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bin" ContentType="application/vnd.openxmlformats-officedocument.oleObject"/>
  <Override PartName="/ppt/embeddings/oleObject1.docx" ContentType="application/vnd.openxmlformats-officedocument.wordprocessingml.document"/>
  <Override PartName="/ppt/embeddings/oleObject2.bin" ContentType="application/vnd.openxmlformats-officedocument.oleObject"/>
  <Override PartName="/ppt/media/image9.wmf" ContentType="image/x-wmf"/>
  <Override PartName="/ppt/media/image13.png" ContentType="image/png"/>
  <Override PartName="/ppt/media/image14.png" ContentType="image/png"/>
  <Override PartName="/ppt/media/image3.wmf" ContentType="image/x-wmf"/>
  <Override PartName="/ppt/media/image4.wmf" ContentType="image/x-wmf"/>
  <Override PartName="/ppt/media/image5.wmf" ContentType="image/x-wmf"/>
  <Override PartName="/ppt/media/image15.wmf" ContentType="image/x-wmf"/>
  <Override PartName="/ppt/media/image6.wmf" ContentType="image/x-wmf"/>
  <Override PartName="/ppt/media/image10.wmf" ContentType="image/x-wmf"/>
  <Override PartName="/ppt/media/image1.wmf" ContentType="image/x-wmf"/>
  <Override PartName="/ppt/media/image7.wmf" ContentType="image/x-wmf"/>
  <Override PartName="/ppt/media/image12.png" ContentType="image/png"/>
  <Override PartName="/ppt/media/image11.wmf" ContentType="image/x-wmf"/>
  <Override PartName="/ppt/media/image2.wmf" ContentType="image/x-wmf"/>
  <Override PartName="/ppt/media/image8.wmf" ContentType="image/x-wmf"/>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46.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47.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48.xml" ContentType="application/vnd.openxmlformats-officedocument.presentationml.slide+xml"/>
  <Override PartName="/ppt/slides/slide20.xml" ContentType="application/vnd.openxmlformats-officedocument.presentationml.slide+xml"/>
  <Override PartName="/ppt/slides/slide18.xml" ContentType="application/vnd.openxmlformats-officedocument.presentationml.slide+xml"/>
  <Override PartName="/ppt/slides/slide37.xml" ContentType="application/vnd.openxmlformats-officedocument.presentationml.slide+xml"/>
  <Override PartName="/ppt/slides/_rels/slide21.xml.rels" ContentType="application/vnd.openxmlformats-package.relationships+xml"/>
  <Override PartName="/ppt/slides/_rels/slide4.xml.rels" ContentType="application/vnd.openxmlformats-package.relationships+xml"/>
  <Override PartName="/ppt/slides/_rels/slide19.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35.xml.rels" ContentType="application/vnd.openxmlformats-package.relationships+xml"/>
  <Override PartName="/ppt/slides/_rels/slide36.xml.rels" ContentType="application/vnd.openxmlformats-package.relationships+xml"/>
  <Override PartName="/ppt/slides/_rels/slide53.xml.rels" ContentType="application/vnd.openxmlformats-package.relationships+xml"/>
  <Override PartName="/ppt/slides/_rels/slide52.xml.rels" ContentType="application/vnd.openxmlformats-package.relationships+xml"/>
  <Override PartName="/ppt/slides/_rels/slide49.xml.rels" ContentType="application/vnd.openxmlformats-package.relationships+xml"/>
  <Override PartName="/ppt/slides/_rels/slide12.xml.rels" ContentType="application/vnd.openxmlformats-package.relationships+xml"/>
  <Override PartName="/ppt/slides/_rels/slide51.xml.rels" ContentType="application/vnd.openxmlformats-package.relationships+xml"/>
  <Override PartName="/ppt/slides/_rels/slide13.xml.rels" ContentType="application/vnd.openxmlformats-package.relationships+xml"/>
  <Override PartName="/ppt/slides/_rels/slide47.xml.rels" ContentType="application/vnd.openxmlformats-package.relationships+xml"/>
  <Override PartName="/ppt/slides/_rels/slide10.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28.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29.xml.rels" ContentType="application/vnd.openxmlformats-package.relationships+xml"/>
  <Override PartName="/ppt/slides/_rels/slide11.xml.rels" ContentType="application/vnd.openxmlformats-package.relationships+xml"/>
  <Override PartName="/ppt/slides/_rels/slide48.xml.rels" ContentType="application/vnd.openxmlformats-package.relationships+xml"/>
  <Override PartName="/ppt/slides/_rels/slide50.xml.rels" ContentType="application/vnd.openxmlformats-package.relationships+xml"/>
  <Override PartName="/ppt/slides/_rels/slide38.xml.rels" ContentType="application/vnd.openxmlformats-package.relationships+xml"/>
  <Override PartName="/ppt/slides/_rels/slide40.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39.xml.rels" ContentType="application/vnd.openxmlformats-package.relationships+xml"/>
  <Override PartName="/ppt/slides/_rels/slide41.xml.rels" ContentType="application/vnd.openxmlformats-package.relationships+xml"/>
  <Override PartName="/ppt/slides/slide38.xml" ContentType="application/vnd.openxmlformats-officedocument.presentationml.slide+xml"/>
  <Override PartName="/ppt/slides/slide40.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39.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49.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20.xml" ContentType="application/vnd.openxmlformats-officedocument.presentationml.notesSlide+xml"/>
  <Override PartName="/ppt/notesSlides/notesSlide7.xml" ContentType="application/vnd.openxmlformats-officedocument.presentationml.notesSlide+xml"/>
  <Override PartName="/ppt/notesSlides/notesSlide21.xml" ContentType="application/vnd.openxmlformats-officedocument.presentationml.notesSlide+xml"/>
  <Override PartName="/ppt/notesSlides/notesSlide8.xml" ContentType="application/vnd.openxmlformats-officedocument.presentationml.notesSlide+xml"/>
  <Override PartName="/ppt/notesSlides/notesSlide22.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23.xml" ContentType="application/vnd.openxmlformats-officedocument.presentationml.notesSlide+xml"/>
  <Override PartName="/ppt/notesSlides/_rels/notesSlide26.xml.rels" ContentType="application/vnd.openxmlformats-package.relationships+xml"/>
  <Override PartName="/ppt/notesSlides/_rels/notesSlide13.xml.rels" ContentType="application/vnd.openxmlformats-package.relationships+xml"/>
  <Override PartName="/ppt/notesSlides/_rels/notesSlide25.xml.rels" ContentType="application/vnd.openxmlformats-package.relationships+xml"/>
  <Override PartName="/ppt/notesSlides/_rels/notesSlide5.xml.rels" ContentType="application/vnd.openxmlformats-package.relationships+xml"/>
  <Override PartName="/ppt/notesSlides/_rels/notesSlide20.xml.rels" ContentType="application/vnd.openxmlformats-package.relationships+xml"/>
  <Override PartName="/ppt/notesSlides/_rels/notesSlide6.xml.rels" ContentType="application/vnd.openxmlformats-package.relationships+xml"/>
  <Override PartName="/ppt/notesSlides/_rels/notesSlide21.xml.rels" ContentType="application/vnd.openxmlformats-package.relationships+xml"/>
  <Override PartName="/ppt/notesSlides/_rels/notesSlide7.xml.rels" ContentType="application/vnd.openxmlformats-package.relationships+xml"/>
  <Override PartName="/ppt/notesSlides/_rels/notesSlide22.xml.rels" ContentType="application/vnd.openxmlformats-package.relationships+xml"/>
  <Override PartName="/ppt/notesSlides/_rels/notesSlide24.xml.rels" ContentType="application/vnd.openxmlformats-package.relationships+xml"/>
  <Override PartName="/ppt/notesSlides/_rels/notesSlide9.xml.rels" ContentType="application/vnd.openxmlformats-package.relationships+xml"/>
  <Override PartName="/ppt/notesSlides/_rels/notesSlide11.xml.rels" ContentType="application/vnd.openxmlformats-package.relationships+xml"/>
  <Override PartName="/ppt/notesSlides/_rels/notesSlide23.xml.rels" ContentType="application/vnd.openxmlformats-package.relationships+xml"/>
  <Override PartName="/ppt/notesSlides/_rels/notesSlide8.xml.rels" ContentType="application/vnd.openxmlformats-package.relationships+xml"/>
  <Override PartName="/ppt/notesSlides/notesSlide13.xml" ContentType="application/vnd.openxmlformats-officedocument.presentationml.notesSlide+xml"/>
  <Override PartName="/ppt/notesSlides/notesSlide25.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 id="301" r:id="rId49"/>
    <p:sldId id="302" r:id="rId50"/>
    <p:sldId id="303" r:id="rId51"/>
    <p:sldId id="304" r:id="rId52"/>
    <p:sldId id="305" r:id="rId53"/>
    <p:sldId id="306" r:id="rId54"/>
    <p:sldId id="307" r:id="rId55"/>
    <p:sldId id="308" r:id="rId56"/>
  </p:sldIdLst>
  <p:sldSz cx="9144000" cy="6858000"/>
  <p:notesSz cx="6858000" cy="919797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slide" Target="slides/slide30.xml"/><Relationship Id="rId34" Type="http://schemas.openxmlformats.org/officeDocument/2006/relationships/slide" Target="slides/slide31.xml"/><Relationship Id="rId35" Type="http://schemas.openxmlformats.org/officeDocument/2006/relationships/slide" Target="slides/slide32.xml"/><Relationship Id="rId36" Type="http://schemas.openxmlformats.org/officeDocument/2006/relationships/slide" Target="slides/slide33.xml"/><Relationship Id="rId37" Type="http://schemas.openxmlformats.org/officeDocument/2006/relationships/slide" Target="slides/slide34.xml"/><Relationship Id="rId38" Type="http://schemas.openxmlformats.org/officeDocument/2006/relationships/slide" Target="slides/slide35.xml"/><Relationship Id="rId39" Type="http://schemas.openxmlformats.org/officeDocument/2006/relationships/slide" Target="slides/slide36.xml"/><Relationship Id="rId40" Type="http://schemas.openxmlformats.org/officeDocument/2006/relationships/slide" Target="slides/slide37.xml"/><Relationship Id="rId41" Type="http://schemas.openxmlformats.org/officeDocument/2006/relationships/slide" Target="slides/slide38.xml"/><Relationship Id="rId42" Type="http://schemas.openxmlformats.org/officeDocument/2006/relationships/slide" Target="slides/slide39.xml"/><Relationship Id="rId43" Type="http://schemas.openxmlformats.org/officeDocument/2006/relationships/slide" Target="slides/slide40.xml"/><Relationship Id="rId44" Type="http://schemas.openxmlformats.org/officeDocument/2006/relationships/slide" Target="slides/slide41.xml"/><Relationship Id="rId45" Type="http://schemas.openxmlformats.org/officeDocument/2006/relationships/slide" Target="slides/slide42.xml"/><Relationship Id="rId46" Type="http://schemas.openxmlformats.org/officeDocument/2006/relationships/slide" Target="slides/slide43.xml"/><Relationship Id="rId47" Type="http://schemas.openxmlformats.org/officeDocument/2006/relationships/slide" Target="slides/slide44.xml"/><Relationship Id="rId48" Type="http://schemas.openxmlformats.org/officeDocument/2006/relationships/slide" Target="slides/slide45.xml"/><Relationship Id="rId49" Type="http://schemas.openxmlformats.org/officeDocument/2006/relationships/slide" Target="slides/slide46.xml"/><Relationship Id="rId50" Type="http://schemas.openxmlformats.org/officeDocument/2006/relationships/slide" Target="slides/slide47.xml"/><Relationship Id="rId51" Type="http://schemas.openxmlformats.org/officeDocument/2006/relationships/slide" Target="slides/slide48.xml"/><Relationship Id="rId52" Type="http://schemas.openxmlformats.org/officeDocument/2006/relationships/slide" Target="slides/slide49.xml"/><Relationship Id="rId53" Type="http://schemas.openxmlformats.org/officeDocument/2006/relationships/slide" Target="slides/slide50.xml"/><Relationship Id="rId54" Type="http://schemas.openxmlformats.org/officeDocument/2006/relationships/slide" Target="slides/slide51.xml"/><Relationship Id="rId55" Type="http://schemas.openxmlformats.org/officeDocument/2006/relationships/slide" Target="slides/slide52.xml"/><Relationship Id="rId56" Type="http://schemas.openxmlformats.org/officeDocument/2006/relationships/slide" Target="slides/slide53.xml"/><Relationship Id="rId57"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 name=""/>
          <p:cNvSpPr/>
          <p:nvPr/>
        </p:nvSpPr>
        <p:spPr>
          <a:xfrm>
            <a:off x="0" y="0"/>
            <a:ext cx="6858000" cy="9198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ffffff"/>
              </a:solidFill>
              <a:effectLst/>
              <a:uFillTx/>
              <a:latin typeface="Times New Roman"/>
            </a:endParaRPr>
          </a:p>
        </p:txBody>
      </p:sp>
      <p:sp>
        <p:nvSpPr>
          <p:cNvPr id="17" name="PlaceHolder 1"/>
          <p:cNvSpPr>
            <a:spLocks noGrp="1"/>
          </p:cNvSpPr>
          <p:nvPr>
            <p:ph type="hdr"/>
          </p:nvPr>
        </p:nvSpPr>
        <p:spPr>
          <a:xfrm>
            <a:off x="-360" y="-360"/>
            <a:ext cx="2973240" cy="460440"/>
          </a:xfrm>
          <a:prstGeom prst="rect">
            <a:avLst/>
          </a:prstGeom>
          <a:noFill/>
          <a:ln w="0">
            <a:noFill/>
          </a:ln>
        </p:spPr>
        <p:txBody>
          <a:bodyPr lIns="91800" rIns="91800" tIns="45720" bIns="45720" anchor="t">
            <a:noAutofit/>
          </a:bodyPr>
          <a:p>
            <a:pPr indent="0">
              <a:buNone/>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8" name="PlaceHolder 2"/>
          <p:cNvSpPr>
            <a:spLocks noGrp="1"/>
          </p:cNvSpPr>
          <p:nvPr>
            <p:ph type="sldImg"/>
          </p:nvPr>
        </p:nvSpPr>
        <p:spPr>
          <a:xfrm>
            <a:off x="1128600" y="688680"/>
            <a:ext cx="4602240" cy="345132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fff00"/>
                </a:solidFill>
                <a:effectLst/>
                <a:uFillTx/>
                <a:latin typeface="Times New Roman"/>
              </a:rPr>
              <a:t>Click to move the slide</a:t>
            </a:r>
            <a:endParaRPr b="0" lang="en-US" sz="4400" strike="noStrike" u="none">
              <a:solidFill>
                <a:srgbClr val="ffff00"/>
              </a:solidFill>
              <a:effectLst/>
              <a:uFillTx/>
              <a:latin typeface="Times New Roman"/>
            </a:endParaRPr>
          </a:p>
        </p:txBody>
      </p:sp>
      <p:sp>
        <p:nvSpPr>
          <p:cNvPr id="19" name="PlaceHolder 3"/>
          <p:cNvSpPr>
            <a:spLocks noGrp="1"/>
          </p:cNvSpPr>
          <p:nvPr>
            <p:ph type="body"/>
          </p:nvPr>
        </p:nvSpPr>
        <p:spPr>
          <a:xfrm>
            <a:off x="914400" y="4370040"/>
            <a:ext cx="5029200" cy="4140360"/>
          </a:xfrm>
          <a:prstGeom prst="rect">
            <a:avLst/>
          </a:prstGeom>
          <a:noFill/>
          <a:ln w="0">
            <a:noFill/>
          </a:ln>
        </p:spPr>
        <p:txBody>
          <a:bodyPr lIns="91800" rIns="9180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20" name="PlaceHolder 4"/>
          <p:cNvSpPr>
            <a:spLocks noGrp="1"/>
          </p:cNvSpPr>
          <p:nvPr>
            <p:ph type="dt" idx="4"/>
          </p:nvPr>
        </p:nvSpPr>
        <p:spPr>
          <a:xfrm>
            <a:off x="3884400" y="-360"/>
            <a:ext cx="2973240" cy="460440"/>
          </a:xfrm>
          <a:prstGeom prst="rect">
            <a:avLst/>
          </a:prstGeom>
          <a:noFill/>
          <a:ln w="0">
            <a:noFill/>
          </a:ln>
        </p:spPr>
        <p:txBody>
          <a:bodyPr lIns="91800" rIns="91800" tIns="45720" bIns="45720" anchor="t">
            <a:noAutofit/>
          </a:bodyPr>
          <a:lstStyle>
            <a:lvl1pPr indent="0" algn="r">
              <a:buNone/>
              <a:tabLst>
                <a:tab algn="l" pos="0"/>
                <a:tab algn="l" pos="915840"/>
                <a:tab algn="l" pos="1832040"/>
                <a:tab algn="l" pos="2747880"/>
                <a:tab algn="l" pos="3664080"/>
                <a:tab algn="l" pos="4579920"/>
                <a:tab algn="l" pos="5495760"/>
                <a:tab algn="l" pos="6411960"/>
                <a:tab algn="l" pos="7327800"/>
                <a:tab algn="l" pos="8244000"/>
                <a:tab algn="l" pos="9159840"/>
                <a:tab algn="l" pos="10076040"/>
              </a:tabLst>
              <a:defRPr b="0" lang="en-US" sz="1200" strike="noStrike" u="none">
                <a:solidFill>
                  <a:srgbClr val="000000"/>
                </a:solidFill>
                <a:effectLst/>
                <a:uFillTx/>
                <a:latin typeface="Times New Roman"/>
              </a:defRPr>
            </a:lvl1pPr>
          </a:lstStyle>
          <a:p>
            <a:pPr indent="0" algn="r">
              <a:buNone/>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21" name="PlaceHolder 5"/>
          <p:cNvSpPr>
            <a:spLocks noGrp="1"/>
          </p:cNvSpPr>
          <p:nvPr>
            <p:ph type="ftr" idx="5"/>
          </p:nvPr>
        </p:nvSpPr>
        <p:spPr>
          <a:xfrm>
            <a:off x="-360" y="8739360"/>
            <a:ext cx="2973240" cy="460080"/>
          </a:xfrm>
          <a:prstGeom prst="rect">
            <a:avLst/>
          </a:prstGeom>
          <a:noFill/>
          <a:ln w="0">
            <a:noFill/>
          </a:ln>
        </p:spPr>
        <p:txBody>
          <a:bodyPr lIns="91800" rIns="91800" tIns="45720" bIns="45720" anchor="b">
            <a:noAutofit/>
          </a:bodyPr>
          <a:lstStyle>
            <a:lvl1pPr indent="0">
              <a:buNone/>
              <a:tabLst>
                <a:tab algn="l" pos="0"/>
                <a:tab algn="l" pos="915840"/>
                <a:tab algn="l" pos="1832040"/>
                <a:tab algn="l" pos="2747880"/>
                <a:tab algn="l" pos="3664080"/>
                <a:tab algn="l" pos="4579920"/>
                <a:tab algn="l" pos="5495760"/>
                <a:tab algn="l" pos="6411960"/>
                <a:tab algn="l" pos="7327800"/>
                <a:tab algn="l" pos="8244000"/>
                <a:tab algn="l" pos="9159840"/>
                <a:tab algn="l" pos="10076040"/>
              </a:tabLst>
              <a:defRPr b="0" lang="en-US" sz="1200" strike="noStrike" u="none">
                <a:solidFill>
                  <a:srgbClr val="000000"/>
                </a:solidFill>
                <a:effectLst/>
                <a:uFillTx/>
                <a:latin typeface="Times New Roman"/>
              </a:defRPr>
            </a:lvl1pPr>
          </a:lstStyle>
          <a:p>
            <a:pPr indent="0">
              <a:buNone/>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22" name="PlaceHolder 6"/>
          <p:cNvSpPr>
            <a:spLocks noGrp="1"/>
          </p:cNvSpPr>
          <p:nvPr>
            <p:ph type="sldNum" idx="6"/>
          </p:nvPr>
        </p:nvSpPr>
        <p:spPr>
          <a:xfrm>
            <a:off x="3884400" y="8739360"/>
            <a:ext cx="2973240" cy="460080"/>
          </a:xfrm>
          <a:prstGeom prst="rect">
            <a:avLst/>
          </a:prstGeom>
          <a:noFill/>
          <a:ln w="0">
            <a:noFill/>
          </a:ln>
        </p:spPr>
        <p:txBody>
          <a:bodyPr lIns="91800" rIns="91800" tIns="45720" bIns="45720" anchor="b">
            <a:noAutofit/>
          </a:bodyPr>
          <a:lstStyle>
            <a:lvl1pPr indent="0" algn="r">
              <a:buNone/>
              <a:tabLst>
                <a:tab algn="l" pos="0"/>
                <a:tab algn="l" pos="915840"/>
                <a:tab algn="l" pos="1832040"/>
                <a:tab algn="l" pos="2747880"/>
                <a:tab algn="l" pos="3664080"/>
                <a:tab algn="l" pos="4579920"/>
                <a:tab algn="l" pos="5495760"/>
                <a:tab algn="l" pos="6411960"/>
                <a:tab algn="l" pos="7327800"/>
                <a:tab algn="l" pos="8244000"/>
                <a:tab algn="l" pos="9159840"/>
                <a:tab algn="l" pos="10076040"/>
              </a:tabLst>
              <a:defRPr b="0" lang="en-US" sz="1200" strike="noStrike" u="none">
                <a:solidFill>
                  <a:srgbClr val="000000"/>
                </a:solidFill>
                <a:effectLst/>
                <a:uFillTx/>
                <a:latin typeface="Times New Roman"/>
              </a:defRPr>
            </a:lvl1pPr>
          </a:lstStyle>
          <a:p>
            <a:pPr indent="0" algn="r">
              <a:buNone/>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fld id="{592B88F7-DAD2-4180-ABB7-36658F7665F8}"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13.xml.rels><?xml version="1.0" encoding="UTF-8"?>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
</Relationships>
</file>

<file path=ppt/notesSlides/_rels/notesSlide20.xml.rels><?xml version="1.0" encoding="UTF-8"?>
<Relationships xmlns="http://schemas.openxmlformats.org/package/2006/relationships"><Relationship Id="rId1" Type="http://schemas.openxmlformats.org/officeDocument/2006/relationships/slide" Target="../slides/slide20.xml"/><Relationship Id="rId2" Type="http://schemas.openxmlformats.org/officeDocument/2006/relationships/notesMaster" Target="../notesMasters/notesMaster1.xml"/>
</Relationships>
</file>

<file path=ppt/notesSlides/_rels/notesSlide21.xml.rels><?xml version="1.0" encoding="UTF-8"?>
<Relationships xmlns="http://schemas.openxmlformats.org/package/2006/relationships"><Relationship Id="rId1" Type="http://schemas.openxmlformats.org/officeDocument/2006/relationships/slide" Target="../slides/slide21.xml"/><Relationship Id="rId2" Type="http://schemas.openxmlformats.org/officeDocument/2006/relationships/notesMaster" Target="../notesMasters/notesMaster1.xml"/>
</Relationships>
</file>

<file path=ppt/notesSlides/_rels/notesSlide22.xml.rels><?xml version="1.0" encoding="UTF-8"?>
<Relationships xmlns="http://schemas.openxmlformats.org/package/2006/relationships"><Relationship Id="rId1" Type="http://schemas.openxmlformats.org/officeDocument/2006/relationships/slide" Target="../slides/slide22.xml"/><Relationship Id="rId2" Type="http://schemas.openxmlformats.org/officeDocument/2006/relationships/notesMaster" Target="../notesMasters/notesMaster1.xml"/>
</Relationships>
</file>

<file path=ppt/notesSlides/_rels/notesSlide23.xml.rels><?xml version="1.0" encoding="UTF-8"?>
<Relationships xmlns="http://schemas.openxmlformats.org/package/2006/relationships"><Relationship Id="rId1" Type="http://schemas.openxmlformats.org/officeDocument/2006/relationships/slide" Target="../slides/slide23.xml"/><Relationship Id="rId2" Type="http://schemas.openxmlformats.org/officeDocument/2006/relationships/notesMaster" Target="../notesMasters/notesMaster1.xml"/>
</Relationships>
</file>

<file path=ppt/notesSlides/_rels/notesSlide24.xml.rels><?xml version="1.0" encoding="UTF-8"?>
<Relationships xmlns="http://schemas.openxmlformats.org/package/2006/relationships"><Relationship Id="rId1" Type="http://schemas.openxmlformats.org/officeDocument/2006/relationships/slide" Target="../slides/slide24.xml"/><Relationship Id="rId2" Type="http://schemas.openxmlformats.org/officeDocument/2006/relationships/notesMaster" Target="../notesMasters/notesMaster1.xml"/>
</Relationships>
</file>

<file path=ppt/notesSlides/_rels/notesSlide25.xml.rels><?xml version="1.0" encoding="UTF-8"?>
<Relationships xmlns="http://schemas.openxmlformats.org/package/2006/relationships"><Relationship Id="rId1" Type="http://schemas.openxmlformats.org/officeDocument/2006/relationships/slide" Target="../slides/slide25.xml"/><Relationship Id="rId2" Type="http://schemas.openxmlformats.org/officeDocument/2006/relationships/notesMaster" Target="../notesMasters/notesMaster1.xml"/>
</Relationships>
</file>

<file path=ppt/notesSlides/_rels/notesSlide26.xml.rels><?xml version="1.0" encoding="UTF-8"?>
<Relationships xmlns="http://schemas.openxmlformats.org/package/2006/relationships"><Relationship Id="rId1" Type="http://schemas.openxmlformats.org/officeDocument/2006/relationships/slide" Target="../slides/slide26.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5.wmf"/><Relationship Id="rId3" Type="http://schemas.openxmlformats.org/officeDocument/2006/relationships/slide" Target="../slides/slide6.xml"/><Relationship Id="rId4"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03" name="PlaceHolder 1"/>
          <p:cNvSpPr>
            <a:spLocks noGrp="1"/>
          </p:cNvSpPr>
          <p:nvPr>
            <p:ph type="sldImg"/>
          </p:nvPr>
        </p:nvSpPr>
        <p:spPr>
          <a:xfrm>
            <a:off x="1128600" y="689040"/>
            <a:ext cx="4602240" cy="3451320"/>
          </a:xfrm>
          <a:prstGeom prst="rect">
            <a:avLst/>
          </a:prstGeom>
          <a:ln w="0">
            <a:noFill/>
          </a:ln>
        </p:spPr>
      </p:sp>
      <p:sp>
        <p:nvSpPr>
          <p:cNvPr id="4304" name="PlaceHolder 2"/>
          <p:cNvSpPr>
            <a:spLocks noGrp="1"/>
          </p:cNvSpPr>
          <p:nvPr>
            <p:ph type="body"/>
          </p:nvPr>
        </p:nvSpPr>
        <p:spPr>
          <a:xfrm>
            <a:off x="304920" y="4370040"/>
            <a:ext cx="6324480" cy="4140360"/>
          </a:xfrm>
          <a:prstGeom prst="rect">
            <a:avLst/>
          </a:prstGeom>
          <a:noFill/>
          <a:ln w="0">
            <a:noFill/>
          </a:ln>
        </p:spPr>
        <p:txBody>
          <a:bodyPr lIns="91800" rIns="91800" tIns="45720" bIns="45720" anchor="t">
            <a:noAutofit/>
          </a:bodyPr>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 this stage the transmission of electricity is mandated to be a separate service (i.e. open access). As a result of open access to transmission lines, the local distribution companies have the right to buy their electricity from any power generator. This results in the pricing of electricity on the basis of supply and demand.</a:t>
            </a:r>
            <a:endParaRPr b="0" lang="en-US" sz="1200" strike="noStrike" u="none">
              <a:solidFill>
                <a:srgbClr val="000000"/>
              </a:solidFill>
              <a:effectLst/>
              <a:uFillTx/>
              <a:latin typeface="Times New Roman"/>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pricing of electricity on the basis of supply and demand principles results in increased volatility in electricity prices, resulting in the demand for risk management instruments in order to hedge against price and supply risk.  As the power generators are free to sell their electricity to who ever they want the marketing of electricity to free customers begins earnestly.</a:t>
            </a:r>
            <a:endParaRPr b="0" lang="en-US" sz="1200" strike="noStrike" u="none">
              <a:solidFill>
                <a:srgbClr val="000000"/>
              </a:solidFill>
              <a:effectLst/>
              <a:uFillTx/>
              <a:latin typeface="Times New Roman"/>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Even though the transmission lines are open to all. The large vertically integrated utilities still own these lines, as result regulations are developed to ensure fair and free access to all.  Possible regulation of electricity transmission includes:</a:t>
            </a:r>
            <a:endParaRPr b="0" lang="en-US" sz="1200" strike="noStrike" u="none">
              <a:solidFill>
                <a:srgbClr val="000000"/>
              </a:solidFill>
              <a:effectLst/>
              <a:uFillTx/>
              <a:latin typeface="Times New Roman"/>
            </a:endParaRPr>
          </a:p>
          <a:p>
            <a:pPr lvl="1" marL="457200">
              <a:spcBef>
                <a:spcPts val="45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All transmission owning utilities  may be required to file non-discriminatory open access transmission tariffs  for point-point and/or network transmission. </a:t>
            </a:r>
            <a:endParaRPr b="0" lang="en-US" sz="1200" strike="noStrike" u="none">
              <a:solidFill>
                <a:srgbClr val="000000"/>
              </a:solidFill>
              <a:effectLst/>
              <a:uFillTx/>
              <a:latin typeface="Times New Roman"/>
            </a:endParaRPr>
          </a:p>
          <a:p>
            <a:pPr lvl="1" marL="457200" algn="just">
              <a:spcBef>
                <a:spcPts val="45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Transmission owning utilities may also be mandated to provide open access same–time information system which provides all the market participants with the necessary information about the utilities transmission system that they need to utilize a utilities tariff.</a:t>
            </a:r>
            <a:endParaRPr b="0" lang="en-US" sz="1200" strike="noStrike" u="none">
              <a:solidFill>
                <a:srgbClr val="000000"/>
              </a:solidFill>
              <a:effectLst/>
              <a:uFillTx/>
              <a:latin typeface="Times New Roman"/>
            </a:endParaRPr>
          </a:p>
          <a:p>
            <a:pPr lvl="1" marL="457200" algn="just">
              <a:spcBef>
                <a:spcPts val="45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Exchange of information between the employees of a utility working in transmission to employees of utility working as power marketers for the utility may be prohibited</a:t>
            </a:r>
            <a:endParaRPr b="0" lang="en-US" sz="1200" strike="noStrike" u="none">
              <a:solidFill>
                <a:srgbClr val="000000"/>
              </a:solidFill>
              <a:effectLst/>
              <a:uFillTx/>
              <a:latin typeface="Times New Roman"/>
            </a:endParaRPr>
          </a:p>
          <a:p>
            <a:pPr lvl="1" marL="457200" algn="just">
              <a:spcBef>
                <a:spcPts val="45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Utilities also may be made to functionally unbundle all wholesale sale and purchases of electricity.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05" name="PlaceHolder 1"/>
          <p:cNvSpPr>
            <a:spLocks noGrp="1"/>
          </p:cNvSpPr>
          <p:nvPr>
            <p:ph type="sldImg"/>
          </p:nvPr>
        </p:nvSpPr>
        <p:spPr>
          <a:xfrm>
            <a:off x="1128600" y="689040"/>
            <a:ext cx="4602240" cy="3451320"/>
          </a:xfrm>
          <a:prstGeom prst="rect">
            <a:avLst/>
          </a:prstGeom>
          <a:ln w="0">
            <a:noFill/>
          </a:ln>
        </p:spPr>
      </p:sp>
      <p:sp>
        <p:nvSpPr>
          <p:cNvPr id="4306" name="PlaceHolder 2"/>
          <p:cNvSpPr>
            <a:spLocks noGrp="1"/>
          </p:cNvSpPr>
          <p:nvPr>
            <p:ph type="body"/>
          </p:nvPr>
        </p:nvSpPr>
        <p:spPr>
          <a:xfrm>
            <a:off x="225000" y="4370040"/>
            <a:ext cx="6475320" cy="4140360"/>
          </a:xfrm>
          <a:prstGeom prst="rect">
            <a:avLst/>
          </a:prstGeom>
          <a:noFill/>
          <a:ln w="0">
            <a:noFill/>
          </a:ln>
        </p:spPr>
        <p:txBody>
          <a:bodyPr lIns="91800" rIns="91800" tIns="45720" bIns="45720" anchor="t">
            <a:noAutofit/>
          </a:bodyPr>
          <a:p>
            <a:pPr indent="0" algn="just">
              <a:spcBef>
                <a:spcPts val="41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In this stage the electricity market is completely open, consumers have full choice. Electricity service providers have to compete with each other both in price, type and quality of service that they provide to induce end users to either switch over to them or remain their customers. Distribution, generation and transmission are completely unbundled.  An independent system operator (ISO) operates the transmission lines. Furthermore, there is no cross-subsidization in the industry and the performance  of the utilities management is evaluated by the market rather then the state and therefore the industry is managed by professionals rather than politically savvy  managers. Theses regulators act as anti-trust watch dogs, ensure quality of service is maintained and facilitate competition rather than micro-managing the industry.</a:t>
            </a:r>
            <a:endParaRPr b="0" lang="en-US" sz="1100" strike="noStrike" u="none">
              <a:solidFill>
                <a:srgbClr val="000000"/>
              </a:solidFill>
              <a:effectLst/>
              <a:uFillTx/>
              <a:latin typeface="Times New Roman"/>
            </a:endParaRPr>
          </a:p>
          <a:p>
            <a:pPr indent="0" algn="just">
              <a:spcBef>
                <a:spcPts val="41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In order to ensure retail wheeling a number of regulations are required that foster competition.  The most probable regulations including:</a:t>
            </a:r>
            <a:endParaRPr b="0" lang="en-US" sz="1100" strike="noStrike" u="none">
              <a:solidFill>
                <a:srgbClr val="000000"/>
              </a:solidFill>
              <a:effectLst/>
              <a:uFillTx/>
              <a:latin typeface="Times New Roman"/>
            </a:endParaRPr>
          </a:p>
          <a:p>
            <a:pPr algn="just">
              <a:spcBef>
                <a:spcPts val="41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Unbundling of sale and transportation of electricity through UDC’s.  Services such as billing and metering to be offered competitively.</a:t>
            </a:r>
            <a:endParaRPr b="0" lang="en-US" sz="1100" strike="noStrike" u="none">
              <a:solidFill>
                <a:srgbClr val="000000"/>
              </a:solidFill>
              <a:effectLst/>
              <a:uFillTx/>
              <a:latin typeface="Times New Roman"/>
            </a:endParaRPr>
          </a:p>
          <a:p>
            <a:pPr algn="just">
              <a:spcBef>
                <a:spcPts val="41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UDC’s may be obligated to be the supplier of last resort even if the customer has chosen to buy electricity from a third party.</a:t>
            </a:r>
            <a:endParaRPr b="0" lang="en-US" sz="1100" strike="noStrike" u="none">
              <a:solidFill>
                <a:srgbClr val="000000"/>
              </a:solidFill>
              <a:effectLst/>
              <a:uFillTx/>
              <a:latin typeface="Times New Roman"/>
            </a:endParaRPr>
          </a:p>
          <a:p>
            <a:pPr algn="just">
              <a:spcBef>
                <a:spcPts val="41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Regulation of prices that the UDC can charge to customer.</a:t>
            </a:r>
            <a:endParaRPr b="0" lang="en-US" sz="1100" strike="noStrike" u="none">
              <a:solidFill>
                <a:srgbClr val="000000"/>
              </a:solidFill>
              <a:effectLst/>
              <a:uFillTx/>
              <a:latin typeface="Times New Roman"/>
            </a:endParaRPr>
          </a:p>
          <a:p>
            <a:pPr algn="just">
              <a:spcBef>
                <a:spcPts val="41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Prices may be based on supply and demand rather than the cost of providing the service. </a:t>
            </a:r>
            <a:endParaRPr b="0" lang="en-US" sz="1100" strike="noStrike" u="none">
              <a:solidFill>
                <a:srgbClr val="000000"/>
              </a:solidFill>
              <a:effectLst/>
              <a:uFillTx/>
              <a:latin typeface="Times New Roman"/>
            </a:endParaRPr>
          </a:p>
          <a:p>
            <a:pPr algn="just">
              <a:spcBef>
                <a:spcPts val="41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UDC’s may under the regulation be asked to either  go through :</a:t>
            </a:r>
            <a:endParaRPr b="0" lang="en-US" sz="1100" strike="noStrike" u="none">
              <a:solidFill>
                <a:srgbClr val="000000"/>
              </a:solidFill>
              <a:effectLst/>
              <a:uFillTx/>
              <a:latin typeface="Times New Roman"/>
            </a:endParaRPr>
          </a:p>
          <a:p>
            <a:pPr lvl="1" marL="457200" algn="just">
              <a:spcBef>
                <a:spcPts val="41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Functional unbundling</a:t>
            </a:r>
            <a:endParaRPr b="0" lang="en-US" sz="1100" strike="noStrike" u="none">
              <a:solidFill>
                <a:srgbClr val="000000"/>
              </a:solidFill>
              <a:effectLst/>
              <a:uFillTx/>
              <a:latin typeface="Times New Roman"/>
            </a:endParaRPr>
          </a:p>
          <a:p>
            <a:pPr lvl="1" marL="457200" algn="just">
              <a:spcBef>
                <a:spcPts val="41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Corporate unbundling</a:t>
            </a:r>
            <a:endParaRPr b="0" lang="en-US" sz="1100" strike="noStrike" u="none">
              <a:solidFill>
                <a:srgbClr val="000000"/>
              </a:solidFill>
              <a:effectLst/>
              <a:uFillTx/>
              <a:latin typeface="Times New Roman"/>
            </a:endParaRPr>
          </a:p>
          <a:p>
            <a:pPr algn="just">
              <a:spcBef>
                <a:spcPts val="41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ISO must operate and offer open access service in a non-discriminatory manner </a:t>
            </a:r>
            <a:endParaRPr b="0" lang="en-US" sz="1100" strike="noStrike" u="none">
              <a:solidFill>
                <a:srgbClr val="000000"/>
              </a:solidFill>
              <a:effectLst/>
              <a:uFillTx/>
              <a:latin typeface="Times New Roman"/>
            </a:endParaRPr>
          </a:p>
          <a:p>
            <a:pPr algn="just">
              <a:spcBef>
                <a:spcPts val="41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ISO will have no stake in any power market participant.</a:t>
            </a:r>
            <a:endParaRPr b="0" lang="en-US" sz="1100" strike="noStrike" u="none">
              <a:solidFill>
                <a:srgbClr val="000000"/>
              </a:solidFill>
              <a:effectLst/>
              <a:uFillTx/>
              <a:latin typeface="Times New Roman"/>
            </a:endParaRPr>
          </a:p>
          <a:p>
            <a:pPr algn="just">
              <a:spcBef>
                <a:spcPts val="41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 ISO will have responsibility to maintain the grid.</a:t>
            </a:r>
            <a:endParaRPr b="0" lang="en-US" sz="1100" strike="noStrike" u="none">
              <a:solidFill>
                <a:srgbClr val="000000"/>
              </a:solidFill>
              <a:effectLst/>
              <a:uFillTx/>
              <a:latin typeface="Times New Roman"/>
            </a:endParaRPr>
          </a:p>
          <a:p>
            <a:pPr lvl="1" marL="457200" indent="0" algn="just">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07" name=""/>
          <p:cNvSpPr txBox="1"/>
          <p:nvPr/>
        </p:nvSpPr>
        <p:spPr>
          <a:xfrm>
            <a:off x="3884400" y="8739360"/>
            <a:ext cx="2973240" cy="460080"/>
          </a:xfrm>
          <a:prstGeom prst="rect">
            <a:avLst/>
          </a:prstGeom>
          <a:noFill/>
          <a:ln w="0">
            <a:noFill/>
          </a:ln>
        </p:spPr>
        <p:txBody>
          <a:bodyPr lIns="91800" rIns="91800" anchor="b">
            <a:no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fld id="{622AF87E-FD53-4F73-A890-28A4DE1A0E5C}"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4308" name=""/>
          <p:cNvSpPr txBox="1"/>
          <p:nvPr/>
        </p:nvSpPr>
        <p:spPr>
          <a:xfrm>
            <a:off x="-360" y="8739360"/>
            <a:ext cx="2973240" cy="460080"/>
          </a:xfrm>
          <a:prstGeom prst="rect">
            <a:avLst/>
          </a:prstGeom>
          <a:noFill/>
          <a:ln w="0">
            <a:noFill/>
          </a:ln>
        </p:spPr>
        <p:txBody>
          <a:bodyPr lIns="91800" rIns="91800" anchor="b">
            <a:noAutofit/>
          </a:bodyPr>
          <a:p>
            <a:pP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4309" name=""/>
          <p:cNvSpPr txBox="1"/>
          <p:nvPr/>
        </p:nvSpPr>
        <p:spPr>
          <a:xfrm>
            <a:off x="-360" y="-360"/>
            <a:ext cx="2973240" cy="460440"/>
          </a:xfrm>
          <a:prstGeom prst="rect">
            <a:avLst/>
          </a:prstGeom>
          <a:noFill/>
          <a:ln w="0">
            <a:noFill/>
          </a:ln>
        </p:spPr>
        <p:txBody>
          <a:bodyPr lIns="91800" rIns="91800" anchor="t">
            <a:noAutofit/>
          </a:bodyPr>
          <a:p>
            <a:pP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4310" name=""/>
          <p:cNvSpPr txBox="1"/>
          <p:nvPr/>
        </p:nvSpPr>
        <p:spPr>
          <a:xfrm>
            <a:off x="3884400" y="-360"/>
            <a:ext cx="2973240" cy="460440"/>
          </a:xfrm>
          <a:prstGeom prst="rect">
            <a:avLst/>
          </a:prstGeom>
          <a:noFill/>
          <a:ln w="0">
            <a:noFill/>
          </a:ln>
        </p:spPr>
        <p:txBody>
          <a:bodyPr lIns="91800" rIns="91800" anchor="t">
            <a:no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4311" name="PlaceHolder 1"/>
          <p:cNvSpPr>
            <a:spLocks noGrp="1"/>
          </p:cNvSpPr>
          <p:nvPr>
            <p:ph type="sldImg"/>
          </p:nvPr>
        </p:nvSpPr>
        <p:spPr>
          <a:xfrm>
            <a:off x="1128600" y="690480"/>
            <a:ext cx="4599000" cy="3449880"/>
          </a:xfrm>
          <a:prstGeom prst="rect">
            <a:avLst/>
          </a:prstGeom>
          <a:ln w="0">
            <a:noFill/>
          </a:ln>
        </p:spPr>
      </p:sp>
      <p:sp>
        <p:nvSpPr>
          <p:cNvPr id="4312" name="PlaceHolder 2"/>
          <p:cNvSpPr>
            <a:spLocks noGrp="1"/>
          </p:cNvSpPr>
          <p:nvPr>
            <p:ph type="body"/>
          </p:nvPr>
        </p:nvSpPr>
        <p:spPr>
          <a:xfrm>
            <a:off x="914400" y="4368960"/>
            <a:ext cx="5029200" cy="414000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13" name=""/>
          <p:cNvSpPr txBox="1"/>
          <p:nvPr/>
        </p:nvSpPr>
        <p:spPr>
          <a:xfrm>
            <a:off x="3884400" y="8739360"/>
            <a:ext cx="2973240" cy="460080"/>
          </a:xfrm>
          <a:prstGeom prst="rect">
            <a:avLst/>
          </a:prstGeom>
          <a:noFill/>
          <a:ln w="0">
            <a:noFill/>
          </a:ln>
        </p:spPr>
        <p:txBody>
          <a:bodyPr lIns="91800" rIns="91800" anchor="b">
            <a:no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fld id="{7EA9AD1F-CF88-4B1B-9848-9D5C98C24A7B}"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4314" name=""/>
          <p:cNvSpPr txBox="1"/>
          <p:nvPr/>
        </p:nvSpPr>
        <p:spPr>
          <a:xfrm>
            <a:off x="-360" y="8739360"/>
            <a:ext cx="2973240" cy="460080"/>
          </a:xfrm>
          <a:prstGeom prst="rect">
            <a:avLst/>
          </a:prstGeom>
          <a:noFill/>
          <a:ln w="0">
            <a:noFill/>
          </a:ln>
        </p:spPr>
        <p:txBody>
          <a:bodyPr lIns="91800" rIns="91800" anchor="b">
            <a:noAutofit/>
          </a:bodyPr>
          <a:p>
            <a:pP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4315" name=""/>
          <p:cNvSpPr txBox="1"/>
          <p:nvPr/>
        </p:nvSpPr>
        <p:spPr>
          <a:xfrm>
            <a:off x="-360" y="-360"/>
            <a:ext cx="2973240" cy="460440"/>
          </a:xfrm>
          <a:prstGeom prst="rect">
            <a:avLst/>
          </a:prstGeom>
          <a:noFill/>
          <a:ln w="0">
            <a:noFill/>
          </a:ln>
        </p:spPr>
        <p:txBody>
          <a:bodyPr lIns="91800" rIns="91800" anchor="t">
            <a:noAutofit/>
          </a:bodyPr>
          <a:p>
            <a:pP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4316" name=""/>
          <p:cNvSpPr txBox="1"/>
          <p:nvPr/>
        </p:nvSpPr>
        <p:spPr>
          <a:xfrm>
            <a:off x="3884400" y="-360"/>
            <a:ext cx="2973240" cy="460440"/>
          </a:xfrm>
          <a:prstGeom prst="rect">
            <a:avLst/>
          </a:prstGeom>
          <a:noFill/>
          <a:ln w="0">
            <a:noFill/>
          </a:ln>
        </p:spPr>
        <p:txBody>
          <a:bodyPr lIns="91800" rIns="91800" anchor="t">
            <a:no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4317" name="PlaceHolder 1"/>
          <p:cNvSpPr>
            <a:spLocks noGrp="1"/>
          </p:cNvSpPr>
          <p:nvPr>
            <p:ph type="sldImg"/>
          </p:nvPr>
        </p:nvSpPr>
        <p:spPr>
          <a:xfrm>
            <a:off x="1128600" y="690480"/>
            <a:ext cx="4599000" cy="3449880"/>
          </a:xfrm>
          <a:prstGeom prst="rect">
            <a:avLst/>
          </a:prstGeom>
          <a:ln w="0">
            <a:noFill/>
          </a:ln>
        </p:spPr>
      </p:sp>
      <p:sp>
        <p:nvSpPr>
          <p:cNvPr id="4318" name="PlaceHolder 2"/>
          <p:cNvSpPr>
            <a:spLocks noGrp="1"/>
          </p:cNvSpPr>
          <p:nvPr>
            <p:ph type="body"/>
          </p:nvPr>
        </p:nvSpPr>
        <p:spPr>
          <a:xfrm>
            <a:off x="914400" y="4368960"/>
            <a:ext cx="5029200" cy="414000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19" name=""/>
          <p:cNvSpPr txBox="1"/>
          <p:nvPr/>
        </p:nvSpPr>
        <p:spPr>
          <a:xfrm>
            <a:off x="3884400" y="8739360"/>
            <a:ext cx="2973240" cy="460080"/>
          </a:xfrm>
          <a:prstGeom prst="rect">
            <a:avLst/>
          </a:prstGeom>
          <a:noFill/>
          <a:ln w="0">
            <a:noFill/>
          </a:ln>
        </p:spPr>
        <p:txBody>
          <a:bodyPr lIns="91800" rIns="91800" anchor="b">
            <a:no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fld id="{9592A30C-9B70-45B3-A590-8FB116E04334}"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4320" name=""/>
          <p:cNvSpPr txBox="1"/>
          <p:nvPr/>
        </p:nvSpPr>
        <p:spPr>
          <a:xfrm>
            <a:off x="-360" y="8739360"/>
            <a:ext cx="2973240" cy="460080"/>
          </a:xfrm>
          <a:prstGeom prst="rect">
            <a:avLst/>
          </a:prstGeom>
          <a:noFill/>
          <a:ln w="0">
            <a:noFill/>
          </a:ln>
        </p:spPr>
        <p:txBody>
          <a:bodyPr lIns="91800" rIns="91800" anchor="b">
            <a:noAutofit/>
          </a:bodyPr>
          <a:p>
            <a:pP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4321" name=""/>
          <p:cNvSpPr txBox="1"/>
          <p:nvPr/>
        </p:nvSpPr>
        <p:spPr>
          <a:xfrm>
            <a:off x="-360" y="-360"/>
            <a:ext cx="2973240" cy="460440"/>
          </a:xfrm>
          <a:prstGeom prst="rect">
            <a:avLst/>
          </a:prstGeom>
          <a:noFill/>
          <a:ln w="0">
            <a:noFill/>
          </a:ln>
        </p:spPr>
        <p:txBody>
          <a:bodyPr lIns="91800" rIns="91800" anchor="t">
            <a:noAutofit/>
          </a:bodyPr>
          <a:p>
            <a:pP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4322" name=""/>
          <p:cNvSpPr txBox="1"/>
          <p:nvPr/>
        </p:nvSpPr>
        <p:spPr>
          <a:xfrm>
            <a:off x="3884400" y="-360"/>
            <a:ext cx="2973240" cy="460440"/>
          </a:xfrm>
          <a:prstGeom prst="rect">
            <a:avLst/>
          </a:prstGeom>
          <a:noFill/>
          <a:ln w="0">
            <a:noFill/>
          </a:ln>
        </p:spPr>
        <p:txBody>
          <a:bodyPr lIns="91800" rIns="91800" anchor="t">
            <a:no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4323" name="PlaceHolder 1"/>
          <p:cNvSpPr>
            <a:spLocks noGrp="1"/>
          </p:cNvSpPr>
          <p:nvPr>
            <p:ph type="sldImg"/>
          </p:nvPr>
        </p:nvSpPr>
        <p:spPr>
          <a:xfrm>
            <a:off x="1128600" y="690480"/>
            <a:ext cx="4599000" cy="3449880"/>
          </a:xfrm>
          <a:prstGeom prst="rect">
            <a:avLst/>
          </a:prstGeom>
          <a:ln w="0">
            <a:noFill/>
          </a:ln>
        </p:spPr>
      </p:sp>
      <p:sp>
        <p:nvSpPr>
          <p:cNvPr id="4324" name="PlaceHolder 2"/>
          <p:cNvSpPr>
            <a:spLocks noGrp="1"/>
          </p:cNvSpPr>
          <p:nvPr>
            <p:ph type="body"/>
          </p:nvPr>
        </p:nvSpPr>
        <p:spPr>
          <a:xfrm>
            <a:off x="914400" y="4368960"/>
            <a:ext cx="5029200" cy="414000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25" name=""/>
          <p:cNvSpPr txBox="1"/>
          <p:nvPr/>
        </p:nvSpPr>
        <p:spPr>
          <a:xfrm>
            <a:off x="3884400" y="8739360"/>
            <a:ext cx="2973240" cy="460080"/>
          </a:xfrm>
          <a:prstGeom prst="rect">
            <a:avLst/>
          </a:prstGeom>
          <a:noFill/>
          <a:ln w="0">
            <a:noFill/>
          </a:ln>
        </p:spPr>
        <p:txBody>
          <a:bodyPr lIns="91800" rIns="91800" anchor="b">
            <a:no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fld id="{63E9E30B-704D-4A08-BC3C-CC98F23C0F04}"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4326" name=""/>
          <p:cNvSpPr txBox="1"/>
          <p:nvPr/>
        </p:nvSpPr>
        <p:spPr>
          <a:xfrm>
            <a:off x="-360" y="8739360"/>
            <a:ext cx="2973240" cy="460080"/>
          </a:xfrm>
          <a:prstGeom prst="rect">
            <a:avLst/>
          </a:prstGeom>
          <a:noFill/>
          <a:ln w="0">
            <a:noFill/>
          </a:ln>
        </p:spPr>
        <p:txBody>
          <a:bodyPr lIns="91800" rIns="91800" anchor="b">
            <a:noAutofit/>
          </a:bodyPr>
          <a:p>
            <a:pP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4327" name=""/>
          <p:cNvSpPr txBox="1"/>
          <p:nvPr/>
        </p:nvSpPr>
        <p:spPr>
          <a:xfrm>
            <a:off x="-360" y="-360"/>
            <a:ext cx="2973240" cy="460440"/>
          </a:xfrm>
          <a:prstGeom prst="rect">
            <a:avLst/>
          </a:prstGeom>
          <a:noFill/>
          <a:ln w="0">
            <a:noFill/>
          </a:ln>
        </p:spPr>
        <p:txBody>
          <a:bodyPr lIns="91800" rIns="91800" anchor="t">
            <a:noAutofit/>
          </a:bodyPr>
          <a:p>
            <a:pP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4328" name=""/>
          <p:cNvSpPr txBox="1"/>
          <p:nvPr/>
        </p:nvSpPr>
        <p:spPr>
          <a:xfrm>
            <a:off x="3884400" y="-360"/>
            <a:ext cx="2973240" cy="460440"/>
          </a:xfrm>
          <a:prstGeom prst="rect">
            <a:avLst/>
          </a:prstGeom>
          <a:noFill/>
          <a:ln w="0">
            <a:noFill/>
          </a:ln>
        </p:spPr>
        <p:txBody>
          <a:bodyPr lIns="91800" rIns="91800" anchor="t">
            <a:no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4329" name="PlaceHolder 1"/>
          <p:cNvSpPr>
            <a:spLocks noGrp="1"/>
          </p:cNvSpPr>
          <p:nvPr>
            <p:ph type="sldImg"/>
          </p:nvPr>
        </p:nvSpPr>
        <p:spPr>
          <a:xfrm>
            <a:off x="1128600" y="690480"/>
            <a:ext cx="4599000" cy="3449880"/>
          </a:xfrm>
          <a:prstGeom prst="rect">
            <a:avLst/>
          </a:prstGeom>
          <a:ln w="0">
            <a:noFill/>
          </a:ln>
        </p:spPr>
      </p:sp>
      <p:sp>
        <p:nvSpPr>
          <p:cNvPr id="4330" name="PlaceHolder 2"/>
          <p:cNvSpPr>
            <a:spLocks noGrp="1"/>
          </p:cNvSpPr>
          <p:nvPr>
            <p:ph type="body"/>
          </p:nvPr>
        </p:nvSpPr>
        <p:spPr>
          <a:xfrm>
            <a:off x="914400" y="4368960"/>
            <a:ext cx="5029200" cy="414000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31" name=""/>
          <p:cNvSpPr txBox="1"/>
          <p:nvPr/>
        </p:nvSpPr>
        <p:spPr>
          <a:xfrm>
            <a:off x="3884400" y="8739360"/>
            <a:ext cx="2973240" cy="460080"/>
          </a:xfrm>
          <a:prstGeom prst="rect">
            <a:avLst/>
          </a:prstGeom>
          <a:noFill/>
          <a:ln w="0">
            <a:noFill/>
          </a:ln>
        </p:spPr>
        <p:txBody>
          <a:bodyPr lIns="91800" rIns="91800" anchor="b">
            <a:no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fld id="{A9396890-79B2-4B3E-ACD3-74E06796A401}"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4332" name=""/>
          <p:cNvSpPr txBox="1"/>
          <p:nvPr/>
        </p:nvSpPr>
        <p:spPr>
          <a:xfrm>
            <a:off x="-360" y="8739360"/>
            <a:ext cx="2973240" cy="460080"/>
          </a:xfrm>
          <a:prstGeom prst="rect">
            <a:avLst/>
          </a:prstGeom>
          <a:noFill/>
          <a:ln w="0">
            <a:noFill/>
          </a:ln>
        </p:spPr>
        <p:txBody>
          <a:bodyPr lIns="91800" rIns="91800" anchor="b">
            <a:noAutofit/>
          </a:bodyPr>
          <a:p>
            <a:pP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4333" name=""/>
          <p:cNvSpPr txBox="1"/>
          <p:nvPr/>
        </p:nvSpPr>
        <p:spPr>
          <a:xfrm>
            <a:off x="-360" y="-360"/>
            <a:ext cx="2973240" cy="460440"/>
          </a:xfrm>
          <a:prstGeom prst="rect">
            <a:avLst/>
          </a:prstGeom>
          <a:noFill/>
          <a:ln w="0">
            <a:noFill/>
          </a:ln>
        </p:spPr>
        <p:txBody>
          <a:bodyPr lIns="91800" rIns="91800" anchor="t">
            <a:noAutofit/>
          </a:bodyPr>
          <a:p>
            <a:pP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4334" name=""/>
          <p:cNvSpPr txBox="1"/>
          <p:nvPr/>
        </p:nvSpPr>
        <p:spPr>
          <a:xfrm>
            <a:off x="3884400" y="-360"/>
            <a:ext cx="2973240" cy="460440"/>
          </a:xfrm>
          <a:prstGeom prst="rect">
            <a:avLst/>
          </a:prstGeom>
          <a:noFill/>
          <a:ln w="0">
            <a:noFill/>
          </a:ln>
        </p:spPr>
        <p:txBody>
          <a:bodyPr lIns="91800" rIns="91800" anchor="t">
            <a:no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4335" name="PlaceHolder 1"/>
          <p:cNvSpPr>
            <a:spLocks noGrp="1"/>
          </p:cNvSpPr>
          <p:nvPr>
            <p:ph type="sldImg"/>
          </p:nvPr>
        </p:nvSpPr>
        <p:spPr>
          <a:xfrm>
            <a:off x="1128600" y="690480"/>
            <a:ext cx="4599000" cy="3449880"/>
          </a:xfrm>
          <a:prstGeom prst="rect">
            <a:avLst/>
          </a:prstGeom>
          <a:ln w="0">
            <a:noFill/>
          </a:ln>
        </p:spPr>
      </p:sp>
      <p:sp>
        <p:nvSpPr>
          <p:cNvPr id="4336" name="PlaceHolder 2"/>
          <p:cNvSpPr>
            <a:spLocks noGrp="1"/>
          </p:cNvSpPr>
          <p:nvPr>
            <p:ph type="body"/>
          </p:nvPr>
        </p:nvSpPr>
        <p:spPr>
          <a:xfrm>
            <a:off x="914400" y="4368960"/>
            <a:ext cx="5029200" cy="414000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37" name=""/>
          <p:cNvSpPr txBox="1"/>
          <p:nvPr/>
        </p:nvSpPr>
        <p:spPr>
          <a:xfrm>
            <a:off x="3884400" y="8739360"/>
            <a:ext cx="2973240" cy="460080"/>
          </a:xfrm>
          <a:prstGeom prst="rect">
            <a:avLst/>
          </a:prstGeom>
          <a:noFill/>
          <a:ln w="0">
            <a:noFill/>
          </a:ln>
        </p:spPr>
        <p:txBody>
          <a:bodyPr lIns="91800" rIns="91800" anchor="b">
            <a:no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fld id="{D96D5E35-2337-4231-B4DA-C212FB56E446}"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4338" name=""/>
          <p:cNvSpPr txBox="1"/>
          <p:nvPr/>
        </p:nvSpPr>
        <p:spPr>
          <a:xfrm>
            <a:off x="-360" y="8739360"/>
            <a:ext cx="2973240" cy="460080"/>
          </a:xfrm>
          <a:prstGeom prst="rect">
            <a:avLst/>
          </a:prstGeom>
          <a:noFill/>
          <a:ln w="0">
            <a:noFill/>
          </a:ln>
        </p:spPr>
        <p:txBody>
          <a:bodyPr lIns="91800" rIns="91800" anchor="b">
            <a:noAutofit/>
          </a:bodyPr>
          <a:p>
            <a:pP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4339" name=""/>
          <p:cNvSpPr txBox="1"/>
          <p:nvPr/>
        </p:nvSpPr>
        <p:spPr>
          <a:xfrm>
            <a:off x="-360" y="-360"/>
            <a:ext cx="2973240" cy="460440"/>
          </a:xfrm>
          <a:prstGeom prst="rect">
            <a:avLst/>
          </a:prstGeom>
          <a:noFill/>
          <a:ln w="0">
            <a:noFill/>
          </a:ln>
        </p:spPr>
        <p:txBody>
          <a:bodyPr lIns="91800" rIns="91800" anchor="t">
            <a:noAutofit/>
          </a:bodyPr>
          <a:p>
            <a:pP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4340" name=""/>
          <p:cNvSpPr txBox="1"/>
          <p:nvPr/>
        </p:nvSpPr>
        <p:spPr>
          <a:xfrm>
            <a:off x="3884400" y="-360"/>
            <a:ext cx="2973240" cy="460440"/>
          </a:xfrm>
          <a:prstGeom prst="rect">
            <a:avLst/>
          </a:prstGeom>
          <a:noFill/>
          <a:ln w="0">
            <a:noFill/>
          </a:ln>
        </p:spPr>
        <p:txBody>
          <a:bodyPr lIns="91800" rIns="91800" anchor="t">
            <a:no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4341" name="PlaceHolder 1"/>
          <p:cNvSpPr>
            <a:spLocks noGrp="1"/>
          </p:cNvSpPr>
          <p:nvPr>
            <p:ph type="sldImg"/>
          </p:nvPr>
        </p:nvSpPr>
        <p:spPr>
          <a:xfrm>
            <a:off x="1128600" y="690480"/>
            <a:ext cx="4599000" cy="3449880"/>
          </a:xfrm>
          <a:prstGeom prst="rect">
            <a:avLst/>
          </a:prstGeom>
          <a:ln w="0">
            <a:noFill/>
          </a:ln>
        </p:spPr>
      </p:sp>
      <p:sp>
        <p:nvSpPr>
          <p:cNvPr id="4342" name="PlaceHolder 2"/>
          <p:cNvSpPr>
            <a:spLocks noGrp="1"/>
          </p:cNvSpPr>
          <p:nvPr>
            <p:ph type="body"/>
          </p:nvPr>
        </p:nvSpPr>
        <p:spPr>
          <a:xfrm>
            <a:off x="914400" y="4368960"/>
            <a:ext cx="5029200" cy="414000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43" name=""/>
          <p:cNvSpPr txBox="1"/>
          <p:nvPr/>
        </p:nvSpPr>
        <p:spPr>
          <a:xfrm>
            <a:off x="3884400" y="8739360"/>
            <a:ext cx="2973240" cy="460080"/>
          </a:xfrm>
          <a:prstGeom prst="rect">
            <a:avLst/>
          </a:prstGeom>
          <a:noFill/>
          <a:ln w="0">
            <a:noFill/>
          </a:ln>
        </p:spPr>
        <p:txBody>
          <a:bodyPr lIns="91800" rIns="91800" anchor="b">
            <a:no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fld id="{48301B00-3A4D-46B6-8D68-FF9A03AE2BBE}"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4344" name=""/>
          <p:cNvSpPr txBox="1"/>
          <p:nvPr/>
        </p:nvSpPr>
        <p:spPr>
          <a:xfrm>
            <a:off x="-360" y="8739360"/>
            <a:ext cx="2973240" cy="460080"/>
          </a:xfrm>
          <a:prstGeom prst="rect">
            <a:avLst/>
          </a:prstGeom>
          <a:noFill/>
          <a:ln w="0">
            <a:noFill/>
          </a:ln>
        </p:spPr>
        <p:txBody>
          <a:bodyPr lIns="91800" rIns="91800" anchor="b">
            <a:noAutofit/>
          </a:bodyPr>
          <a:p>
            <a:pP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4345" name=""/>
          <p:cNvSpPr txBox="1"/>
          <p:nvPr/>
        </p:nvSpPr>
        <p:spPr>
          <a:xfrm>
            <a:off x="-360" y="-360"/>
            <a:ext cx="2973240" cy="460440"/>
          </a:xfrm>
          <a:prstGeom prst="rect">
            <a:avLst/>
          </a:prstGeom>
          <a:noFill/>
          <a:ln w="0">
            <a:noFill/>
          </a:ln>
        </p:spPr>
        <p:txBody>
          <a:bodyPr lIns="91800" rIns="91800" anchor="t">
            <a:noAutofit/>
          </a:bodyPr>
          <a:p>
            <a:pP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4346" name=""/>
          <p:cNvSpPr txBox="1"/>
          <p:nvPr/>
        </p:nvSpPr>
        <p:spPr>
          <a:xfrm>
            <a:off x="3884400" y="-360"/>
            <a:ext cx="2973240" cy="460440"/>
          </a:xfrm>
          <a:prstGeom prst="rect">
            <a:avLst/>
          </a:prstGeom>
          <a:noFill/>
          <a:ln w="0">
            <a:noFill/>
          </a:ln>
        </p:spPr>
        <p:txBody>
          <a:bodyPr lIns="91800" rIns="91800" anchor="t">
            <a:noAutofit/>
          </a:bodyPr>
          <a:p>
            <a:pPr algn="r">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4347" name="PlaceHolder 1"/>
          <p:cNvSpPr>
            <a:spLocks noGrp="1"/>
          </p:cNvSpPr>
          <p:nvPr>
            <p:ph type="sldImg"/>
          </p:nvPr>
        </p:nvSpPr>
        <p:spPr>
          <a:xfrm>
            <a:off x="1128600" y="690480"/>
            <a:ext cx="4599000" cy="3449880"/>
          </a:xfrm>
          <a:prstGeom prst="rect">
            <a:avLst/>
          </a:prstGeom>
          <a:ln w="0">
            <a:noFill/>
          </a:ln>
        </p:spPr>
      </p:sp>
      <p:sp>
        <p:nvSpPr>
          <p:cNvPr id="4348" name="PlaceHolder 2"/>
          <p:cNvSpPr>
            <a:spLocks noGrp="1"/>
          </p:cNvSpPr>
          <p:nvPr>
            <p:ph type="body"/>
          </p:nvPr>
        </p:nvSpPr>
        <p:spPr>
          <a:xfrm>
            <a:off x="914400" y="4368960"/>
            <a:ext cx="5029200" cy="414000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290" name="PlaceHolder 1"/>
          <p:cNvSpPr>
            <a:spLocks noGrp="1"/>
          </p:cNvSpPr>
          <p:nvPr>
            <p:ph type="sldImg"/>
          </p:nvPr>
        </p:nvSpPr>
        <p:spPr>
          <a:xfrm>
            <a:off x="1147680" y="693720"/>
            <a:ext cx="4602240" cy="3451320"/>
          </a:xfrm>
          <a:prstGeom prst="rect">
            <a:avLst/>
          </a:prstGeom>
          <a:ln w="0">
            <a:noFill/>
          </a:ln>
        </p:spPr>
      </p:sp>
      <p:sp>
        <p:nvSpPr>
          <p:cNvPr id="4291" name="PlaceHolder 2"/>
          <p:cNvSpPr>
            <a:spLocks noGrp="1"/>
          </p:cNvSpPr>
          <p:nvPr>
            <p:ph type="body"/>
          </p:nvPr>
        </p:nvSpPr>
        <p:spPr>
          <a:xfrm>
            <a:off x="914400" y="4370040"/>
            <a:ext cx="5029200" cy="4140360"/>
          </a:xfrm>
          <a:prstGeom prst="rect">
            <a:avLst/>
          </a:prstGeom>
          <a:noFill/>
          <a:ln w="0">
            <a:noFill/>
          </a:ln>
        </p:spPr>
        <p:txBody>
          <a:bodyPr lIns="91800" rIns="91800" tIns="45720" bIns="45720" anchor="t">
            <a:noAutofit/>
          </a:bodyPr>
          <a:p>
            <a:pPr indent="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A paradigm shift in the electricity market (A brief overview)</a:t>
            </a:r>
            <a:endParaRPr b="0" lang="en-US" sz="1200" strike="noStrike" u="none">
              <a:solidFill>
                <a:srgbClr val="000000"/>
              </a:solidFill>
              <a:effectLst/>
              <a:uFillTx/>
              <a:latin typeface="Times New Roman"/>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electricity industry has been in the past considered to be a natural monopoly.  People  believed that in order to provide the population with safe and relatively inexpensive supply of energy; Electricity generation, transmission and distribution had to be bundled as one single product  produced by one entity so that the benefits of economy of scale could be realized. </a:t>
            </a:r>
            <a:endParaRPr b="0" lang="en-US" sz="1200" strike="noStrike" u="none">
              <a:solidFill>
                <a:srgbClr val="000000"/>
              </a:solidFill>
              <a:effectLst/>
              <a:uFillTx/>
              <a:latin typeface="Times New Roman"/>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Technological change  has made this point of view redundant.  Competition not only reduces electricity prices for the consumer but also offers more array of services  As a result the old style utilities are no longer natural monopolies but are artificial monopolies protected by the state from market competition.  The requirement for more generation capacity and cheap electricity (in order to stay competitive in the world economy) is fueling the evolution towards a competitive electricity market all across the world.</a:t>
            </a:r>
            <a:endParaRPr b="0" lang="en-US" sz="1200" strike="noStrike" u="none">
              <a:solidFill>
                <a:srgbClr val="000000"/>
              </a:solidFill>
              <a:effectLst/>
              <a:uFillTx/>
              <a:latin typeface="Times New Roman"/>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292" name="PlaceHolder 1"/>
          <p:cNvSpPr>
            <a:spLocks noGrp="1"/>
          </p:cNvSpPr>
          <p:nvPr>
            <p:ph type="sldImg"/>
          </p:nvPr>
        </p:nvSpPr>
        <p:spPr>
          <a:xfrm>
            <a:off x="1128600" y="689040"/>
            <a:ext cx="4602240" cy="3451320"/>
          </a:xfrm>
          <a:prstGeom prst="rect">
            <a:avLst/>
          </a:prstGeom>
          <a:ln w="0">
            <a:noFill/>
          </a:ln>
        </p:spPr>
      </p:sp>
      <p:sp>
        <p:nvSpPr>
          <p:cNvPr id="4293" name="PlaceHolder 2"/>
          <p:cNvSpPr>
            <a:spLocks noGrp="1"/>
          </p:cNvSpPr>
          <p:nvPr>
            <p:ph type="body"/>
          </p:nvPr>
        </p:nvSpPr>
        <p:spPr>
          <a:xfrm>
            <a:off x="914400" y="4370040"/>
            <a:ext cx="5029200" cy="4140360"/>
          </a:xfrm>
          <a:prstGeom prst="rect">
            <a:avLst/>
          </a:prstGeom>
          <a:noFill/>
          <a:ln w="0">
            <a:noFill/>
          </a:ln>
        </p:spPr>
        <p:txBody>
          <a:bodyPr lIns="91800" rIns="9180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4294" name=""/>
          <p:cNvSpPr/>
          <p:nvPr/>
        </p:nvSpPr>
        <p:spPr>
          <a:xfrm>
            <a:off x="609480" y="4370400"/>
            <a:ext cx="5410440" cy="458640"/>
          </a:xfrm>
          <a:prstGeom prst="rect">
            <a:avLst/>
          </a:prstGeom>
          <a:noFill/>
          <a:ln w="0">
            <a:noFill/>
          </a:ln>
        </p:spPr>
        <p:style>
          <a:lnRef idx="0"/>
          <a:fillRef idx="0"/>
          <a:effectRef idx="0"/>
          <a:fontRef idx="minor"/>
        </p:style>
        <p:txBody>
          <a:bodyPr lIns="91800" rIns="91800" anchor="t">
            <a:spAutoFit/>
          </a:bodyPr>
          <a:p>
            <a:pPr>
              <a:spcBef>
                <a:spcPts val="1500"/>
              </a:spcBef>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endParaRPr b="0" lang="en-US" sz="2400" strike="noStrike" u="none">
              <a:solidFill>
                <a:srgbClr val="ffffff"/>
              </a:solidFill>
              <a:effectLst/>
              <a:uFillTx/>
              <a:latin typeface="Times New Roman"/>
            </a:endParaRPr>
          </a:p>
        </p:txBody>
      </p:sp>
      <p:graphicFrame>
        <p:nvGraphicFramePr>
          <p:cNvPr id="4295" name=""/>
          <p:cNvGraphicFramePr/>
          <p:nvPr/>
        </p:nvGraphicFramePr>
        <p:xfrm>
          <a:off x="95400" y="4186080"/>
          <a:ext cx="6562440" cy="11088720"/>
        </p:xfrm>
        <a:graphic>
          <a:graphicData uri="http://schemas.openxmlformats.org/presentationml/2006/ole">
            <p:oleObj progId="Word.Document.12" r:id="rId1" spid="">
              <p:embed/>
              <p:pic>
                <p:nvPicPr>
                  <p:cNvPr id="4296" name="" descr=""/>
                  <p:cNvPicPr/>
                  <p:nvPr/>
                </p:nvPicPr>
                <p:blipFill>
                  <a:blip r:embed="rId2"/>
                  <a:stretch/>
                </p:blipFill>
                <p:spPr>
                  <a:xfrm>
                    <a:off x="95400" y="4186080"/>
                    <a:ext cx="6562440" cy="11088720"/>
                  </a:xfrm>
                  <a:prstGeom prst="rect">
                    <a:avLst/>
                  </a:prstGeom>
                  <a:noFill/>
                  <a:ln w="0">
                    <a:noFill/>
                  </a:ln>
                </p:spPr>
              </p:pic>
            </p:oleObj>
          </a:graphicData>
        </a:graphic>
      </p:graphicFrame>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297" name="PlaceHolder 1"/>
          <p:cNvSpPr>
            <a:spLocks noGrp="1"/>
          </p:cNvSpPr>
          <p:nvPr>
            <p:ph type="sldImg"/>
          </p:nvPr>
        </p:nvSpPr>
        <p:spPr>
          <a:xfrm>
            <a:off x="1128600" y="689040"/>
            <a:ext cx="4602240" cy="3451320"/>
          </a:xfrm>
          <a:prstGeom prst="rect">
            <a:avLst/>
          </a:prstGeom>
          <a:ln w="0">
            <a:noFill/>
          </a:ln>
        </p:spPr>
      </p:sp>
      <p:sp>
        <p:nvSpPr>
          <p:cNvPr id="4298" name="PlaceHolder 2"/>
          <p:cNvSpPr>
            <a:spLocks noGrp="1"/>
          </p:cNvSpPr>
          <p:nvPr>
            <p:ph type="body"/>
          </p:nvPr>
        </p:nvSpPr>
        <p:spPr>
          <a:xfrm>
            <a:off x="914400" y="4370040"/>
            <a:ext cx="5029200" cy="4140360"/>
          </a:xfrm>
          <a:prstGeom prst="rect">
            <a:avLst/>
          </a:prstGeom>
          <a:noFill/>
          <a:ln w="0">
            <a:noFill/>
          </a:ln>
        </p:spPr>
        <p:txBody>
          <a:bodyPr lIns="91800" rIns="91800" tIns="45720" bIns="45720" anchor="t">
            <a:noAutofit/>
          </a:bodyPr>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Stage 1 (The characteristics)</a:t>
            </a:r>
            <a:endParaRPr b="0" lang="en-US" sz="1200" strike="noStrike" u="none">
              <a:solidFill>
                <a:srgbClr val="000000"/>
              </a:solidFill>
              <a:effectLst/>
              <a:uFillTx/>
              <a:latin typeface="Times New Roman"/>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electricity market is dominated by a vertically integrated utility either through out the whole country or in a specified region where it has a monopoly over generation, transmission and distribution of electricity.  This monopoly is created by the state where there are legal barriers to entry in to every segment of the market.  The monopoly in electricity results in standardized prices and services to end-users that have no direct choice for the product. </a:t>
            </a:r>
            <a:endParaRPr b="0" lang="en-US" sz="1200" strike="noStrike" u="none">
              <a:solidFill>
                <a:srgbClr val="000000"/>
              </a:solidFill>
              <a:effectLst/>
              <a:uFillTx/>
              <a:latin typeface="Times New Roman"/>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regulation of the industry is on an adhoc basis where the utility’s management and regulators are appointed by politicians who also evaluate their performance.  As a result there is a lack of professional management in the utility. Furthermore, the utility also acts as a social laboratory for the government where politically expedient decisions like jobs program to reduce the local unemployment level are  initiated in order to  keep the populace happy. This is done without taking in to consideration the economic impact of the programs on the cost of electricity to the  consumer or the profitability of the utility.  This also leads to price distortions that provide the wrong signals to market in terms of what  the market should invest in. </a:t>
            </a:r>
            <a:endParaRPr b="0" lang="en-US" sz="1200" strike="noStrike" u="none">
              <a:solidFill>
                <a:srgbClr val="000000"/>
              </a:solidFill>
              <a:effectLst/>
              <a:uFillTx/>
              <a:latin typeface="Times New Roman"/>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utility also acts as a rent collecting agency where a portion of the economic rent   from the  utility is plowed back in to the treasury through the taxation of the utility.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299" name="PlaceHolder 1"/>
          <p:cNvSpPr>
            <a:spLocks noGrp="1"/>
          </p:cNvSpPr>
          <p:nvPr>
            <p:ph type="sldImg"/>
          </p:nvPr>
        </p:nvSpPr>
        <p:spPr>
          <a:xfrm>
            <a:off x="1128600" y="689040"/>
            <a:ext cx="4602240" cy="3451320"/>
          </a:xfrm>
          <a:prstGeom prst="rect">
            <a:avLst/>
          </a:prstGeom>
          <a:ln w="0">
            <a:noFill/>
          </a:ln>
        </p:spPr>
      </p:sp>
      <p:sp>
        <p:nvSpPr>
          <p:cNvPr id="4300" name="PlaceHolder 2"/>
          <p:cNvSpPr>
            <a:spLocks noGrp="1"/>
          </p:cNvSpPr>
          <p:nvPr>
            <p:ph type="body"/>
          </p:nvPr>
        </p:nvSpPr>
        <p:spPr>
          <a:xfrm>
            <a:off x="914400" y="4370040"/>
            <a:ext cx="5029200" cy="4140360"/>
          </a:xfrm>
          <a:prstGeom prst="rect">
            <a:avLst/>
          </a:prstGeom>
          <a:noFill/>
          <a:ln w="0">
            <a:noFill/>
          </a:ln>
        </p:spPr>
        <p:txBody>
          <a:bodyPr lIns="91800" rIns="9180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Generally we face two scenarios before restructuring:</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 A regional or national vertically integrated monopoly in charge of generation, transmission, distribution and marketing.</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2. Sometimes the generation can be divided into several producers and the distribution can be in the hands of different entities such as municipalities, coops, state governments, regulated monopolies, etc.</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 both cases before restructuring there is no market and the barriers of entry to new participants are high.</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 both cases the consumer can only buy one product: kilowatt hours.</a:t>
            </a:r>
            <a:endParaRPr b="0" lang="en-US" sz="1200" strike="noStrike" u="none">
              <a:solidFill>
                <a:srgbClr val="000000"/>
              </a:solidFill>
              <a:effectLst/>
              <a:uFillTx/>
              <a:latin typeface="Times New Roman"/>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01" name="PlaceHolder 1"/>
          <p:cNvSpPr>
            <a:spLocks noGrp="1"/>
          </p:cNvSpPr>
          <p:nvPr>
            <p:ph type="sldImg"/>
          </p:nvPr>
        </p:nvSpPr>
        <p:spPr>
          <a:xfrm>
            <a:off x="1128600" y="689040"/>
            <a:ext cx="4602240" cy="3451320"/>
          </a:xfrm>
          <a:prstGeom prst="rect">
            <a:avLst/>
          </a:prstGeom>
          <a:ln w="0">
            <a:noFill/>
          </a:ln>
        </p:spPr>
      </p:sp>
      <p:sp>
        <p:nvSpPr>
          <p:cNvPr id="4302" name="PlaceHolder 2"/>
          <p:cNvSpPr>
            <a:spLocks noGrp="1"/>
          </p:cNvSpPr>
          <p:nvPr>
            <p:ph type="body"/>
          </p:nvPr>
        </p:nvSpPr>
        <p:spPr>
          <a:xfrm>
            <a:off x="914400" y="4370040"/>
            <a:ext cx="5029200" cy="4140360"/>
          </a:xfrm>
          <a:prstGeom prst="rect">
            <a:avLst/>
          </a:prstGeom>
          <a:noFill/>
          <a:ln w="0">
            <a:noFill/>
          </a:ln>
        </p:spPr>
        <p:txBody>
          <a:bodyPr lIns="91800" rIns="91800" tIns="45720" bIns="45720" anchor="t">
            <a:noAutofit/>
          </a:bodyPr>
          <a:p>
            <a:pPr indent="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Stage 2 : Characteristics of the market</a:t>
            </a:r>
            <a:endParaRPr b="0" lang="en-US" sz="1200" strike="noStrike" u="none">
              <a:solidFill>
                <a:srgbClr val="000000"/>
              </a:solidFill>
              <a:effectLst/>
              <a:uFillTx/>
              <a:latin typeface="Times New Roman"/>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During this stage legal barriers to entry in to the electrical generation market are removed.  The monopolies still own generation, transmission and distribution lines; however IPP's and co-generating units can sell electricity to the utility based on a negotiated price rather then a market price. Depending on the political point of view of the ruling party privatization or corporatization of the state utility begins.</a:t>
            </a:r>
            <a:endParaRPr b="0" lang="en-US" sz="1200" strike="noStrike" u="none">
              <a:solidFill>
                <a:srgbClr val="000000"/>
              </a:solidFill>
              <a:effectLst/>
              <a:uFillTx/>
              <a:latin typeface="Times New Roman"/>
            </a:endParaRPr>
          </a:p>
          <a:p>
            <a:pPr indent="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Allowing the IP's to generate power acts as a catalyst for the policy debate on further deregulation of the electricity industry and thus IPPs, large users of electricity and UDC’s lobby to open up the electricity market.</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ffff00"/>
              </a:solidFill>
              <a:effectLst/>
              <a:uFillTx/>
              <a:latin typeface="Times New Roman"/>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8887B286-AFED-4A40-AA5B-A47792BD326D}"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ffff00"/>
              </a:solidFill>
              <a:effectLst/>
              <a:uFillTx/>
              <a:latin typeface="Times New Roman"/>
            </a:endParaRPr>
          </a:p>
        </p:txBody>
      </p:sp>
      <p:sp>
        <p:nvSpPr>
          <p:cNvPr id="7" name="PlaceHolder 2"/>
          <p:cNvSpPr>
            <a:spLocks noGrp="1"/>
          </p:cNvSpPr>
          <p:nvPr>
            <p:ph/>
          </p:nvPr>
        </p:nvSpPr>
        <p:spPr>
          <a:xfrm>
            <a:off x="68580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ffffff"/>
              </a:solidFill>
              <a:effectLst/>
              <a:uFillTx/>
              <a:latin typeface="Times New Roman"/>
            </a:endParaRPr>
          </a:p>
        </p:txBody>
      </p:sp>
      <p:sp>
        <p:nvSpPr>
          <p:cNvPr id="8" name="PlaceHolder 3"/>
          <p:cNvSpPr>
            <a:spLocks noGrp="1"/>
          </p:cNvSpPr>
          <p:nvPr>
            <p:ph/>
          </p:nvPr>
        </p:nvSpPr>
        <p:spPr>
          <a:xfrm>
            <a:off x="466848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ffffff"/>
              </a:solidFill>
              <a:effectLst/>
              <a:uFillTx/>
              <a:latin typeface="Times New Roman"/>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6F8A5035-7954-4098-BEEB-F36F529CA7F1}"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ffff00"/>
              </a:solidFill>
              <a:effectLst/>
              <a:uFillTx/>
              <a:latin typeface="Times New Roman"/>
            </a:endParaRPr>
          </a:p>
        </p:txBody>
      </p:sp>
      <p:sp>
        <p:nvSpPr>
          <p:cNvPr id="10"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ffffff"/>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52CEE8BD-BCF4-4881-8224-E765857F3FDD}"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OverObj" preserve="1">
  <p:cSld name="Default">
    <p:spTree>
      <p:nvGrpSpPr>
        <p:cNvPr id="1" name=""/>
        <p:cNvGrpSpPr/>
        <p:nvPr/>
      </p:nvGrpSpPr>
      <p:grpSpPr>
        <a:xfrm>
          <a:off x="0" y="0"/>
          <a:ext cx="0" cy="0"/>
          <a:chOff x="0" y="0"/>
          <a:chExt cx="0" cy="0"/>
        </a:xfrm>
      </p:grpSpPr>
      <p:sp>
        <p:nvSpPr>
          <p:cNvPr id="1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ffff00"/>
              </a:solidFill>
              <a:effectLst/>
              <a:uFillTx/>
              <a:latin typeface="Times New Roman"/>
            </a:endParaRPr>
          </a:p>
        </p:txBody>
      </p:sp>
      <p:sp>
        <p:nvSpPr>
          <p:cNvPr id="1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ffffff"/>
              </a:solidFill>
              <a:effectLst/>
              <a:uFillTx/>
              <a:latin typeface="Times New Roman"/>
            </a:endParaRPr>
          </a:p>
        </p:txBody>
      </p:sp>
      <p:sp>
        <p:nvSpPr>
          <p:cNvPr id="13" name="PlaceHolder 3"/>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ffffff"/>
              </a:solidFill>
              <a:effectLst/>
              <a:uFillTx/>
              <a:latin typeface="Times New Roman"/>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8B58B56D-468C-4D18-8378-3C3F72DB79A7}"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E5E64467-A758-420B-8A69-668EC358A7D5}"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ffff00"/>
              </a:solidFill>
              <a:effectLst/>
              <a:uFillTx/>
              <a:latin typeface="Times New Roman"/>
            </a:endParaRPr>
          </a:p>
        </p:txBody>
      </p:sp>
      <p:sp>
        <p:nvSpPr>
          <p:cNvPr id="15"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ffffff"/>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D74367F2-51E6-445E-882B-8507F764ABDB}"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fff00"/>
                </a:solidFill>
                <a:effectLst/>
                <a:uFillTx/>
                <a:latin typeface="Times New Roman"/>
              </a:rPr>
              <a:t>Click to edit the title text format</a:t>
            </a:r>
            <a:endParaRPr b="0" lang="en-US" sz="4400" strike="noStrike" u="none">
              <a:solidFill>
                <a:srgbClr val="ffff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Click to edit the outline text format</a:t>
            </a:r>
            <a:endParaRPr b="0" lang="en-US" sz="3200" strike="noStrike" u="none">
              <a:solidFill>
                <a:srgbClr val="ffffff"/>
              </a:solidFill>
              <a:effectLst/>
              <a:uFillTx/>
              <a:latin typeface="Times New Roman"/>
            </a:endParaRPr>
          </a:p>
          <a:p>
            <a:pPr lvl="1" marL="743040" indent="-28584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Second Outline Level</a:t>
            </a:r>
            <a:endParaRPr b="0" lang="en-US" sz="3200" strike="noStrike" u="none">
              <a:solidFill>
                <a:srgbClr val="ffffff"/>
              </a:solidFill>
              <a:effectLst/>
              <a:uFillTx/>
              <a:latin typeface="Times New Roman"/>
            </a:endParaRPr>
          </a:p>
          <a:p>
            <a:pPr lvl="2" marL="1143000" indent="-22860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Third Outline Level</a:t>
            </a:r>
            <a:endParaRPr b="0" lang="en-US" sz="3200" strike="noStrike" u="none">
              <a:solidFill>
                <a:srgbClr val="ffffff"/>
              </a:solidFill>
              <a:effectLst/>
              <a:uFillTx/>
              <a:latin typeface="Times New Roman"/>
            </a:endParaRPr>
          </a:p>
          <a:p>
            <a:pPr lvl="3" marL="1600200" indent="-22860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Fourth Outline Level</a:t>
            </a:r>
            <a:endParaRPr b="0" lang="en-US" sz="3200" strike="noStrike" u="none">
              <a:solidFill>
                <a:srgbClr val="ffffff"/>
              </a:solidFill>
              <a:effectLst/>
              <a:uFillTx/>
              <a:latin typeface="Times New Roman"/>
            </a:endParaRPr>
          </a:p>
          <a:p>
            <a:pPr lvl="4" marL="2057400" indent="-22860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Fifth Outline Level</a:t>
            </a:r>
            <a:endParaRPr b="0" lang="en-US" sz="3200" strike="noStrike" u="none">
              <a:solidFill>
                <a:srgbClr val="ffffff"/>
              </a:solidFill>
              <a:effectLst/>
              <a:uFillTx/>
              <a:latin typeface="Times New Roman"/>
            </a:endParaRPr>
          </a:p>
          <a:p>
            <a:pPr lvl="5" marL="2057400" indent="-22860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Sixth Outline Level</a:t>
            </a:r>
            <a:endParaRPr b="0" lang="en-US" sz="3200" strike="noStrike" u="none">
              <a:solidFill>
                <a:srgbClr val="ffffff"/>
              </a:solidFill>
              <a:effectLst/>
              <a:uFillTx/>
              <a:latin typeface="Times New Roman"/>
            </a:endParaRPr>
          </a:p>
          <a:p>
            <a:pPr lvl="6" marL="2057400" indent="-22860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Seventh Outline Level</a:t>
            </a:r>
            <a:endParaRPr b="0" lang="en-US" sz="3200" strike="noStrike" u="none">
              <a:solidFill>
                <a:srgbClr val="ffffff"/>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88A6D69-CE2B-4C56-A32E-EDFF83EF404E}" type="slidenum">
              <a:rPr b="0" lang="en-US" sz="1400" strike="noStrike" u="none">
                <a:solidFill>
                  <a:srgbClr val="ffffff"/>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0.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image" Target="../media/image2.wmf"/><Relationship Id="rId3" Type="http://schemas.openxmlformats.org/officeDocument/2006/relationships/image" Target="../media/image2.wmf"/><Relationship Id="rId4" Type="http://schemas.openxmlformats.org/officeDocument/2006/relationships/image" Target="../media/image3.wmf"/><Relationship Id="rId5" Type="http://schemas.openxmlformats.org/officeDocument/2006/relationships/image" Target="../media/image3.wmf"/><Relationship Id="rId6" Type="http://schemas.openxmlformats.org/officeDocument/2006/relationships/image" Target="../media/image3.wmf"/><Relationship Id="rId7" Type="http://schemas.openxmlformats.org/officeDocument/2006/relationships/image" Target="../media/image4.wmf"/><Relationship Id="rId8" Type="http://schemas.openxmlformats.org/officeDocument/2006/relationships/image" Target="../media/image4.wmf"/><Relationship Id="rId9" Type="http://schemas.openxmlformats.org/officeDocument/2006/relationships/image" Target="../media/image4.wmf"/><Relationship Id="rId10" Type="http://schemas.openxmlformats.org/officeDocument/2006/relationships/image" Target="../media/image4.wmf"/><Relationship Id="rId11" Type="http://schemas.openxmlformats.org/officeDocument/2006/relationships/image" Target="../media/image4.wmf"/><Relationship Id="rId12" Type="http://schemas.openxmlformats.org/officeDocument/2006/relationships/oleObject" Target="../embeddings/oleObject1.bin"/><Relationship Id="rId13" Type="http://schemas.openxmlformats.org/officeDocument/2006/relationships/image" Target="../media/image1.wmf"/><Relationship Id="rId14" Type="http://schemas.openxmlformats.org/officeDocument/2006/relationships/slideLayout" Target="../slideLayouts/slideLayout5.xml"/>
</Relationships>
</file>

<file path=ppt/slides/_rels/slide1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3.xml"/><Relationship Id="rId4"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image" Target="../media/image2.wmf"/><Relationship Id="rId3" Type="http://schemas.openxmlformats.org/officeDocument/2006/relationships/image" Target="../media/image2.wmf"/><Relationship Id="rId4" Type="http://schemas.openxmlformats.org/officeDocument/2006/relationships/image" Target="../media/image3.wmf"/><Relationship Id="rId5" Type="http://schemas.openxmlformats.org/officeDocument/2006/relationships/image" Target="../media/image3.wmf"/><Relationship Id="rId6" Type="http://schemas.openxmlformats.org/officeDocument/2006/relationships/image" Target="../media/image3.wmf"/><Relationship Id="rId7" Type="http://schemas.openxmlformats.org/officeDocument/2006/relationships/image" Target="../media/image4.wmf"/><Relationship Id="rId8" Type="http://schemas.openxmlformats.org/officeDocument/2006/relationships/image" Target="../media/image4.wmf"/><Relationship Id="rId9" Type="http://schemas.openxmlformats.org/officeDocument/2006/relationships/image" Target="../media/image4.wmf"/><Relationship Id="rId10" Type="http://schemas.openxmlformats.org/officeDocument/2006/relationships/image" Target="../media/image4.wmf"/><Relationship Id="rId11" Type="http://schemas.openxmlformats.org/officeDocument/2006/relationships/image" Target="../media/image4.wmf"/><Relationship Id="rId12" Type="http://schemas.openxmlformats.org/officeDocument/2006/relationships/oleObject" Target="../embeddings/oleObject1.bin"/><Relationship Id="rId13" Type="http://schemas.openxmlformats.org/officeDocument/2006/relationships/image" Target="../media/image1.wmf"/><Relationship Id="rId14" Type="http://schemas.openxmlformats.org/officeDocument/2006/relationships/slideLayout" Target="../slideLayouts/slideLayout5.xml"/>
</Relationships>
</file>

<file path=ppt/slides/_rels/slide1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3.xml"/><Relationship Id="rId4" Type="http://schemas.openxmlformats.org/officeDocument/2006/relationships/notesSlide" Target="../notesSlides/notesSlide13.xml"/>
</Relationships>
</file>

<file path=ppt/slides/_rels/slide14.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image" Target="../media/image2.wmf"/><Relationship Id="rId3" Type="http://schemas.openxmlformats.org/officeDocument/2006/relationships/image" Target="../media/image2.wmf"/><Relationship Id="rId4" Type="http://schemas.openxmlformats.org/officeDocument/2006/relationships/image" Target="../media/image3.wmf"/><Relationship Id="rId5" Type="http://schemas.openxmlformats.org/officeDocument/2006/relationships/image" Target="../media/image3.wmf"/><Relationship Id="rId6" Type="http://schemas.openxmlformats.org/officeDocument/2006/relationships/image" Target="../media/image3.wmf"/><Relationship Id="rId7" Type="http://schemas.openxmlformats.org/officeDocument/2006/relationships/image" Target="../media/image4.wmf"/><Relationship Id="rId8" Type="http://schemas.openxmlformats.org/officeDocument/2006/relationships/image" Target="../media/image4.wmf"/><Relationship Id="rId9" Type="http://schemas.openxmlformats.org/officeDocument/2006/relationships/image" Target="../media/image4.wmf"/><Relationship Id="rId10" Type="http://schemas.openxmlformats.org/officeDocument/2006/relationships/image" Target="../media/image4.wmf"/><Relationship Id="rId11" Type="http://schemas.openxmlformats.org/officeDocument/2006/relationships/image" Target="../media/image4.wmf"/><Relationship Id="rId12" Type="http://schemas.openxmlformats.org/officeDocument/2006/relationships/oleObject" Target="../embeddings/oleObject1.bin"/><Relationship Id="rId13" Type="http://schemas.openxmlformats.org/officeDocument/2006/relationships/image" Target="../media/image1.wmf"/><Relationship Id="rId14" Type="http://schemas.openxmlformats.org/officeDocument/2006/relationships/slideLayout" Target="../slideLayouts/slideLayout3.xml"/>
</Relationships>
</file>

<file path=ppt/slides/_rels/slide1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5.xml"/>
</Relationships>
</file>

<file path=ppt/slides/_rels/slide1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5.xml"/>
</Relationships>
</file>

<file path=ppt/slides/_rels/slide1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5.xml"/>
</Relationships>
</file>

<file path=ppt/slides/_rels/slide1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5.xml"/>
</Relationships>
</file>

<file path=ppt/slides/_rels/slide1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5.xml"/>
</Relationships>
</file>

<file path=ppt/slides/_rels/slide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5.xml"/>
</Relationships>
</file>

<file path=ppt/slides/_rels/slide2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6.xml"/><Relationship Id="rId4" Type="http://schemas.openxmlformats.org/officeDocument/2006/relationships/notesSlide" Target="../notesSlides/notesSlide20.xml"/>
</Relationships>
</file>

<file path=ppt/slides/_rels/slide2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2.xml"/><Relationship Id="rId4" Type="http://schemas.openxmlformats.org/officeDocument/2006/relationships/notesSlide" Target="../notesSlides/notesSlide21.xml"/>
</Relationships>
</file>

<file path=ppt/slides/_rels/slide2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2.xml"/><Relationship Id="rId4" Type="http://schemas.openxmlformats.org/officeDocument/2006/relationships/notesSlide" Target="../notesSlides/notesSlide22.xml"/>
</Relationships>
</file>

<file path=ppt/slides/_rels/slide2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2.xml"/><Relationship Id="rId4" Type="http://schemas.openxmlformats.org/officeDocument/2006/relationships/notesSlide" Target="../notesSlides/notesSlide23.xml"/>
</Relationships>
</file>

<file path=ppt/slides/_rels/slide2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2.xml"/><Relationship Id="rId4" Type="http://schemas.openxmlformats.org/officeDocument/2006/relationships/notesSlide" Target="../notesSlides/notesSlide24.xml"/>
</Relationships>
</file>

<file path=ppt/slides/_rels/slide25.xml.rels><?xml version="1.0" encoding="UTF-8"?>
<Relationships xmlns="http://schemas.openxmlformats.org/package/2006/relationships"><Relationship Id="rId1" Type="http://schemas.openxmlformats.org/officeDocument/2006/relationships/image" Target="../media/image6.wmf"/><Relationship Id="rId2" Type="http://schemas.openxmlformats.org/officeDocument/2006/relationships/image" Target="../media/image7.wmf"/><Relationship Id="rId3" Type="http://schemas.openxmlformats.org/officeDocument/2006/relationships/image" Target="../media/image8.wmf"/><Relationship Id="rId4" Type="http://schemas.openxmlformats.org/officeDocument/2006/relationships/image" Target="../media/image9.wmf"/><Relationship Id="rId5" Type="http://schemas.openxmlformats.org/officeDocument/2006/relationships/image" Target="../media/image10.wmf"/><Relationship Id="rId6" Type="http://schemas.openxmlformats.org/officeDocument/2006/relationships/image" Target="../media/image11.wmf"/><Relationship Id="rId7" Type="http://schemas.openxmlformats.org/officeDocument/2006/relationships/oleObject" Target="../embeddings/oleObject1.bin"/><Relationship Id="rId8" Type="http://schemas.openxmlformats.org/officeDocument/2006/relationships/image" Target="../media/image1.wmf"/><Relationship Id="rId9" Type="http://schemas.openxmlformats.org/officeDocument/2006/relationships/slideLayout" Target="../slideLayouts/slideLayout3.xml"/><Relationship Id="rId10" Type="http://schemas.openxmlformats.org/officeDocument/2006/relationships/notesSlide" Target="../notesSlides/notesSlide25.xml"/>
</Relationships>
</file>

<file path=ppt/slides/_rels/slide2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3.xml"/><Relationship Id="rId4" Type="http://schemas.openxmlformats.org/officeDocument/2006/relationships/notesSlide" Target="../notesSlides/notesSlide26.xml"/>
</Relationships>
</file>

<file path=ppt/slides/_rels/slide2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5.xml"/>
</Relationships>
</file>

<file path=ppt/slides/_rels/slide2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5.xml"/>
</Relationships>
</file>

<file path=ppt/slides/_rels/slide2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5.xml"/>
</Relationships>
</file>

<file path=ppt/slides/_rels/slide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5.xml"/>
</Relationships>
</file>

<file path=ppt/slides/_rels/slide3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5.xml"/>
</Relationships>
</file>

<file path=ppt/slides/_rels/slide3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5.xml"/>
</Relationships>
</file>

<file path=ppt/slides/_rels/slide3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5.xml"/>
</Relationships>
</file>

<file path=ppt/slides/_rels/slide3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5.xml"/>
</Relationships>
</file>

<file path=ppt/slides/_rels/slide3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1.xml"/>
</Relationships>
</file>

<file path=ppt/slides/_rels/slide3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image" Target="../media/image12.png"/><Relationship Id="rId4" Type="http://schemas.openxmlformats.org/officeDocument/2006/relationships/slideLayout" Target="../slideLayouts/slideLayout5.xml"/>
</Relationships>
</file>

<file path=ppt/slides/_rels/slide3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3.xml"/>
</Relationships>
</file>

<file path=ppt/slides/_rels/slide3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5.xml"/>
</Relationships>
</file>

<file path=ppt/slides/_rels/slide3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5.xml"/>
</Relationships>
</file>

<file path=ppt/slides/_rels/slide4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5.xml"/>
</Relationships>
</file>

<file path=ppt/slides/_rels/slide4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5.xml"/>
</Relationships>
</file>

<file path=ppt/slides/_rels/slide4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5.xml"/>
</Relationships>
</file>

<file path=ppt/slides/_rels/slide4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5.xml"/>
</Relationships>
</file>

<file path=ppt/slides/_rels/slide4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5.xml"/>
</Relationships>
</file>

<file path=ppt/slides/_rels/slide4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5.xml"/>
</Relationships>
</file>

<file path=ppt/slides/_rels/slide4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3.xml"/>
</Relationships>
</file>

<file path=ppt/slides/_rels/slide4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5.xml"/>
</Relationships>
</file>

<file path=ppt/slides/_rels/slide4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5.xml"/>
</Relationships>
</file>

<file path=ppt/slides/_rels/slide4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5.xml"/>
</Relationships>
</file>

<file path=ppt/slides/_rels/slide5.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image" Target="../media/image3.wmf"/><Relationship Id="rId3" Type="http://schemas.openxmlformats.org/officeDocument/2006/relationships/image" Target="../media/image4.wmf"/><Relationship Id="rId4" Type="http://schemas.openxmlformats.org/officeDocument/2006/relationships/oleObject" Target="../embeddings/oleObject1.bin"/><Relationship Id="rId5" Type="http://schemas.openxmlformats.org/officeDocument/2006/relationships/image" Target="../media/image1.wmf"/><Relationship Id="rId6" Type="http://schemas.openxmlformats.org/officeDocument/2006/relationships/slideLayout" Target="../slideLayouts/slideLayout4.xml"/><Relationship Id="rId7" Type="http://schemas.openxmlformats.org/officeDocument/2006/relationships/notesSlide" Target="../notesSlides/notesSlide5.xml"/>
</Relationships>
</file>

<file path=ppt/slides/_rels/slide5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5.xml"/>
</Relationships>
</file>

<file path=ppt/slides/_rels/slide5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image" Target="../media/image13.png"/><Relationship Id="rId4" Type="http://schemas.openxmlformats.org/officeDocument/2006/relationships/image" Target="../media/image14.png"/><Relationship Id="rId5" Type="http://schemas.openxmlformats.org/officeDocument/2006/relationships/slideLayout" Target="../slideLayouts/slideLayout5.xml"/>
</Relationships>
</file>

<file path=ppt/slides/_rels/slide5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5.xml"/>
</Relationships>
</file>

<file path=ppt/slides/_rels/slide5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5.xml"/>
</Relationships>
</file>

<file path=ppt/slides/_rels/slide6.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5.wmf"/><Relationship Id="rId3" Type="http://schemas.openxmlformats.org/officeDocument/2006/relationships/oleObject" Target="../embeddings/oleObject2.bin"/><Relationship Id="rId4" Type="http://schemas.openxmlformats.org/officeDocument/2006/relationships/image" Target="../media/image1.wmf"/><Relationship Id="rId5" Type="http://schemas.openxmlformats.org/officeDocument/2006/relationships/slideLayout" Target="../slideLayouts/slideLayout3.xml"/><Relationship Id="rId6"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4.xml"/><Relationship Id="rId4"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image" Target="../media/image2.wmf"/><Relationship Id="rId3" Type="http://schemas.openxmlformats.org/officeDocument/2006/relationships/image" Target="../media/image2.wmf"/><Relationship Id="rId4" Type="http://schemas.openxmlformats.org/officeDocument/2006/relationships/image" Target="../media/image3.wmf"/><Relationship Id="rId5" Type="http://schemas.openxmlformats.org/officeDocument/2006/relationships/image" Target="../media/image3.wmf"/><Relationship Id="rId6" Type="http://schemas.openxmlformats.org/officeDocument/2006/relationships/image" Target="../media/image3.wmf"/><Relationship Id="rId7" Type="http://schemas.openxmlformats.org/officeDocument/2006/relationships/image" Target="../media/image4.wmf"/><Relationship Id="rId8" Type="http://schemas.openxmlformats.org/officeDocument/2006/relationships/image" Target="../media/image4.wmf"/><Relationship Id="rId9" Type="http://schemas.openxmlformats.org/officeDocument/2006/relationships/image" Target="../media/image4.wmf"/><Relationship Id="rId10" Type="http://schemas.openxmlformats.org/officeDocument/2006/relationships/image" Target="../media/image4.wmf"/><Relationship Id="rId11" Type="http://schemas.openxmlformats.org/officeDocument/2006/relationships/image" Target="../media/image4.wmf"/><Relationship Id="rId12" Type="http://schemas.openxmlformats.org/officeDocument/2006/relationships/oleObject" Target="../embeddings/oleObject1.bin"/><Relationship Id="rId13" Type="http://schemas.openxmlformats.org/officeDocument/2006/relationships/image" Target="../media/image1.wmf"/><Relationship Id="rId14" Type="http://schemas.openxmlformats.org/officeDocument/2006/relationships/slideLayout" Target="../slideLayouts/slideLayout5.xml"/><Relationship Id="rId15"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3.xml"/><Relationship Id="rId4"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1599840"/>
            <a:ext cx="7772400" cy="11430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ffff00"/>
                </a:solidFill>
                <a:effectLst/>
                <a:uFillTx/>
                <a:latin typeface="Times New Roman"/>
              </a:rPr>
              <a:t>Strategy to Promote the Evolution of the Electric Industry.</a:t>
            </a:r>
            <a:endParaRPr b="0" lang="en-US" sz="3200" strike="noStrike" u="none">
              <a:solidFill>
                <a:srgbClr val="ffff00"/>
              </a:solidFill>
              <a:effectLst/>
              <a:uFillTx/>
              <a:latin typeface="Times New Roman"/>
            </a:endParaRPr>
          </a:p>
        </p:txBody>
      </p:sp>
      <p:sp>
        <p:nvSpPr>
          <p:cNvPr id="24" name=""/>
          <p:cNvSpPr/>
          <p:nvPr/>
        </p:nvSpPr>
        <p:spPr>
          <a:xfrm>
            <a:off x="457200" y="3732120"/>
            <a:ext cx="317520" cy="314280"/>
          </a:xfrm>
          <a:custGeom>
            <a:avLst/>
            <a:gdLst/>
            <a:ahLst/>
            <a:rect l="l" t="t" r="r" b="b"/>
            <a:pathLst>
              <a:path w="200" h="198">
                <a:moveTo>
                  <a:pt x="0" y="130"/>
                </a:moveTo>
                <a:lnTo>
                  <a:pt x="129" y="0"/>
                </a:lnTo>
                <a:lnTo>
                  <a:pt x="200" y="72"/>
                </a:lnTo>
                <a:lnTo>
                  <a:pt x="175" y="96"/>
                </a:lnTo>
                <a:lnTo>
                  <a:pt x="129" y="50"/>
                </a:lnTo>
                <a:lnTo>
                  <a:pt x="107" y="74"/>
                </a:lnTo>
                <a:lnTo>
                  <a:pt x="151" y="118"/>
                </a:lnTo>
                <a:lnTo>
                  <a:pt x="127" y="140"/>
                </a:lnTo>
                <a:lnTo>
                  <a:pt x="83" y="100"/>
                </a:lnTo>
                <a:lnTo>
                  <a:pt x="52" y="132"/>
                </a:lnTo>
                <a:lnTo>
                  <a:pt x="95" y="176"/>
                </a:lnTo>
                <a:lnTo>
                  <a:pt x="71" y="198"/>
                </a:lnTo>
                <a:lnTo>
                  <a:pt x="0" y="13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5" name=""/>
          <p:cNvSpPr/>
          <p:nvPr/>
        </p:nvSpPr>
        <p:spPr>
          <a:xfrm>
            <a:off x="611280" y="3884760"/>
            <a:ext cx="334800" cy="336240"/>
          </a:xfrm>
          <a:custGeom>
            <a:avLst/>
            <a:gdLst/>
            <a:ahLst/>
            <a:rect l="l" t="t" r="r" b="b"/>
            <a:pathLst>
              <a:path w="211" h="212">
                <a:moveTo>
                  <a:pt x="129" y="0"/>
                </a:moveTo>
                <a:lnTo>
                  <a:pt x="161" y="34"/>
                </a:lnTo>
                <a:lnTo>
                  <a:pt x="115" y="130"/>
                </a:lnTo>
                <a:lnTo>
                  <a:pt x="185" y="56"/>
                </a:lnTo>
                <a:lnTo>
                  <a:pt x="211" y="84"/>
                </a:lnTo>
                <a:lnTo>
                  <a:pt x="86" y="212"/>
                </a:lnTo>
                <a:lnTo>
                  <a:pt x="54" y="182"/>
                </a:lnTo>
                <a:lnTo>
                  <a:pt x="99" y="84"/>
                </a:lnTo>
                <a:lnTo>
                  <a:pt x="28"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6" name=""/>
          <p:cNvSpPr/>
          <p:nvPr/>
        </p:nvSpPr>
        <p:spPr>
          <a:xfrm>
            <a:off x="1116000" y="4406760"/>
            <a:ext cx="333360" cy="339840"/>
          </a:xfrm>
          <a:custGeom>
            <a:avLst/>
            <a:gdLst/>
            <a:ahLst/>
            <a:rect l="l" t="t" r="r" b="b"/>
            <a:pathLst>
              <a:path w="210" h="214">
                <a:moveTo>
                  <a:pt x="129" y="0"/>
                </a:moveTo>
                <a:lnTo>
                  <a:pt x="160" y="32"/>
                </a:lnTo>
                <a:lnTo>
                  <a:pt x="111" y="130"/>
                </a:lnTo>
                <a:lnTo>
                  <a:pt x="115" y="130"/>
                </a:lnTo>
                <a:lnTo>
                  <a:pt x="184" y="58"/>
                </a:lnTo>
                <a:lnTo>
                  <a:pt x="210" y="84"/>
                </a:lnTo>
                <a:lnTo>
                  <a:pt x="83" y="214"/>
                </a:lnTo>
                <a:lnTo>
                  <a:pt x="53" y="182"/>
                </a:lnTo>
                <a:lnTo>
                  <a:pt x="99" y="84"/>
                </a:lnTo>
                <a:lnTo>
                  <a:pt x="27"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7" name=""/>
          <p:cNvSpPr/>
          <p:nvPr/>
        </p:nvSpPr>
        <p:spPr>
          <a:xfrm>
            <a:off x="787320" y="4065480"/>
            <a:ext cx="300240" cy="335160"/>
          </a:xfrm>
          <a:custGeom>
            <a:avLst/>
            <a:gdLst/>
            <a:ahLst/>
            <a:rect l="l" t="t" r="r" b="b"/>
            <a:pathLst>
              <a:path w="189" h="211">
                <a:moveTo>
                  <a:pt x="0" y="126"/>
                </a:moveTo>
                <a:lnTo>
                  <a:pt x="129" y="0"/>
                </a:lnTo>
                <a:lnTo>
                  <a:pt x="155" y="24"/>
                </a:lnTo>
                <a:lnTo>
                  <a:pt x="165" y="36"/>
                </a:lnTo>
                <a:lnTo>
                  <a:pt x="175" y="46"/>
                </a:lnTo>
                <a:lnTo>
                  <a:pt x="181" y="58"/>
                </a:lnTo>
                <a:lnTo>
                  <a:pt x="187" y="66"/>
                </a:lnTo>
                <a:lnTo>
                  <a:pt x="189" y="78"/>
                </a:lnTo>
                <a:lnTo>
                  <a:pt x="189" y="88"/>
                </a:lnTo>
                <a:lnTo>
                  <a:pt x="185" y="98"/>
                </a:lnTo>
                <a:lnTo>
                  <a:pt x="175" y="108"/>
                </a:lnTo>
                <a:lnTo>
                  <a:pt x="169" y="114"/>
                </a:lnTo>
                <a:lnTo>
                  <a:pt x="163" y="120"/>
                </a:lnTo>
                <a:lnTo>
                  <a:pt x="157" y="122"/>
                </a:lnTo>
                <a:lnTo>
                  <a:pt x="149" y="124"/>
                </a:lnTo>
                <a:lnTo>
                  <a:pt x="143" y="126"/>
                </a:lnTo>
                <a:lnTo>
                  <a:pt x="139" y="124"/>
                </a:lnTo>
                <a:lnTo>
                  <a:pt x="129" y="122"/>
                </a:lnTo>
                <a:lnTo>
                  <a:pt x="121" y="116"/>
                </a:lnTo>
                <a:lnTo>
                  <a:pt x="127" y="124"/>
                </a:lnTo>
                <a:lnTo>
                  <a:pt x="129" y="128"/>
                </a:lnTo>
                <a:lnTo>
                  <a:pt x="131" y="136"/>
                </a:lnTo>
                <a:lnTo>
                  <a:pt x="131" y="140"/>
                </a:lnTo>
                <a:lnTo>
                  <a:pt x="129" y="144"/>
                </a:lnTo>
                <a:lnTo>
                  <a:pt x="127" y="152"/>
                </a:lnTo>
                <a:lnTo>
                  <a:pt x="119" y="158"/>
                </a:lnTo>
                <a:lnTo>
                  <a:pt x="115" y="166"/>
                </a:lnTo>
                <a:lnTo>
                  <a:pt x="96" y="186"/>
                </a:lnTo>
                <a:lnTo>
                  <a:pt x="94" y="186"/>
                </a:lnTo>
                <a:lnTo>
                  <a:pt x="90" y="189"/>
                </a:lnTo>
                <a:lnTo>
                  <a:pt x="88" y="193"/>
                </a:lnTo>
                <a:lnTo>
                  <a:pt x="86" y="197"/>
                </a:lnTo>
                <a:lnTo>
                  <a:pt x="86" y="199"/>
                </a:lnTo>
                <a:lnTo>
                  <a:pt x="84" y="203"/>
                </a:lnTo>
                <a:lnTo>
                  <a:pt x="82" y="205"/>
                </a:lnTo>
                <a:lnTo>
                  <a:pt x="82" y="211"/>
                </a:lnTo>
                <a:lnTo>
                  <a:pt x="54" y="182"/>
                </a:lnTo>
                <a:lnTo>
                  <a:pt x="56" y="176"/>
                </a:lnTo>
                <a:lnTo>
                  <a:pt x="56" y="174"/>
                </a:lnTo>
                <a:lnTo>
                  <a:pt x="58" y="170"/>
                </a:lnTo>
                <a:lnTo>
                  <a:pt x="60" y="168"/>
                </a:lnTo>
                <a:lnTo>
                  <a:pt x="60" y="166"/>
                </a:lnTo>
                <a:lnTo>
                  <a:pt x="64" y="164"/>
                </a:lnTo>
                <a:lnTo>
                  <a:pt x="66" y="160"/>
                </a:lnTo>
                <a:lnTo>
                  <a:pt x="68" y="158"/>
                </a:lnTo>
                <a:lnTo>
                  <a:pt x="90" y="136"/>
                </a:lnTo>
                <a:lnTo>
                  <a:pt x="94" y="130"/>
                </a:lnTo>
                <a:lnTo>
                  <a:pt x="96" y="126"/>
                </a:lnTo>
                <a:lnTo>
                  <a:pt x="96" y="122"/>
                </a:lnTo>
                <a:lnTo>
                  <a:pt x="96" y="116"/>
                </a:lnTo>
                <a:lnTo>
                  <a:pt x="94" y="112"/>
                </a:lnTo>
                <a:lnTo>
                  <a:pt x="94" y="110"/>
                </a:lnTo>
                <a:lnTo>
                  <a:pt x="102" y="80"/>
                </a:lnTo>
                <a:lnTo>
                  <a:pt x="105" y="84"/>
                </a:lnTo>
                <a:lnTo>
                  <a:pt x="111" y="88"/>
                </a:lnTo>
                <a:lnTo>
                  <a:pt x="117" y="90"/>
                </a:lnTo>
                <a:lnTo>
                  <a:pt x="121" y="92"/>
                </a:lnTo>
                <a:lnTo>
                  <a:pt x="127" y="92"/>
                </a:lnTo>
                <a:lnTo>
                  <a:pt x="131" y="92"/>
                </a:lnTo>
                <a:lnTo>
                  <a:pt x="135" y="90"/>
                </a:lnTo>
                <a:lnTo>
                  <a:pt x="141" y="84"/>
                </a:lnTo>
                <a:lnTo>
                  <a:pt x="145" y="80"/>
                </a:lnTo>
                <a:lnTo>
                  <a:pt x="147" y="76"/>
                </a:lnTo>
                <a:lnTo>
                  <a:pt x="149" y="70"/>
                </a:lnTo>
                <a:lnTo>
                  <a:pt x="147" y="64"/>
                </a:lnTo>
                <a:lnTo>
                  <a:pt x="147" y="60"/>
                </a:lnTo>
                <a:lnTo>
                  <a:pt x="145" y="54"/>
                </a:lnTo>
                <a:lnTo>
                  <a:pt x="141" y="50"/>
                </a:lnTo>
                <a:lnTo>
                  <a:pt x="135" y="46"/>
                </a:lnTo>
                <a:lnTo>
                  <a:pt x="102" y="80"/>
                </a:lnTo>
                <a:lnTo>
                  <a:pt x="94" y="110"/>
                </a:lnTo>
                <a:lnTo>
                  <a:pt x="90" y="106"/>
                </a:lnTo>
                <a:lnTo>
                  <a:pt x="88" y="104"/>
                </a:lnTo>
                <a:lnTo>
                  <a:pt x="82" y="98"/>
                </a:lnTo>
                <a:lnTo>
                  <a:pt x="26" y="154"/>
                </a:lnTo>
                <a:lnTo>
                  <a:pt x="0" y="126"/>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8" name=""/>
          <p:cNvSpPr/>
          <p:nvPr/>
        </p:nvSpPr>
        <p:spPr>
          <a:xfrm>
            <a:off x="979560" y="4255920"/>
            <a:ext cx="271440" cy="271800"/>
          </a:xfrm>
          <a:custGeom>
            <a:avLst/>
            <a:gdLst/>
            <a:ahLst/>
            <a:rect l="l" t="t" r="r" b="b"/>
            <a:pathLst>
              <a:path w="171" h="171">
                <a:moveTo>
                  <a:pt x="98" y="153"/>
                </a:moveTo>
                <a:lnTo>
                  <a:pt x="86" y="161"/>
                </a:lnTo>
                <a:lnTo>
                  <a:pt x="74" y="169"/>
                </a:lnTo>
                <a:lnTo>
                  <a:pt x="64" y="171"/>
                </a:lnTo>
                <a:lnTo>
                  <a:pt x="54" y="171"/>
                </a:lnTo>
                <a:lnTo>
                  <a:pt x="42" y="169"/>
                </a:lnTo>
                <a:lnTo>
                  <a:pt x="36" y="167"/>
                </a:lnTo>
                <a:lnTo>
                  <a:pt x="26" y="159"/>
                </a:lnTo>
                <a:lnTo>
                  <a:pt x="20" y="153"/>
                </a:lnTo>
                <a:lnTo>
                  <a:pt x="12" y="145"/>
                </a:lnTo>
                <a:lnTo>
                  <a:pt x="8" y="139"/>
                </a:lnTo>
                <a:lnTo>
                  <a:pt x="4" y="129"/>
                </a:lnTo>
                <a:lnTo>
                  <a:pt x="0" y="117"/>
                </a:lnTo>
                <a:lnTo>
                  <a:pt x="0" y="109"/>
                </a:lnTo>
                <a:lnTo>
                  <a:pt x="40" y="109"/>
                </a:lnTo>
                <a:lnTo>
                  <a:pt x="38" y="111"/>
                </a:lnTo>
                <a:lnTo>
                  <a:pt x="38" y="113"/>
                </a:lnTo>
                <a:lnTo>
                  <a:pt x="36" y="117"/>
                </a:lnTo>
                <a:lnTo>
                  <a:pt x="36" y="119"/>
                </a:lnTo>
                <a:lnTo>
                  <a:pt x="36" y="123"/>
                </a:lnTo>
                <a:lnTo>
                  <a:pt x="38" y="127"/>
                </a:lnTo>
                <a:lnTo>
                  <a:pt x="38" y="129"/>
                </a:lnTo>
                <a:lnTo>
                  <a:pt x="40" y="131"/>
                </a:lnTo>
                <a:lnTo>
                  <a:pt x="42" y="133"/>
                </a:lnTo>
                <a:lnTo>
                  <a:pt x="48" y="137"/>
                </a:lnTo>
                <a:lnTo>
                  <a:pt x="50" y="137"/>
                </a:lnTo>
                <a:lnTo>
                  <a:pt x="52" y="137"/>
                </a:lnTo>
                <a:lnTo>
                  <a:pt x="56" y="137"/>
                </a:lnTo>
                <a:lnTo>
                  <a:pt x="58" y="137"/>
                </a:lnTo>
                <a:lnTo>
                  <a:pt x="60" y="133"/>
                </a:lnTo>
                <a:lnTo>
                  <a:pt x="64" y="131"/>
                </a:lnTo>
                <a:lnTo>
                  <a:pt x="131" y="62"/>
                </a:lnTo>
                <a:lnTo>
                  <a:pt x="133" y="60"/>
                </a:lnTo>
                <a:lnTo>
                  <a:pt x="133" y="56"/>
                </a:lnTo>
                <a:lnTo>
                  <a:pt x="135" y="54"/>
                </a:lnTo>
                <a:lnTo>
                  <a:pt x="135" y="52"/>
                </a:lnTo>
                <a:lnTo>
                  <a:pt x="135" y="48"/>
                </a:lnTo>
                <a:lnTo>
                  <a:pt x="133" y="46"/>
                </a:lnTo>
                <a:lnTo>
                  <a:pt x="133" y="44"/>
                </a:lnTo>
                <a:lnTo>
                  <a:pt x="131" y="40"/>
                </a:lnTo>
                <a:lnTo>
                  <a:pt x="129" y="38"/>
                </a:lnTo>
                <a:lnTo>
                  <a:pt x="125" y="36"/>
                </a:lnTo>
                <a:lnTo>
                  <a:pt x="121" y="36"/>
                </a:lnTo>
                <a:lnTo>
                  <a:pt x="119" y="34"/>
                </a:lnTo>
                <a:lnTo>
                  <a:pt x="115" y="36"/>
                </a:lnTo>
                <a:lnTo>
                  <a:pt x="113" y="36"/>
                </a:lnTo>
                <a:lnTo>
                  <a:pt x="112" y="38"/>
                </a:lnTo>
                <a:lnTo>
                  <a:pt x="110" y="38"/>
                </a:lnTo>
                <a:lnTo>
                  <a:pt x="40" y="109"/>
                </a:lnTo>
                <a:lnTo>
                  <a:pt x="0" y="109"/>
                </a:lnTo>
                <a:lnTo>
                  <a:pt x="4" y="97"/>
                </a:lnTo>
                <a:lnTo>
                  <a:pt x="10" y="87"/>
                </a:lnTo>
                <a:lnTo>
                  <a:pt x="20" y="77"/>
                </a:lnTo>
                <a:lnTo>
                  <a:pt x="74" y="20"/>
                </a:lnTo>
                <a:lnTo>
                  <a:pt x="86" y="10"/>
                </a:lnTo>
                <a:lnTo>
                  <a:pt x="98" y="4"/>
                </a:lnTo>
                <a:lnTo>
                  <a:pt x="110" y="2"/>
                </a:lnTo>
                <a:lnTo>
                  <a:pt x="117" y="0"/>
                </a:lnTo>
                <a:lnTo>
                  <a:pt x="127" y="2"/>
                </a:lnTo>
                <a:lnTo>
                  <a:pt x="135" y="6"/>
                </a:lnTo>
                <a:lnTo>
                  <a:pt x="145" y="14"/>
                </a:lnTo>
                <a:lnTo>
                  <a:pt x="151" y="20"/>
                </a:lnTo>
                <a:lnTo>
                  <a:pt x="159" y="26"/>
                </a:lnTo>
                <a:lnTo>
                  <a:pt x="163" y="34"/>
                </a:lnTo>
                <a:lnTo>
                  <a:pt x="169" y="44"/>
                </a:lnTo>
                <a:lnTo>
                  <a:pt x="171" y="52"/>
                </a:lnTo>
                <a:lnTo>
                  <a:pt x="169" y="64"/>
                </a:lnTo>
                <a:lnTo>
                  <a:pt x="165" y="73"/>
                </a:lnTo>
                <a:lnTo>
                  <a:pt x="161" y="85"/>
                </a:lnTo>
                <a:lnTo>
                  <a:pt x="151" y="97"/>
                </a:lnTo>
                <a:lnTo>
                  <a:pt x="98" y="153"/>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9" name=""/>
          <p:cNvSpPr/>
          <p:nvPr/>
        </p:nvSpPr>
        <p:spPr>
          <a:xfrm>
            <a:off x="1384200" y="3905280"/>
            <a:ext cx="639720" cy="666720"/>
          </a:xfrm>
          <a:custGeom>
            <a:avLst/>
            <a:gdLst/>
            <a:ahLst/>
            <a:rect l="l" t="t" r="r" b="b"/>
            <a:pathLst>
              <a:path w="395" h="397">
                <a:moveTo>
                  <a:pt x="26" y="397"/>
                </a:moveTo>
                <a:lnTo>
                  <a:pt x="395" y="28"/>
                </a:lnTo>
                <a:lnTo>
                  <a:pt x="365" y="0"/>
                </a:lnTo>
                <a:lnTo>
                  <a:pt x="0" y="371"/>
                </a:lnTo>
                <a:lnTo>
                  <a:pt x="26" y="397"/>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0" name=""/>
          <p:cNvSpPr/>
          <p:nvPr/>
        </p:nvSpPr>
        <p:spPr>
          <a:xfrm>
            <a:off x="662040" y="3139920"/>
            <a:ext cx="623880" cy="633600"/>
          </a:xfrm>
          <a:custGeom>
            <a:avLst/>
            <a:gdLst/>
            <a:ahLst/>
            <a:rect l="l" t="t" r="r" b="b"/>
            <a:pathLst>
              <a:path w="393" h="399">
                <a:moveTo>
                  <a:pt x="26" y="399"/>
                </a:moveTo>
                <a:lnTo>
                  <a:pt x="393" y="26"/>
                </a:lnTo>
                <a:lnTo>
                  <a:pt x="365" y="0"/>
                </a:lnTo>
                <a:lnTo>
                  <a:pt x="0" y="373"/>
                </a:lnTo>
                <a:lnTo>
                  <a:pt x="26" y="399"/>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1" name=""/>
          <p:cNvSpPr/>
          <p:nvPr/>
        </p:nvSpPr>
        <p:spPr>
          <a:xfrm>
            <a:off x="1407960" y="3732120"/>
            <a:ext cx="460440" cy="460440"/>
          </a:xfrm>
          <a:custGeom>
            <a:avLst/>
            <a:gdLst/>
            <a:ahLst/>
            <a:rect l="l" t="t" r="r" b="b"/>
            <a:pathLst>
              <a:path w="290" h="290">
                <a:moveTo>
                  <a:pt x="28" y="290"/>
                </a:moveTo>
                <a:lnTo>
                  <a:pt x="290" y="26"/>
                </a:lnTo>
                <a:lnTo>
                  <a:pt x="264" y="0"/>
                </a:lnTo>
                <a:lnTo>
                  <a:pt x="0" y="264"/>
                </a:lnTo>
                <a:lnTo>
                  <a:pt x="28" y="29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2" name=""/>
          <p:cNvSpPr/>
          <p:nvPr/>
        </p:nvSpPr>
        <p:spPr>
          <a:xfrm>
            <a:off x="1241280" y="3605040"/>
            <a:ext cx="501840" cy="505080"/>
          </a:xfrm>
          <a:custGeom>
            <a:avLst/>
            <a:gdLst/>
            <a:ahLst/>
            <a:rect l="l" t="t" r="r" b="b"/>
            <a:pathLst>
              <a:path w="316" h="318">
                <a:moveTo>
                  <a:pt x="26" y="318"/>
                </a:moveTo>
                <a:lnTo>
                  <a:pt x="316" y="24"/>
                </a:lnTo>
                <a:lnTo>
                  <a:pt x="288" y="0"/>
                </a:lnTo>
                <a:lnTo>
                  <a:pt x="0" y="290"/>
                </a:lnTo>
                <a:lnTo>
                  <a:pt x="26" y="318"/>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3" name=""/>
          <p:cNvSpPr/>
          <p:nvPr/>
        </p:nvSpPr>
        <p:spPr>
          <a:xfrm>
            <a:off x="1074600" y="3435480"/>
            <a:ext cx="500040" cy="506160"/>
          </a:xfrm>
          <a:custGeom>
            <a:avLst/>
            <a:gdLst/>
            <a:ahLst/>
            <a:rect l="l" t="t" r="r" b="b"/>
            <a:pathLst>
              <a:path w="315" h="319">
                <a:moveTo>
                  <a:pt x="28" y="319"/>
                </a:moveTo>
                <a:lnTo>
                  <a:pt x="315" y="28"/>
                </a:lnTo>
                <a:lnTo>
                  <a:pt x="288" y="0"/>
                </a:lnTo>
                <a:lnTo>
                  <a:pt x="0" y="293"/>
                </a:lnTo>
                <a:lnTo>
                  <a:pt x="28" y="319"/>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4" name=""/>
          <p:cNvSpPr/>
          <p:nvPr/>
        </p:nvSpPr>
        <p:spPr>
          <a:xfrm>
            <a:off x="949320" y="3308400"/>
            <a:ext cx="500040" cy="503280"/>
          </a:xfrm>
          <a:custGeom>
            <a:avLst/>
            <a:gdLst/>
            <a:ahLst/>
            <a:rect l="l" t="t" r="r" b="b"/>
            <a:pathLst>
              <a:path w="315" h="317">
                <a:moveTo>
                  <a:pt x="27" y="317"/>
                </a:moveTo>
                <a:lnTo>
                  <a:pt x="315" y="24"/>
                </a:lnTo>
                <a:lnTo>
                  <a:pt x="287" y="0"/>
                </a:lnTo>
                <a:lnTo>
                  <a:pt x="0" y="293"/>
                </a:lnTo>
                <a:lnTo>
                  <a:pt x="27" y="317"/>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5" name=""/>
          <p:cNvSpPr/>
          <p:nvPr/>
        </p:nvSpPr>
        <p:spPr>
          <a:xfrm>
            <a:off x="1241280" y="4021200"/>
            <a:ext cx="211320" cy="216000"/>
          </a:xfrm>
          <a:custGeom>
            <a:avLst/>
            <a:gdLst/>
            <a:ahLst/>
            <a:rect l="l" t="t" r="r" b="b"/>
            <a:pathLst>
              <a:path w="133" h="136">
                <a:moveTo>
                  <a:pt x="133" y="108"/>
                </a:moveTo>
                <a:lnTo>
                  <a:pt x="26" y="0"/>
                </a:lnTo>
                <a:lnTo>
                  <a:pt x="0" y="28"/>
                </a:lnTo>
                <a:lnTo>
                  <a:pt x="105" y="136"/>
                </a:lnTo>
                <a:lnTo>
                  <a:pt x="133" y="108"/>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6" name=""/>
          <p:cNvSpPr/>
          <p:nvPr/>
        </p:nvSpPr>
        <p:spPr>
          <a:xfrm>
            <a:off x="934920" y="3743280"/>
            <a:ext cx="212760" cy="212760"/>
          </a:xfrm>
          <a:custGeom>
            <a:avLst/>
            <a:gdLst/>
            <a:ahLst/>
            <a:rect l="l" t="t" r="r" b="b"/>
            <a:pathLst>
              <a:path w="134" h="134">
                <a:moveTo>
                  <a:pt x="134" y="108"/>
                </a:moveTo>
                <a:lnTo>
                  <a:pt x="27" y="0"/>
                </a:lnTo>
                <a:lnTo>
                  <a:pt x="0" y="28"/>
                </a:lnTo>
                <a:lnTo>
                  <a:pt x="107" y="134"/>
                </a:lnTo>
                <a:lnTo>
                  <a:pt x="134" y="108"/>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7" name=""/>
          <p:cNvSpPr/>
          <p:nvPr/>
        </p:nvSpPr>
        <p:spPr>
          <a:xfrm>
            <a:off x="1795320" y="3732120"/>
            <a:ext cx="252720" cy="247680"/>
          </a:xfrm>
          <a:custGeom>
            <a:avLst/>
            <a:gdLst/>
            <a:ahLst/>
            <a:rect l="l" t="t" r="r" b="b"/>
            <a:pathLst>
              <a:path w="159" h="156">
                <a:moveTo>
                  <a:pt x="159" y="132"/>
                </a:moveTo>
                <a:lnTo>
                  <a:pt x="28" y="0"/>
                </a:lnTo>
                <a:lnTo>
                  <a:pt x="0" y="26"/>
                </a:lnTo>
                <a:lnTo>
                  <a:pt x="129" y="156"/>
                </a:lnTo>
                <a:lnTo>
                  <a:pt x="159" y="132"/>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8" name=""/>
          <p:cNvSpPr/>
          <p:nvPr/>
        </p:nvSpPr>
        <p:spPr>
          <a:xfrm>
            <a:off x="1494000" y="3435480"/>
            <a:ext cx="249120" cy="252360"/>
          </a:xfrm>
          <a:custGeom>
            <a:avLst/>
            <a:gdLst/>
            <a:ahLst/>
            <a:rect l="l" t="t" r="r" b="b"/>
            <a:pathLst>
              <a:path w="157" h="159">
                <a:moveTo>
                  <a:pt x="157" y="131"/>
                </a:moveTo>
                <a:lnTo>
                  <a:pt x="24" y="0"/>
                </a:lnTo>
                <a:lnTo>
                  <a:pt x="0" y="28"/>
                </a:lnTo>
                <a:lnTo>
                  <a:pt x="129" y="159"/>
                </a:lnTo>
                <a:lnTo>
                  <a:pt x="157" y="13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9" name=""/>
          <p:cNvSpPr/>
          <p:nvPr/>
        </p:nvSpPr>
        <p:spPr>
          <a:xfrm>
            <a:off x="1203480" y="3139920"/>
            <a:ext cx="245880" cy="250920"/>
          </a:xfrm>
          <a:custGeom>
            <a:avLst/>
            <a:gdLst/>
            <a:ahLst/>
            <a:rect l="l" t="t" r="r" b="b"/>
            <a:pathLst>
              <a:path w="155" h="158">
                <a:moveTo>
                  <a:pt x="155" y="130"/>
                </a:moveTo>
                <a:lnTo>
                  <a:pt x="28" y="0"/>
                </a:lnTo>
                <a:lnTo>
                  <a:pt x="0" y="26"/>
                </a:lnTo>
                <a:lnTo>
                  <a:pt x="127" y="158"/>
                </a:lnTo>
                <a:lnTo>
                  <a:pt x="155" y="130"/>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40" name=""/>
          <p:cNvSpPr/>
          <p:nvPr/>
        </p:nvSpPr>
        <p:spPr>
          <a:xfrm>
            <a:off x="457200" y="5638680"/>
            <a:ext cx="6873840" cy="5518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000" strike="noStrike" u="none">
                <a:solidFill>
                  <a:srgbClr val="ffffff"/>
                </a:solidFill>
                <a:effectLst/>
                <a:uFillTx/>
                <a:latin typeface="Times New Roman"/>
              </a:rPr>
              <a:t>The contens of this document are for the exclusive use of Enron personnel. This document was used in a presentation and does not include the full contents of the discussion.  No part of it can be reproduced without written authorization from Government Affairs at Enron.</a:t>
            </a:r>
            <a:endParaRPr b="0" lang="en-US" sz="1000" strike="noStrike" u="none">
              <a:solidFill>
                <a:srgbClr val="ffffff"/>
              </a:solidFill>
              <a:effectLst/>
              <a:uFillTx/>
              <a:latin typeface="Times New Roman"/>
            </a:endParaRPr>
          </a:p>
        </p:txBody>
      </p:sp>
      <p:sp>
        <p:nvSpPr>
          <p:cNvPr id="41" name=""/>
          <p:cNvSpPr/>
          <p:nvPr/>
        </p:nvSpPr>
        <p:spPr>
          <a:xfrm>
            <a:off x="456840" y="762120"/>
            <a:ext cx="1488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400" strike="noStrike" u="none">
                <a:solidFill>
                  <a:srgbClr val="ffffff"/>
                </a:solidFill>
                <a:effectLst/>
                <a:uFillTx/>
                <a:latin typeface="Arial"/>
              </a:rPr>
              <a:t>CONFIDENTIAL</a:t>
            </a:r>
            <a:endParaRPr b="0" lang="en-US" sz="1400" strike="noStrike" u="none">
              <a:solidFill>
                <a:srgbClr val="ffffff"/>
              </a:solidFill>
              <a:effectLst/>
              <a:uFillTx/>
              <a:latin typeface="Times New Roman"/>
            </a:endParaRPr>
          </a:p>
        </p:txBody>
      </p:sp>
      <p:sp>
        <p:nvSpPr>
          <p:cNvPr id="42" name=""/>
          <p:cNvSpPr/>
          <p:nvPr/>
        </p:nvSpPr>
        <p:spPr>
          <a:xfrm>
            <a:off x="454680" y="4800600"/>
            <a:ext cx="17067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s-MX" sz="1400" strike="noStrike" u="none">
                <a:solidFill>
                  <a:srgbClr val="ffffff"/>
                </a:solidFill>
                <a:effectLst/>
                <a:uFillTx/>
                <a:latin typeface="Arial"/>
              </a:rPr>
              <a:t>Draft for discussion</a:t>
            </a:r>
            <a:endParaRPr b="0" lang="en-US" sz="1400" strike="noStrike" u="none">
              <a:solidFill>
                <a:srgbClr val="ffffff"/>
              </a:solidFill>
              <a:effectLst/>
              <a:uFillTx/>
              <a:latin typeface="Times New Roman"/>
            </a:endParaRPr>
          </a:p>
        </p:txBody>
      </p:sp>
      <p:sp>
        <p:nvSpPr>
          <p:cNvPr id="43" name=""/>
          <p:cNvSpPr/>
          <p:nvPr/>
        </p:nvSpPr>
        <p:spPr>
          <a:xfrm>
            <a:off x="454320" y="5181480"/>
            <a:ext cx="155844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400" strike="noStrike" u="none">
                <a:solidFill>
                  <a:srgbClr val="ffffff"/>
                </a:solidFill>
                <a:effectLst/>
                <a:uFillTx/>
                <a:latin typeface="Arial"/>
              </a:rPr>
              <a:t>October 21, 1999</a:t>
            </a:r>
            <a:endParaRPr b="0" lang="en-US" sz="1400" strike="noStrike" u="none">
              <a:solidFill>
                <a:srgbClr val="ffffff"/>
              </a:solidFill>
              <a:effectLst/>
              <a:uFillTx/>
              <a:latin typeface="Times New Roman"/>
            </a:endParaRPr>
          </a:p>
        </p:txBody>
      </p:sp>
      <p:sp>
        <p:nvSpPr>
          <p:cNvPr id="44" name=""/>
          <p:cNvSpPr/>
          <p:nvPr/>
        </p:nvSpPr>
        <p:spPr>
          <a:xfrm>
            <a:off x="463680" y="2701800"/>
            <a:ext cx="254592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ffffff"/>
                </a:solidFill>
                <a:effectLst/>
                <a:uFillTx/>
                <a:latin typeface="Arial"/>
              </a:rPr>
              <a:t>Enron´s worldwide view </a:t>
            </a:r>
            <a:endParaRPr b="0" lang="en-US" sz="16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1081" name=""/>
          <p:cNvSpPr/>
          <p:nvPr/>
        </p:nvSpPr>
        <p:spPr>
          <a:xfrm>
            <a:off x="380880" y="3048120"/>
            <a:ext cx="6248520" cy="2590560"/>
          </a:xfrm>
          <a:prstGeom prst="rect">
            <a:avLst/>
          </a:prstGeom>
          <a:solidFill>
            <a:srgbClr val="dddddd"/>
          </a:solidFill>
          <a:ln cap="sq" w="28440">
            <a:solidFill>
              <a:srgbClr val="80808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082" name=""/>
          <p:cNvSpPr/>
          <p:nvPr/>
        </p:nvSpPr>
        <p:spPr>
          <a:xfrm>
            <a:off x="356400" y="1839960"/>
            <a:ext cx="30337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NO LEGAL BARRIERS TO ENTRY</a:t>
            </a:r>
            <a:endParaRPr b="0" lang="en-US" sz="1400" strike="noStrike" u="none">
              <a:solidFill>
                <a:srgbClr val="ffffff"/>
              </a:solidFill>
              <a:effectLst/>
              <a:uFillTx/>
              <a:latin typeface="Times New Roman"/>
            </a:endParaRPr>
          </a:p>
        </p:txBody>
      </p:sp>
      <p:pic>
        <p:nvPicPr>
          <p:cNvPr id="1083" name="" descr=""/>
          <p:cNvPicPr/>
          <p:nvPr/>
        </p:nvPicPr>
        <p:blipFill>
          <a:blip r:embed="rId1"/>
          <a:stretch/>
        </p:blipFill>
        <p:spPr>
          <a:xfrm>
            <a:off x="762120" y="2438280"/>
            <a:ext cx="1479600" cy="533520"/>
          </a:xfrm>
          <a:prstGeom prst="rect">
            <a:avLst/>
          </a:prstGeom>
          <a:noFill/>
          <a:ln w="0">
            <a:noFill/>
          </a:ln>
        </p:spPr>
      </p:pic>
      <p:pic>
        <p:nvPicPr>
          <p:cNvPr id="1084" name="" descr=""/>
          <p:cNvPicPr/>
          <p:nvPr/>
        </p:nvPicPr>
        <p:blipFill>
          <a:blip r:embed="rId2"/>
          <a:stretch/>
        </p:blipFill>
        <p:spPr>
          <a:xfrm>
            <a:off x="762120" y="3695760"/>
            <a:ext cx="1479600" cy="533520"/>
          </a:xfrm>
          <a:prstGeom prst="rect">
            <a:avLst/>
          </a:prstGeom>
          <a:noFill/>
          <a:ln w="0">
            <a:noFill/>
          </a:ln>
        </p:spPr>
      </p:pic>
      <p:pic>
        <p:nvPicPr>
          <p:cNvPr id="1085" name="" descr=""/>
          <p:cNvPicPr/>
          <p:nvPr/>
        </p:nvPicPr>
        <p:blipFill>
          <a:blip r:embed="rId3"/>
          <a:stretch/>
        </p:blipFill>
        <p:spPr>
          <a:xfrm>
            <a:off x="762120" y="4952880"/>
            <a:ext cx="1479600" cy="533520"/>
          </a:xfrm>
          <a:prstGeom prst="rect">
            <a:avLst/>
          </a:prstGeom>
          <a:noFill/>
          <a:ln w="0">
            <a:noFill/>
          </a:ln>
        </p:spPr>
      </p:pic>
      <p:grpSp>
        <p:nvGrpSpPr>
          <p:cNvPr id="1086" name=""/>
          <p:cNvGrpSpPr/>
          <p:nvPr/>
        </p:nvGrpSpPr>
        <p:grpSpPr>
          <a:xfrm>
            <a:off x="2666880" y="3657600"/>
            <a:ext cx="1474920" cy="762120"/>
            <a:chOff x="2666880" y="3657600"/>
            <a:chExt cx="1474920" cy="762120"/>
          </a:xfrm>
        </p:grpSpPr>
        <p:grpSp>
          <p:nvGrpSpPr>
            <p:cNvPr id="1087" name=""/>
            <p:cNvGrpSpPr/>
            <p:nvPr/>
          </p:nvGrpSpPr>
          <p:grpSpPr>
            <a:xfrm>
              <a:off x="2666880" y="3657600"/>
              <a:ext cx="783360" cy="760320"/>
              <a:chOff x="2666880" y="3657600"/>
              <a:chExt cx="783360" cy="760320"/>
            </a:xfrm>
          </p:grpSpPr>
          <p:sp>
            <p:nvSpPr>
              <p:cNvPr id="1088" name=""/>
              <p:cNvSpPr/>
              <p:nvPr/>
            </p:nvSpPr>
            <p:spPr>
              <a:xfrm>
                <a:off x="2667960" y="3657600"/>
                <a:ext cx="781200" cy="758880"/>
              </a:xfrm>
              <a:prstGeom prst="rect">
                <a:avLst/>
              </a:prstGeom>
              <a:solidFill>
                <a:srgbClr val="8080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089" name=""/>
              <p:cNvSpPr/>
              <p:nvPr/>
            </p:nvSpPr>
            <p:spPr>
              <a:xfrm>
                <a:off x="2666880" y="4234320"/>
                <a:ext cx="783360" cy="183600"/>
              </a:xfrm>
              <a:custGeom>
                <a:avLst/>
                <a:gdLst/>
                <a:ahLst/>
                <a:rect l="l" t="t" r="r" b="b"/>
                <a:pathLst>
                  <a:path w="3053" h="762">
                    <a:moveTo>
                      <a:pt x="0" y="196"/>
                    </a:moveTo>
                    <a:lnTo>
                      <a:pt x="640" y="34"/>
                    </a:lnTo>
                    <a:lnTo>
                      <a:pt x="776" y="16"/>
                    </a:lnTo>
                    <a:lnTo>
                      <a:pt x="992" y="0"/>
                    </a:lnTo>
                    <a:lnTo>
                      <a:pt x="1416" y="21"/>
                    </a:lnTo>
                    <a:lnTo>
                      <a:pt x="1890" y="53"/>
                    </a:lnTo>
                    <a:lnTo>
                      <a:pt x="1931" y="67"/>
                    </a:lnTo>
                    <a:lnTo>
                      <a:pt x="1974" y="88"/>
                    </a:lnTo>
                    <a:lnTo>
                      <a:pt x="2039" y="115"/>
                    </a:lnTo>
                    <a:lnTo>
                      <a:pt x="2143" y="162"/>
                    </a:lnTo>
                    <a:lnTo>
                      <a:pt x="2338" y="196"/>
                    </a:lnTo>
                    <a:lnTo>
                      <a:pt x="2563" y="216"/>
                    </a:lnTo>
                    <a:lnTo>
                      <a:pt x="2835" y="208"/>
                    </a:lnTo>
                    <a:lnTo>
                      <a:pt x="3053" y="157"/>
                    </a:lnTo>
                    <a:lnTo>
                      <a:pt x="3053" y="762"/>
                    </a:lnTo>
                    <a:lnTo>
                      <a:pt x="0" y="762"/>
                    </a:lnTo>
                    <a:lnTo>
                      <a:pt x="0" y="196"/>
                    </a:lnTo>
                    <a:close/>
                  </a:path>
                </a:pathLst>
              </a:custGeom>
              <a:solidFill>
                <a:srgbClr val="804000"/>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1090" name=""/>
            <p:cNvSpPr/>
            <p:nvPr/>
          </p:nvSpPr>
          <p:spPr>
            <a:xfrm>
              <a:off x="2815560" y="3754800"/>
              <a:ext cx="633600" cy="195120"/>
            </a:xfrm>
            <a:custGeom>
              <a:avLst/>
              <a:gdLst/>
              <a:ahLst/>
              <a:rect l="l" t="t" r="r" b="b"/>
              <a:pathLst>
                <a:path w="2469" h="810">
                  <a:moveTo>
                    <a:pt x="0" y="810"/>
                  </a:moveTo>
                  <a:lnTo>
                    <a:pt x="1497" y="12"/>
                  </a:lnTo>
                  <a:lnTo>
                    <a:pt x="2469" y="0"/>
                  </a:lnTo>
                </a:path>
              </a:pathLst>
            </a:custGeom>
            <a:noFill/>
            <a:ln w="3240">
              <a:solidFill>
                <a:srgbClr val="a0a0a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1091" name=""/>
            <p:cNvGrpSpPr/>
            <p:nvPr/>
          </p:nvGrpSpPr>
          <p:grpSpPr>
            <a:xfrm>
              <a:off x="2668680" y="3701160"/>
              <a:ext cx="783360" cy="285840"/>
              <a:chOff x="2668680" y="3701160"/>
              <a:chExt cx="783360" cy="285840"/>
            </a:xfrm>
          </p:grpSpPr>
          <p:grpSp>
            <p:nvGrpSpPr>
              <p:cNvPr id="1092" name=""/>
              <p:cNvGrpSpPr/>
              <p:nvPr/>
            </p:nvGrpSpPr>
            <p:grpSpPr>
              <a:xfrm>
                <a:off x="2668680" y="3902040"/>
                <a:ext cx="783360" cy="84960"/>
                <a:chOff x="2668680" y="3902040"/>
                <a:chExt cx="783360" cy="84960"/>
              </a:xfrm>
            </p:grpSpPr>
            <p:sp>
              <p:nvSpPr>
                <p:cNvPr id="1093" name=""/>
                <p:cNvSpPr/>
                <p:nvPr/>
              </p:nvSpPr>
              <p:spPr>
                <a:xfrm>
                  <a:off x="2668680" y="3907440"/>
                  <a:ext cx="783360" cy="79560"/>
                </a:xfrm>
                <a:custGeom>
                  <a:avLst/>
                  <a:gdLst/>
                  <a:ahLst/>
                  <a:rect l="l" t="t" r="r" b="b"/>
                  <a:pathLst>
                    <a:path w="3054" h="331">
                      <a:moveTo>
                        <a:pt x="0" y="145"/>
                      </a:moveTo>
                      <a:lnTo>
                        <a:pt x="712" y="0"/>
                      </a:lnTo>
                      <a:lnTo>
                        <a:pt x="3054" y="331"/>
                      </a:lnTo>
                    </a:path>
                  </a:pathLst>
                </a:custGeom>
                <a:noFill/>
                <a:ln w="3240">
                  <a:solidFill>
                    <a:srgbClr val="a0a0a0"/>
                  </a:solidFill>
                  <a:round/>
                </a:ln>
              </p:spPr>
              <p:style>
                <a:lnRef idx="0"/>
                <a:fillRef idx="0"/>
                <a:effectRef idx="0"/>
                <a:fontRef idx="minor"/>
              </p:style>
              <p:txBody>
                <a:bodyPr lIns="90000" rIns="90000" tIns="32760" bIns="32760" anchor="t">
                  <a:noAutofit/>
                </a:bodyPr>
                <a:p>
                  <a:endParaRPr b="0" lang="en-US" sz="2400" strike="noStrike" u="none">
                    <a:solidFill>
                      <a:srgbClr val="ffffff"/>
                    </a:solidFill>
                    <a:effectLst/>
                    <a:uFillTx/>
                    <a:latin typeface="Times New Roman"/>
                  </a:endParaRPr>
                </a:p>
              </p:txBody>
            </p:sp>
            <p:sp>
              <p:nvSpPr>
                <p:cNvPr id="1094" name=""/>
                <p:cNvSpPr/>
                <p:nvPr/>
              </p:nvSpPr>
              <p:spPr>
                <a:xfrm>
                  <a:off x="2668680" y="3920400"/>
                  <a:ext cx="783360" cy="56160"/>
                </a:xfrm>
                <a:custGeom>
                  <a:avLst/>
                  <a:gdLst/>
                  <a:ahLst/>
                  <a:rect l="l" t="t" r="r" b="b"/>
                  <a:pathLst>
                    <a:path w="3053" h="239">
                      <a:moveTo>
                        <a:pt x="0" y="160"/>
                      </a:moveTo>
                      <a:lnTo>
                        <a:pt x="711" y="0"/>
                      </a:lnTo>
                      <a:lnTo>
                        <a:pt x="1115" y="73"/>
                      </a:lnTo>
                      <a:lnTo>
                        <a:pt x="3053" y="239"/>
                      </a:lnTo>
                    </a:path>
                  </a:pathLst>
                </a:custGeom>
                <a:noFill/>
                <a:ln w="3240">
                  <a:solidFill>
                    <a:srgbClr val="a0a0a0"/>
                  </a:solidFill>
                  <a:round/>
                </a:ln>
              </p:spPr>
              <p:style>
                <a:lnRef idx="0"/>
                <a:fillRef idx="0"/>
                <a:effectRef idx="0"/>
                <a:fontRef idx="minor"/>
              </p:style>
              <p:txBody>
                <a:bodyPr lIns="90000" rIns="90000" tIns="9360" bIns="9360" anchor="t">
                  <a:noAutofit/>
                </a:bodyPr>
                <a:p>
                  <a:endParaRPr b="0" lang="en-US" sz="2400" strike="noStrike" u="none">
                    <a:solidFill>
                      <a:srgbClr val="ffffff"/>
                    </a:solidFill>
                    <a:effectLst/>
                    <a:uFillTx/>
                    <a:latin typeface="Times New Roman"/>
                  </a:endParaRPr>
                </a:p>
              </p:txBody>
            </p:sp>
            <p:sp>
              <p:nvSpPr>
                <p:cNvPr id="1095" name=""/>
                <p:cNvSpPr/>
                <p:nvPr/>
              </p:nvSpPr>
              <p:spPr>
                <a:xfrm>
                  <a:off x="2668680" y="3902040"/>
                  <a:ext cx="783360" cy="63360"/>
                </a:xfrm>
                <a:custGeom>
                  <a:avLst/>
                  <a:gdLst/>
                  <a:ahLst/>
                  <a:rect l="l" t="t" r="r" b="b"/>
                  <a:pathLst>
                    <a:path w="3053" h="259">
                      <a:moveTo>
                        <a:pt x="3053" y="147"/>
                      </a:moveTo>
                      <a:lnTo>
                        <a:pt x="2233" y="0"/>
                      </a:lnTo>
                      <a:lnTo>
                        <a:pt x="0" y="259"/>
                      </a:lnTo>
                    </a:path>
                  </a:pathLst>
                </a:custGeom>
                <a:noFill/>
                <a:ln w="3240">
                  <a:solidFill>
                    <a:srgbClr val="a0a0a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1096" name=""/>
                <p:cNvSpPr/>
                <p:nvPr/>
              </p:nvSpPr>
              <p:spPr>
                <a:xfrm>
                  <a:off x="2668680" y="3916440"/>
                  <a:ext cx="783360" cy="60480"/>
                </a:xfrm>
                <a:custGeom>
                  <a:avLst/>
                  <a:gdLst/>
                  <a:ahLst/>
                  <a:rect l="l" t="t" r="r" b="b"/>
                  <a:pathLst>
                    <a:path w="3054" h="257">
                      <a:moveTo>
                        <a:pt x="3054" y="128"/>
                      </a:moveTo>
                      <a:lnTo>
                        <a:pt x="2239" y="0"/>
                      </a:lnTo>
                      <a:lnTo>
                        <a:pt x="1057" y="129"/>
                      </a:lnTo>
                      <a:lnTo>
                        <a:pt x="0" y="257"/>
                      </a:lnTo>
                    </a:path>
                  </a:pathLst>
                </a:custGeom>
                <a:noFill/>
                <a:ln w="3240">
                  <a:solidFill>
                    <a:srgbClr val="a0a0a0"/>
                  </a:solidFill>
                  <a:round/>
                </a:ln>
              </p:spPr>
              <p:style>
                <a:lnRef idx="0"/>
                <a:fillRef idx="0"/>
                <a:effectRef idx="0"/>
                <a:fontRef idx="minor"/>
              </p:style>
              <p:txBody>
                <a:bodyPr lIns="90000" rIns="90000" tIns="13680" bIns="13680" anchor="t">
                  <a:noAutofit/>
                </a:bodyPr>
                <a:p>
                  <a:endParaRPr b="0" lang="en-US" sz="2400" strike="noStrike" u="none">
                    <a:solidFill>
                      <a:srgbClr val="ffffff"/>
                    </a:solidFill>
                    <a:effectLst/>
                    <a:uFillTx/>
                    <a:latin typeface="Times New Roman"/>
                  </a:endParaRPr>
                </a:p>
              </p:txBody>
            </p:sp>
            <p:sp>
              <p:nvSpPr>
                <p:cNvPr id="1097" name=""/>
                <p:cNvSpPr/>
                <p:nvPr/>
              </p:nvSpPr>
              <p:spPr>
                <a:xfrm>
                  <a:off x="2668680" y="3924720"/>
                  <a:ext cx="783360" cy="59400"/>
                </a:xfrm>
                <a:custGeom>
                  <a:avLst/>
                  <a:gdLst/>
                  <a:ahLst/>
                  <a:rect l="l" t="t" r="r" b="b"/>
                  <a:pathLst>
                    <a:path w="3054" h="249">
                      <a:moveTo>
                        <a:pt x="0" y="249"/>
                      </a:moveTo>
                      <a:lnTo>
                        <a:pt x="1475" y="0"/>
                      </a:lnTo>
                      <a:lnTo>
                        <a:pt x="1893" y="89"/>
                      </a:lnTo>
                      <a:lnTo>
                        <a:pt x="3054" y="162"/>
                      </a:lnTo>
                    </a:path>
                  </a:pathLst>
                </a:custGeom>
                <a:noFill/>
                <a:ln w="3240">
                  <a:solidFill>
                    <a:srgbClr val="a0a0a0"/>
                  </a:solidFill>
                  <a:round/>
                </a:ln>
              </p:spPr>
              <p:style>
                <a:lnRef idx="0"/>
                <a:fillRef idx="0"/>
                <a:effectRef idx="0"/>
                <a:fontRef idx="minor"/>
              </p:style>
              <p:txBody>
                <a:bodyPr lIns="90000" rIns="90000" tIns="12600" bIns="12600" anchor="t">
                  <a:noAutofit/>
                </a:bodyPr>
                <a:p>
                  <a:endParaRPr b="0" lang="en-US" sz="2400" strike="noStrike" u="none">
                    <a:solidFill>
                      <a:srgbClr val="ffffff"/>
                    </a:solidFill>
                    <a:effectLst/>
                    <a:uFillTx/>
                    <a:latin typeface="Times New Roman"/>
                  </a:endParaRPr>
                </a:p>
              </p:txBody>
            </p:sp>
            <p:sp>
              <p:nvSpPr>
                <p:cNvPr id="1098" name=""/>
                <p:cNvSpPr/>
                <p:nvPr/>
              </p:nvSpPr>
              <p:spPr>
                <a:xfrm>
                  <a:off x="2668680" y="3912120"/>
                  <a:ext cx="783360" cy="61920"/>
                </a:xfrm>
                <a:custGeom>
                  <a:avLst/>
                  <a:gdLst/>
                  <a:ahLst/>
                  <a:rect l="l" t="t" r="r" b="b"/>
                  <a:pathLst>
                    <a:path w="3053" h="258">
                      <a:moveTo>
                        <a:pt x="0" y="243"/>
                      </a:moveTo>
                      <a:lnTo>
                        <a:pt x="1060" y="91"/>
                      </a:lnTo>
                      <a:lnTo>
                        <a:pt x="1464" y="0"/>
                      </a:lnTo>
                      <a:lnTo>
                        <a:pt x="1904" y="91"/>
                      </a:lnTo>
                      <a:lnTo>
                        <a:pt x="3053" y="258"/>
                      </a:lnTo>
                    </a:path>
                  </a:pathLst>
                </a:custGeom>
                <a:noFill/>
                <a:ln w="3240">
                  <a:solidFill>
                    <a:srgbClr val="a0a0a0"/>
                  </a:solidFill>
                  <a:round/>
                </a:ln>
              </p:spPr>
              <p:style>
                <a:lnRef idx="0"/>
                <a:fillRef idx="0"/>
                <a:effectRef idx="0"/>
                <a:fontRef idx="minor"/>
              </p:style>
              <p:txBody>
                <a:bodyPr lIns="90000" rIns="90000" tIns="15120" bIns="15120" anchor="t">
                  <a:noAutofit/>
                </a:bodyPr>
                <a:p>
                  <a:endParaRPr b="0" lang="en-US" sz="2400" strike="noStrike" u="none">
                    <a:solidFill>
                      <a:srgbClr val="ffffff"/>
                    </a:solidFill>
                    <a:effectLst/>
                    <a:uFillTx/>
                    <a:latin typeface="Times New Roman"/>
                  </a:endParaRPr>
                </a:p>
              </p:txBody>
            </p:sp>
          </p:grpSp>
          <p:sp>
            <p:nvSpPr>
              <p:cNvPr id="1099" name=""/>
              <p:cNvSpPr/>
              <p:nvPr/>
            </p:nvSpPr>
            <p:spPr>
              <a:xfrm>
                <a:off x="2785320" y="3701160"/>
                <a:ext cx="663480" cy="118440"/>
              </a:xfrm>
              <a:custGeom>
                <a:avLst/>
                <a:gdLst/>
                <a:ahLst/>
                <a:rect l="l" t="t" r="r" b="b"/>
                <a:pathLst>
                  <a:path w="2586" h="491">
                    <a:moveTo>
                      <a:pt x="0" y="491"/>
                    </a:moveTo>
                    <a:lnTo>
                      <a:pt x="366" y="237"/>
                    </a:lnTo>
                    <a:lnTo>
                      <a:pt x="2586" y="0"/>
                    </a:lnTo>
                  </a:path>
                </a:pathLst>
              </a:custGeom>
              <a:noFill/>
              <a:ln w="3240">
                <a:solidFill>
                  <a:srgbClr val="a0a0a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1100" name=""/>
            <p:cNvGrpSpPr/>
            <p:nvPr/>
          </p:nvGrpSpPr>
          <p:grpSpPr>
            <a:xfrm>
              <a:off x="2752920" y="3753360"/>
              <a:ext cx="573120" cy="500040"/>
              <a:chOff x="2752920" y="3753360"/>
              <a:chExt cx="573120" cy="500040"/>
            </a:xfrm>
          </p:grpSpPr>
          <p:grpSp>
            <p:nvGrpSpPr>
              <p:cNvPr id="1101" name=""/>
              <p:cNvGrpSpPr/>
              <p:nvPr/>
            </p:nvGrpSpPr>
            <p:grpSpPr>
              <a:xfrm>
                <a:off x="2968920" y="4057200"/>
                <a:ext cx="164880" cy="90360"/>
                <a:chOff x="2968920" y="4057200"/>
                <a:chExt cx="164880" cy="90360"/>
              </a:xfrm>
            </p:grpSpPr>
            <p:sp>
              <p:nvSpPr>
                <p:cNvPr id="1102" name=""/>
                <p:cNvSpPr/>
                <p:nvPr/>
              </p:nvSpPr>
              <p:spPr>
                <a:xfrm>
                  <a:off x="2968920" y="4143600"/>
                  <a:ext cx="164880" cy="3960"/>
                </a:xfrm>
                <a:custGeom>
                  <a:avLst/>
                  <a:gdLst/>
                  <a:ahLst/>
                  <a:rect l="l" t="t" r="r" b="b"/>
                  <a:pathLst>
                    <a:path w="642" h="17">
                      <a:moveTo>
                        <a:pt x="0" y="0"/>
                      </a:moveTo>
                      <a:lnTo>
                        <a:pt x="642" y="0"/>
                      </a:lnTo>
                      <a:lnTo>
                        <a:pt x="477" y="17"/>
                      </a:lnTo>
                      <a:lnTo>
                        <a:pt x="183" y="17"/>
                      </a:lnTo>
                      <a:lnTo>
                        <a:pt x="0" y="0"/>
                      </a:lnTo>
                    </a:path>
                  </a:pathLst>
                </a:custGeom>
                <a:noFill/>
                <a:ln w="3240">
                  <a:solidFill>
                    <a:srgbClr val="606060"/>
                  </a:solidFill>
                  <a:round/>
                </a:ln>
              </p:spPr>
              <p:style>
                <a:lnRef idx="0"/>
                <a:fillRef idx="0"/>
                <a:effectRef idx="0"/>
                <a:fontRef idx="minor"/>
              </p:style>
              <p:txBody>
                <a:bodyPr lIns="90000" rIns="90000" tIns="-42840" bIns="-42840" anchor="t">
                  <a:noAutofit/>
                </a:bodyPr>
                <a:p>
                  <a:endParaRPr b="0" lang="en-US" sz="2400" strike="noStrike" u="none">
                    <a:solidFill>
                      <a:srgbClr val="ffffff"/>
                    </a:solidFill>
                    <a:effectLst/>
                    <a:uFillTx/>
                    <a:latin typeface="Times New Roman"/>
                  </a:endParaRPr>
                </a:p>
              </p:txBody>
            </p:sp>
            <p:sp>
              <p:nvSpPr>
                <p:cNvPr id="1103" name=""/>
                <p:cNvSpPr/>
                <p:nvPr/>
              </p:nvSpPr>
              <p:spPr>
                <a:xfrm>
                  <a:off x="2983320" y="4057200"/>
                  <a:ext cx="131040" cy="3960"/>
                </a:xfrm>
                <a:custGeom>
                  <a:avLst/>
                  <a:gdLst/>
                  <a:ahLst/>
                  <a:rect l="l" t="t" r="r" b="b"/>
                  <a:pathLst>
                    <a:path w="513" h="19">
                      <a:moveTo>
                        <a:pt x="0" y="19"/>
                      </a:moveTo>
                      <a:lnTo>
                        <a:pt x="127" y="0"/>
                      </a:lnTo>
                      <a:lnTo>
                        <a:pt x="513" y="0"/>
                      </a:lnTo>
                      <a:lnTo>
                        <a:pt x="384" y="19"/>
                      </a:lnTo>
                      <a:lnTo>
                        <a:pt x="0" y="19"/>
                      </a:lnTo>
                    </a:path>
                  </a:pathLst>
                </a:custGeom>
                <a:noFill/>
                <a:ln w="3240">
                  <a:solidFill>
                    <a:srgbClr val="606060"/>
                  </a:solidFill>
                  <a:round/>
                </a:ln>
              </p:spPr>
              <p:style>
                <a:lnRef idx="0"/>
                <a:fillRef idx="0"/>
                <a:effectRef idx="0"/>
                <a:fontRef idx="minor"/>
              </p:style>
              <p:txBody>
                <a:bodyPr lIns="90000" rIns="90000" tIns="-42840" bIns="-42840" anchor="t">
                  <a:noAutofit/>
                </a:bodyPr>
                <a:p>
                  <a:endParaRPr b="0" lang="en-US" sz="2400" strike="noStrike" u="none">
                    <a:solidFill>
                      <a:srgbClr val="ffffff"/>
                    </a:solidFill>
                    <a:effectLst/>
                    <a:uFillTx/>
                    <a:latin typeface="Times New Roman"/>
                  </a:endParaRPr>
                </a:p>
              </p:txBody>
            </p:sp>
          </p:grpSp>
          <p:grpSp>
            <p:nvGrpSpPr>
              <p:cNvPr id="1104" name=""/>
              <p:cNvGrpSpPr/>
              <p:nvPr/>
            </p:nvGrpSpPr>
            <p:grpSpPr>
              <a:xfrm>
                <a:off x="2954520" y="4057200"/>
                <a:ext cx="201600" cy="196200"/>
                <a:chOff x="2954520" y="4057200"/>
                <a:chExt cx="201600" cy="196200"/>
              </a:xfrm>
            </p:grpSpPr>
            <p:sp>
              <p:nvSpPr>
                <p:cNvPr id="1105" name=""/>
                <p:cNvSpPr/>
                <p:nvPr/>
              </p:nvSpPr>
              <p:spPr>
                <a:xfrm flipH="1">
                  <a:off x="2954520" y="4061160"/>
                  <a:ext cx="28800" cy="18360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106" name=""/>
                <p:cNvSpPr/>
                <p:nvPr/>
              </p:nvSpPr>
              <p:spPr>
                <a:xfrm flipH="1">
                  <a:off x="3001680" y="4061160"/>
                  <a:ext cx="14400" cy="18360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107" name=""/>
                <p:cNvSpPr/>
                <p:nvPr/>
              </p:nvSpPr>
              <p:spPr>
                <a:xfrm>
                  <a:off x="3081600" y="4061160"/>
                  <a:ext cx="23400" cy="19224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108" name=""/>
                <p:cNvSpPr/>
                <p:nvPr/>
              </p:nvSpPr>
              <p:spPr>
                <a:xfrm>
                  <a:off x="3114360" y="4057200"/>
                  <a:ext cx="41760" cy="19224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1109" name=""/>
              <p:cNvSpPr/>
              <p:nvPr/>
            </p:nvSpPr>
            <p:spPr>
              <a:xfrm flipH="1">
                <a:off x="3011040" y="4061520"/>
                <a:ext cx="75600" cy="82080"/>
              </a:xfrm>
              <a:prstGeom prst="line">
                <a:avLst/>
              </a:prstGeom>
              <a:ln w="3240">
                <a:solidFill>
                  <a:srgbClr val="606060"/>
                </a:solidFill>
                <a:miter/>
              </a:ln>
            </p:spPr>
            <p:style>
              <a:lnRef idx="0"/>
              <a:fillRef idx="0"/>
              <a:effectRef idx="0"/>
              <a:fontRef idx="minor"/>
            </p:style>
            <p:txBody>
              <a:bodyPr lIns="90000" rIns="90000" tIns="35280" bIns="35280" anchor="t">
                <a:noAutofit/>
              </a:bodyPr>
              <a:p>
                <a:endParaRPr b="0" lang="en-US" sz="2400" strike="noStrike" u="none">
                  <a:solidFill>
                    <a:srgbClr val="ffffff"/>
                  </a:solidFill>
                  <a:effectLst/>
                  <a:uFillTx/>
                  <a:latin typeface="Times New Roman"/>
                </a:endParaRPr>
              </a:p>
            </p:txBody>
          </p:sp>
          <p:sp>
            <p:nvSpPr>
              <p:cNvPr id="1110" name=""/>
              <p:cNvSpPr/>
              <p:nvPr/>
            </p:nvSpPr>
            <p:spPr>
              <a:xfrm>
                <a:off x="3014280" y="4057200"/>
                <a:ext cx="119880" cy="187920"/>
              </a:xfrm>
              <a:custGeom>
                <a:avLst/>
                <a:gdLst/>
                <a:ahLst/>
                <a:rect l="l" t="t" r="r" b="b"/>
                <a:pathLst>
                  <a:path w="467" h="784">
                    <a:moveTo>
                      <a:pt x="0" y="122"/>
                    </a:moveTo>
                    <a:lnTo>
                      <a:pt x="99" y="0"/>
                    </a:lnTo>
                    <a:lnTo>
                      <a:pt x="467" y="364"/>
                    </a:lnTo>
                    <a:lnTo>
                      <a:pt x="321" y="529"/>
                    </a:lnTo>
                    <a:lnTo>
                      <a:pt x="211" y="784"/>
                    </a:lnTo>
                    <a:lnTo>
                      <a:pt x="99" y="546"/>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111" name=""/>
              <p:cNvSpPr/>
              <p:nvPr/>
            </p:nvSpPr>
            <p:spPr>
              <a:xfrm>
                <a:off x="3016080" y="4188960"/>
                <a:ext cx="51120" cy="56160"/>
              </a:xfrm>
              <a:custGeom>
                <a:avLst/>
                <a:gdLst/>
                <a:ahLst/>
                <a:rect l="l" t="t" r="r" b="b"/>
                <a:pathLst>
                  <a:path w="203" h="238">
                    <a:moveTo>
                      <a:pt x="0" y="0"/>
                    </a:moveTo>
                    <a:lnTo>
                      <a:pt x="91" y="238"/>
                    </a:lnTo>
                    <a:lnTo>
                      <a:pt x="203" y="0"/>
                    </a:lnTo>
                  </a:path>
                </a:pathLst>
              </a:custGeom>
              <a:noFill/>
              <a:ln w="3240">
                <a:solidFill>
                  <a:srgbClr val="606060"/>
                </a:solidFill>
                <a:round/>
              </a:ln>
            </p:spPr>
            <p:style>
              <a:lnRef idx="0"/>
              <a:fillRef idx="0"/>
              <a:effectRef idx="0"/>
              <a:fontRef idx="minor"/>
            </p:style>
            <p:txBody>
              <a:bodyPr lIns="90000" rIns="90000" tIns="9360" bIns="9360" anchor="t">
                <a:noAutofit/>
              </a:bodyPr>
              <a:p>
                <a:endParaRPr b="0" lang="en-US" sz="2400" strike="noStrike" u="none">
                  <a:solidFill>
                    <a:srgbClr val="ffffff"/>
                  </a:solidFill>
                  <a:effectLst/>
                  <a:uFillTx/>
                  <a:latin typeface="Times New Roman"/>
                </a:endParaRPr>
              </a:p>
            </p:txBody>
          </p:sp>
          <p:sp>
            <p:nvSpPr>
              <p:cNvPr id="1112" name=""/>
              <p:cNvSpPr/>
              <p:nvPr/>
            </p:nvSpPr>
            <p:spPr>
              <a:xfrm>
                <a:off x="2961720" y="4061520"/>
                <a:ext cx="123120" cy="179280"/>
              </a:xfrm>
              <a:custGeom>
                <a:avLst/>
                <a:gdLst/>
                <a:ahLst/>
                <a:rect l="l" t="t" r="r" b="b"/>
                <a:pathLst>
                  <a:path w="477" h="746">
                    <a:moveTo>
                      <a:pt x="62" y="746"/>
                    </a:moveTo>
                    <a:lnTo>
                      <a:pt x="0" y="562"/>
                    </a:lnTo>
                    <a:lnTo>
                      <a:pt x="118" y="435"/>
                    </a:lnTo>
                    <a:lnTo>
                      <a:pt x="26" y="346"/>
                    </a:lnTo>
                    <a:lnTo>
                      <a:pt x="374" y="0"/>
                    </a:lnTo>
                    <a:lnTo>
                      <a:pt x="477" y="104"/>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113" name=""/>
              <p:cNvSpPr/>
              <p:nvPr/>
            </p:nvSpPr>
            <p:spPr>
              <a:xfrm>
                <a:off x="2963880" y="4188960"/>
                <a:ext cx="179280" cy="1080"/>
              </a:xfrm>
              <a:prstGeom prst="line">
                <a:avLst/>
              </a:prstGeom>
              <a:ln w="3240">
                <a:solidFill>
                  <a:srgbClr val="606060"/>
                </a:solidFill>
                <a:miter/>
              </a:ln>
            </p:spPr>
            <p:style>
              <a:lnRef idx="0"/>
              <a:fillRef idx="0"/>
              <a:effectRef idx="0"/>
              <a:fontRef idx="minor"/>
            </p:style>
            <p:txBody>
              <a:bodyPr lIns="90000" rIns="90000" tIns="-45720" bIns="-45720" anchor="t">
                <a:noAutofit/>
              </a:bodyPr>
              <a:p>
                <a:endParaRPr b="0" lang="en-US" sz="2400" strike="noStrike" u="none">
                  <a:solidFill>
                    <a:srgbClr val="ffffff"/>
                  </a:solidFill>
                  <a:effectLst/>
                  <a:uFillTx/>
                  <a:latin typeface="Times New Roman"/>
                </a:endParaRPr>
              </a:p>
            </p:txBody>
          </p:sp>
          <p:sp>
            <p:nvSpPr>
              <p:cNvPr id="1114" name=""/>
              <p:cNvSpPr/>
              <p:nvPr/>
            </p:nvSpPr>
            <p:spPr>
              <a:xfrm>
                <a:off x="3001680" y="4113720"/>
                <a:ext cx="37800" cy="1080"/>
              </a:xfrm>
              <a:prstGeom prst="line">
                <a:avLst/>
              </a:prstGeom>
              <a:ln w="3240">
                <a:solidFill>
                  <a:srgbClr val="606060"/>
                </a:solidFill>
                <a:miter/>
              </a:ln>
            </p:spPr>
            <p:style>
              <a:lnRef idx="0"/>
              <a:fillRef idx="0"/>
              <a:effectRef idx="0"/>
              <a:fontRef idx="minor"/>
            </p:style>
            <p:txBody>
              <a:bodyPr lIns="90000" rIns="90000" tIns="-45720" bIns="-45720" anchor="t">
                <a:noAutofit/>
              </a:bodyPr>
              <a:p>
                <a:endParaRPr b="0" lang="en-US" sz="2400" strike="noStrike" u="none">
                  <a:solidFill>
                    <a:srgbClr val="ffffff"/>
                  </a:solidFill>
                  <a:effectLst/>
                  <a:uFillTx/>
                  <a:latin typeface="Times New Roman"/>
                </a:endParaRPr>
              </a:p>
            </p:txBody>
          </p:sp>
          <p:sp>
            <p:nvSpPr>
              <p:cNvPr id="1115" name=""/>
              <p:cNvSpPr/>
              <p:nvPr/>
            </p:nvSpPr>
            <p:spPr>
              <a:xfrm>
                <a:off x="3062160" y="4113720"/>
                <a:ext cx="26640" cy="1080"/>
              </a:xfrm>
              <a:prstGeom prst="line">
                <a:avLst/>
              </a:prstGeom>
              <a:ln w="3240">
                <a:solidFill>
                  <a:srgbClr val="606060"/>
                </a:solidFill>
                <a:miter/>
              </a:ln>
            </p:spPr>
            <p:style>
              <a:lnRef idx="0"/>
              <a:fillRef idx="0"/>
              <a:effectRef idx="0"/>
              <a:fontRef idx="minor"/>
            </p:style>
            <p:txBody>
              <a:bodyPr lIns="90000" rIns="90000" tIns="-45720" bIns="-45720" anchor="t">
                <a:noAutofit/>
              </a:bodyPr>
              <a:p>
                <a:endParaRPr b="0" lang="en-US" sz="2400" strike="noStrike" u="none">
                  <a:solidFill>
                    <a:srgbClr val="ffffff"/>
                  </a:solidFill>
                  <a:effectLst/>
                  <a:uFillTx/>
                  <a:latin typeface="Times New Roman"/>
                </a:endParaRPr>
              </a:p>
            </p:txBody>
          </p:sp>
          <p:sp>
            <p:nvSpPr>
              <p:cNvPr id="1116" name=""/>
              <p:cNvSpPr/>
              <p:nvPr/>
            </p:nvSpPr>
            <p:spPr>
              <a:xfrm>
                <a:off x="2954520" y="4214880"/>
                <a:ext cx="32760" cy="30240"/>
              </a:xfrm>
              <a:custGeom>
                <a:avLst/>
                <a:gdLst/>
                <a:ahLst/>
                <a:rect l="l" t="t" r="r" b="b"/>
                <a:pathLst>
                  <a:path w="128" h="128">
                    <a:moveTo>
                      <a:pt x="19" y="0"/>
                    </a:moveTo>
                    <a:lnTo>
                      <a:pt x="128" y="0"/>
                    </a:lnTo>
                    <a:lnTo>
                      <a:pt x="0" y="128"/>
                    </a:lnTo>
                  </a:path>
                </a:pathLst>
              </a:custGeom>
              <a:noFill/>
              <a:ln w="3240">
                <a:solidFill>
                  <a:srgbClr val="60606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1117" name=""/>
              <p:cNvSpPr/>
              <p:nvPr/>
            </p:nvSpPr>
            <p:spPr>
              <a:xfrm>
                <a:off x="3090960" y="4191840"/>
                <a:ext cx="52920" cy="48960"/>
              </a:xfrm>
              <a:custGeom>
                <a:avLst/>
                <a:gdLst/>
                <a:ahLst/>
                <a:rect l="l" t="t" r="r" b="b"/>
                <a:pathLst>
                  <a:path w="208" h="202">
                    <a:moveTo>
                      <a:pt x="0" y="6"/>
                    </a:moveTo>
                    <a:lnTo>
                      <a:pt x="133" y="202"/>
                    </a:lnTo>
                    <a:lnTo>
                      <a:pt x="208" y="0"/>
                    </a:lnTo>
                  </a:path>
                </a:pathLst>
              </a:custGeom>
              <a:noFill/>
              <a:ln w="3240">
                <a:solidFill>
                  <a:srgbClr val="606060"/>
                </a:solidFill>
                <a:round/>
              </a:ln>
            </p:spPr>
            <p:style>
              <a:lnRef idx="0"/>
              <a:fillRef idx="0"/>
              <a:effectRef idx="0"/>
              <a:fontRef idx="minor"/>
            </p:style>
            <p:txBody>
              <a:bodyPr lIns="90000" rIns="90000" tIns="2160" bIns="2160" anchor="t">
                <a:noAutofit/>
              </a:bodyPr>
              <a:p>
                <a:endParaRPr b="0" lang="en-US" sz="2400" strike="noStrike" u="none">
                  <a:solidFill>
                    <a:srgbClr val="ffffff"/>
                  </a:solidFill>
                  <a:effectLst/>
                  <a:uFillTx/>
                  <a:latin typeface="Times New Roman"/>
                </a:endParaRPr>
              </a:p>
            </p:txBody>
          </p:sp>
          <p:sp>
            <p:nvSpPr>
              <p:cNvPr id="1118" name=""/>
              <p:cNvSpPr/>
              <p:nvPr/>
            </p:nvSpPr>
            <p:spPr>
              <a:xfrm>
                <a:off x="3020400" y="4148280"/>
                <a:ext cx="32760" cy="40680"/>
              </a:xfrm>
              <a:prstGeom prst="line">
                <a:avLst/>
              </a:prstGeom>
              <a:ln w="3240">
                <a:solidFill>
                  <a:srgbClr val="60606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1119" name=""/>
              <p:cNvSpPr/>
              <p:nvPr/>
            </p:nvSpPr>
            <p:spPr>
              <a:xfrm flipH="1">
                <a:off x="3057840" y="4148280"/>
                <a:ext cx="32760" cy="40680"/>
              </a:xfrm>
              <a:prstGeom prst="line">
                <a:avLst/>
              </a:prstGeom>
              <a:ln w="3240">
                <a:solidFill>
                  <a:srgbClr val="60606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1120" name=""/>
              <p:cNvSpPr/>
              <p:nvPr/>
            </p:nvSpPr>
            <p:spPr>
              <a:xfrm flipH="1">
                <a:off x="2987280" y="4148280"/>
                <a:ext cx="19080" cy="44640"/>
              </a:xfrm>
              <a:prstGeom prst="line">
                <a:avLst/>
              </a:prstGeom>
              <a:ln w="3240">
                <a:solidFill>
                  <a:srgbClr val="606060"/>
                </a:solidFill>
                <a:miter/>
              </a:ln>
            </p:spPr>
            <p:style>
              <a:lnRef idx="0"/>
              <a:fillRef idx="0"/>
              <a:effectRef idx="0"/>
              <a:fontRef idx="minor"/>
            </p:style>
            <p:txBody>
              <a:bodyPr lIns="90000" rIns="90000" tIns="-2160" bIns="-2160" anchor="t">
                <a:noAutofit/>
              </a:bodyPr>
              <a:p>
                <a:endParaRPr b="0" lang="en-US" sz="2400" strike="noStrike" u="none">
                  <a:solidFill>
                    <a:srgbClr val="ffffff"/>
                  </a:solidFill>
                  <a:effectLst/>
                  <a:uFillTx/>
                  <a:latin typeface="Times New Roman"/>
                </a:endParaRPr>
              </a:p>
            </p:txBody>
          </p:sp>
          <p:sp>
            <p:nvSpPr>
              <p:cNvPr id="1121" name=""/>
              <p:cNvSpPr/>
              <p:nvPr/>
            </p:nvSpPr>
            <p:spPr>
              <a:xfrm>
                <a:off x="3090960" y="4148280"/>
                <a:ext cx="19440" cy="40680"/>
              </a:xfrm>
              <a:prstGeom prst="line">
                <a:avLst/>
              </a:prstGeom>
              <a:ln w="3240">
                <a:solidFill>
                  <a:srgbClr val="60606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1122" name=""/>
              <p:cNvSpPr/>
              <p:nvPr/>
            </p:nvSpPr>
            <p:spPr>
              <a:xfrm>
                <a:off x="3105360" y="4143960"/>
                <a:ext cx="37800" cy="106920"/>
              </a:xfrm>
              <a:custGeom>
                <a:avLst/>
                <a:gdLst/>
                <a:ahLst/>
                <a:rect l="l" t="t" r="r" b="b"/>
                <a:pathLst>
                  <a:path w="149" h="443">
                    <a:moveTo>
                      <a:pt x="0" y="443"/>
                    </a:moveTo>
                    <a:lnTo>
                      <a:pt x="21" y="0"/>
                    </a:lnTo>
                    <a:lnTo>
                      <a:pt x="149" y="419"/>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123" name=""/>
              <p:cNvSpPr/>
              <p:nvPr/>
            </p:nvSpPr>
            <p:spPr>
              <a:xfrm>
                <a:off x="2963880" y="4146840"/>
                <a:ext cx="23400" cy="93960"/>
              </a:xfrm>
              <a:custGeom>
                <a:avLst/>
                <a:gdLst/>
                <a:ahLst/>
                <a:rect l="l" t="t" r="r" b="b"/>
                <a:pathLst>
                  <a:path w="92" h="394">
                    <a:moveTo>
                      <a:pt x="0" y="394"/>
                    </a:moveTo>
                    <a:lnTo>
                      <a:pt x="92" y="0"/>
                    </a:lnTo>
                    <a:lnTo>
                      <a:pt x="92" y="394"/>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124" name=""/>
              <p:cNvSpPr/>
              <p:nvPr/>
            </p:nvSpPr>
            <p:spPr>
              <a:xfrm>
                <a:off x="2973240" y="4061520"/>
                <a:ext cx="66240" cy="78120"/>
              </a:xfrm>
              <a:custGeom>
                <a:avLst/>
                <a:gdLst/>
                <a:ahLst/>
                <a:rect l="l" t="t" r="r" b="b"/>
                <a:pathLst>
                  <a:path w="256" h="327">
                    <a:moveTo>
                      <a:pt x="0" y="327"/>
                    </a:moveTo>
                    <a:lnTo>
                      <a:pt x="129" y="0"/>
                    </a:lnTo>
                    <a:lnTo>
                      <a:pt x="165" y="109"/>
                    </a:lnTo>
                    <a:lnTo>
                      <a:pt x="256" y="236"/>
                    </a:lnTo>
                    <a:lnTo>
                      <a:pt x="239" y="236"/>
                    </a:lnTo>
                  </a:path>
                </a:pathLst>
              </a:custGeom>
              <a:noFill/>
              <a:ln w="3240">
                <a:solidFill>
                  <a:srgbClr val="606060"/>
                </a:solidFill>
                <a:round/>
              </a:ln>
            </p:spPr>
            <p:style>
              <a:lnRef idx="0"/>
              <a:fillRef idx="0"/>
              <a:effectRef idx="0"/>
              <a:fontRef idx="minor"/>
            </p:style>
            <p:txBody>
              <a:bodyPr lIns="90000" rIns="90000" tIns="31320" bIns="31320" anchor="t">
                <a:noAutofit/>
              </a:bodyPr>
              <a:p>
                <a:endParaRPr b="0" lang="en-US" sz="2400" strike="noStrike" u="none">
                  <a:solidFill>
                    <a:srgbClr val="ffffff"/>
                  </a:solidFill>
                  <a:effectLst/>
                  <a:uFillTx/>
                  <a:latin typeface="Times New Roman"/>
                </a:endParaRPr>
              </a:p>
            </p:txBody>
          </p:sp>
          <p:sp>
            <p:nvSpPr>
              <p:cNvPr id="1125" name=""/>
              <p:cNvSpPr/>
              <p:nvPr/>
            </p:nvSpPr>
            <p:spPr>
              <a:xfrm>
                <a:off x="2975400" y="4061520"/>
                <a:ext cx="158760" cy="130320"/>
              </a:xfrm>
              <a:custGeom>
                <a:avLst/>
                <a:gdLst/>
                <a:ahLst/>
                <a:rect l="l" t="t" r="r" b="b"/>
                <a:pathLst>
                  <a:path w="619" h="540">
                    <a:moveTo>
                      <a:pt x="0" y="236"/>
                    </a:moveTo>
                    <a:lnTo>
                      <a:pt x="32" y="236"/>
                    </a:lnTo>
                    <a:lnTo>
                      <a:pt x="16" y="110"/>
                    </a:lnTo>
                    <a:lnTo>
                      <a:pt x="69" y="0"/>
                    </a:lnTo>
                    <a:lnTo>
                      <a:pt x="141" y="345"/>
                    </a:lnTo>
                    <a:lnTo>
                      <a:pt x="435" y="0"/>
                    </a:lnTo>
                    <a:lnTo>
                      <a:pt x="619" y="345"/>
                    </a:lnTo>
                    <a:lnTo>
                      <a:pt x="588" y="540"/>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126" name=""/>
              <p:cNvSpPr/>
              <p:nvPr/>
            </p:nvSpPr>
            <p:spPr>
              <a:xfrm>
                <a:off x="3062160" y="4086000"/>
                <a:ext cx="33840" cy="31680"/>
              </a:xfrm>
              <a:custGeom>
                <a:avLst/>
                <a:gdLst/>
                <a:ahLst/>
                <a:rect l="l" t="t" r="r" b="b"/>
                <a:pathLst>
                  <a:path w="130" h="132">
                    <a:moveTo>
                      <a:pt x="103" y="132"/>
                    </a:moveTo>
                    <a:lnTo>
                      <a:pt x="130" y="131"/>
                    </a:lnTo>
                    <a:lnTo>
                      <a:pt x="88" y="0"/>
                    </a:lnTo>
                    <a:lnTo>
                      <a:pt x="0" y="114"/>
                    </a:lnTo>
                  </a:path>
                </a:pathLst>
              </a:custGeom>
              <a:noFill/>
              <a:ln w="3240">
                <a:solidFill>
                  <a:srgbClr val="606060"/>
                </a:solidFill>
                <a:round/>
              </a:ln>
            </p:spPr>
            <p:style>
              <a:lnRef idx="0"/>
              <a:fillRef idx="0"/>
              <a:effectRef idx="0"/>
              <a:fontRef idx="minor"/>
            </p:style>
            <p:txBody>
              <a:bodyPr lIns="90000" rIns="90000" tIns="-15120" bIns="-15120" anchor="t">
                <a:noAutofit/>
              </a:bodyPr>
              <a:p>
                <a:endParaRPr b="0" lang="en-US" sz="2400" strike="noStrike" u="none">
                  <a:solidFill>
                    <a:srgbClr val="ffffff"/>
                  </a:solidFill>
                  <a:effectLst/>
                  <a:uFillTx/>
                  <a:latin typeface="Times New Roman"/>
                </a:endParaRPr>
              </a:p>
            </p:txBody>
          </p:sp>
          <p:sp>
            <p:nvSpPr>
              <p:cNvPr id="1127" name=""/>
              <p:cNvSpPr/>
              <p:nvPr/>
            </p:nvSpPr>
            <p:spPr>
              <a:xfrm>
                <a:off x="3003840" y="4219200"/>
                <a:ext cx="24480" cy="25920"/>
              </a:xfrm>
              <a:custGeom>
                <a:avLst/>
                <a:gdLst/>
                <a:ahLst/>
                <a:rect l="l" t="t" r="r" b="b"/>
                <a:pathLst>
                  <a:path w="95" h="109">
                    <a:moveTo>
                      <a:pt x="0" y="0"/>
                    </a:moveTo>
                    <a:lnTo>
                      <a:pt x="95" y="0"/>
                    </a:lnTo>
                    <a:lnTo>
                      <a:pt x="18" y="109"/>
                    </a:lnTo>
                  </a:path>
                </a:pathLst>
              </a:custGeom>
              <a:noFill/>
              <a:ln w="3240">
                <a:solidFill>
                  <a:srgbClr val="606060"/>
                </a:solidFill>
                <a:round/>
              </a:ln>
            </p:spPr>
            <p:style>
              <a:lnRef idx="0"/>
              <a:fillRef idx="0"/>
              <a:effectRef idx="0"/>
              <a:fontRef idx="minor"/>
            </p:style>
            <p:txBody>
              <a:bodyPr lIns="90000" rIns="90000" tIns="-20880" bIns="-20880" anchor="t">
                <a:noAutofit/>
              </a:bodyPr>
              <a:p>
                <a:endParaRPr b="0" lang="en-US" sz="2400" strike="noStrike" u="none">
                  <a:solidFill>
                    <a:srgbClr val="ffffff"/>
                  </a:solidFill>
                  <a:effectLst/>
                  <a:uFillTx/>
                  <a:latin typeface="Times New Roman"/>
                </a:endParaRPr>
              </a:p>
            </p:txBody>
          </p:sp>
          <p:sp>
            <p:nvSpPr>
              <p:cNvPr id="1128" name=""/>
              <p:cNvSpPr/>
              <p:nvPr/>
            </p:nvSpPr>
            <p:spPr>
              <a:xfrm>
                <a:off x="3080880" y="4219200"/>
                <a:ext cx="23400" cy="29160"/>
              </a:xfrm>
              <a:custGeom>
                <a:avLst/>
                <a:gdLst/>
                <a:ahLst/>
                <a:rect l="l" t="t" r="r" b="b"/>
                <a:pathLst>
                  <a:path w="94" h="123">
                    <a:moveTo>
                      <a:pt x="78" y="2"/>
                    </a:moveTo>
                    <a:lnTo>
                      <a:pt x="0" y="0"/>
                    </a:lnTo>
                    <a:lnTo>
                      <a:pt x="94" y="123"/>
                    </a:lnTo>
                  </a:path>
                </a:pathLst>
              </a:custGeom>
              <a:noFill/>
              <a:ln w="3240">
                <a:solidFill>
                  <a:srgbClr val="606060"/>
                </a:solidFill>
                <a:round/>
              </a:ln>
            </p:spPr>
            <p:style>
              <a:lnRef idx="0"/>
              <a:fillRef idx="0"/>
              <a:effectRef idx="0"/>
              <a:fontRef idx="minor"/>
            </p:style>
            <p:txBody>
              <a:bodyPr lIns="90000" rIns="90000" tIns="-17640" bIns="-17640" anchor="t">
                <a:noAutofit/>
              </a:bodyPr>
              <a:p>
                <a:endParaRPr b="0" lang="en-US" sz="2400" strike="noStrike" u="none">
                  <a:solidFill>
                    <a:srgbClr val="ffffff"/>
                  </a:solidFill>
                  <a:effectLst/>
                  <a:uFillTx/>
                  <a:latin typeface="Times New Roman"/>
                </a:endParaRPr>
              </a:p>
            </p:txBody>
          </p:sp>
          <p:sp>
            <p:nvSpPr>
              <p:cNvPr id="1129" name=""/>
              <p:cNvSpPr/>
              <p:nvPr/>
            </p:nvSpPr>
            <p:spPr>
              <a:xfrm>
                <a:off x="3020400" y="4148280"/>
                <a:ext cx="61200" cy="40680"/>
              </a:xfrm>
              <a:custGeom>
                <a:avLst/>
                <a:gdLst/>
                <a:ahLst/>
                <a:rect l="l" t="t" r="r" b="b"/>
                <a:pathLst>
                  <a:path w="238" h="164">
                    <a:moveTo>
                      <a:pt x="0" y="164"/>
                    </a:moveTo>
                    <a:lnTo>
                      <a:pt x="128" y="0"/>
                    </a:lnTo>
                    <a:lnTo>
                      <a:pt x="238" y="164"/>
                    </a:lnTo>
                  </a:path>
                </a:pathLst>
              </a:custGeom>
              <a:noFill/>
              <a:ln w="3240">
                <a:solidFill>
                  <a:srgbClr val="606060"/>
                </a:solidFill>
                <a:round/>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1130" name=""/>
              <p:cNvSpPr/>
              <p:nvPr/>
            </p:nvSpPr>
            <p:spPr>
              <a:xfrm flipH="1" flipV="1">
                <a:off x="2968560" y="4143960"/>
                <a:ext cx="37800" cy="36000"/>
              </a:xfrm>
              <a:prstGeom prst="line">
                <a:avLst/>
              </a:prstGeom>
              <a:ln w="3240">
                <a:solidFill>
                  <a:srgbClr val="606060"/>
                </a:solidFill>
                <a:miter/>
              </a:ln>
            </p:spPr>
            <p:style>
              <a:lnRef idx="0"/>
              <a:fillRef idx="0"/>
              <a:effectRef idx="0"/>
              <a:fontRef idx="minor"/>
            </p:style>
            <p:txBody>
              <a:bodyPr lIns="90000" rIns="90000" tIns="-10800" bIns="-10800" anchor="t">
                <a:noAutofit/>
              </a:bodyPr>
              <a:p>
                <a:endParaRPr b="0" lang="en-US" sz="2400" strike="noStrike" u="none">
                  <a:solidFill>
                    <a:srgbClr val="ffffff"/>
                  </a:solidFill>
                  <a:effectLst/>
                  <a:uFillTx/>
                  <a:latin typeface="Times New Roman"/>
                </a:endParaRPr>
              </a:p>
            </p:txBody>
          </p:sp>
          <p:sp>
            <p:nvSpPr>
              <p:cNvPr id="1131" name=""/>
              <p:cNvSpPr/>
              <p:nvPr/>
            </p:nvSpPr>
            <p:spPr>
              <a:xfrm>
                <a:off x="2968920" y="4154040"/>
                <a:ext cx="18360" cy="60480"/>
              </a:xfrm>
              <a:prstGeom prst="line">
                <a:avLst/>
              </a:prstGeom>
              <a:ln w="3240">
                <a:solidFill>
                  <a:srgbClr val="606060"/>
                </a:solidFill>
                <a:miter/>
              </a:ln>
            </p:spPr>
            <p:style>
              <a:lnRef idx="0"/>
              <a:fillRef idx="0"/>
              <a:effectRef idx="0"/>
              <a:fontRef idx="minor"/>
            </p:style>
            <p:txBody>
              <a:bodyPr lIns="90000" rIns="90000" tIns="13680" bIns="13680" anchor="t">
                <a:noAutofit/>
              </a:bodyPr>
              <a:p>
                <a:endParaRPr b="0" lang="en-US" sz="2400" strike="noStrike" u="none">
                  <a:solidFill>
                    <a:srgbClr val="ffffff"/>
                  </a:solidFill>
                  <a:effectLst/>
                  <a:uFillTx/>
                  <a:latin typeface="Times New Roman"/>
                </a:endParaRPr>
              </a:p>
            </p:txBody>
          </p:sp>
          <p:sp>
            <p:nvSpPr>
              <p:cNvPr id="1132" name=""/>
              <p:cNvSpPr/>
              <p:nvPr/>
            </p:nvSpPr>
            <p:spPr>
              <a:xfrm>
                <a:off x="3134160" y="4214880"/>
                <a:ext cx="14400" cy="1440"/>
              </a:xfrm>
              <a:prstGeom prst="line">
                <a:avLst/>
              </a:prstGeom>
              <a:ln w="3240">
                <a:solidFill>
                  <a:srgbClr val="606060"/>
                </a:solidFill>
                <a:miter/>
              </a:ln>
            </p:spPr>
            <p:style>
              <a:lnRef idx="0"/>
              <a:fillRef idx="0"/>
              <a:effectRef idx="0"/>
              <a:fontRef idx="minor"/>
            </p:style>
            <p:txBody>
              <a:bodyPr lIns="90000" rIns="90000" tIns="-45360" bIns="-45360" anchor="t">
                <a:noAutofit/>
              </a:bodyPr>
              <a:p>
                <a:endParaRPr b="0" lang="en-US" sz="2400" strike="noStrike" u="none">
                  <a:solidFill>
                    <a:srgbClr val="ffffff"/>
                  </a:solidFill>
                  <a:effectLst/>
                  <a:uFillTx/>
                  <a:latin typeface="Times New Roman"/>
                </a:endParaRPr>
              </a:p>
            </p:txBody>
          </p:sp>
          <p:sp>
            <p:nvSpPr>
              <p:cNvPr id="1133" name=""/>
              <p:cNvSpPr/>
              <p:nvPr/>
            </p:nvSpPr>
            <p:spPr>
              <a:xfrm flipH="1" flipV="1">
                <a:off x="3110400" y="4165560"/>
                <a:ext cx="33480" cy="27360"/>
              </a:xfrm>
              <a:prstGeom prst="line">
                <a:avLst/>
              </a:prstGeom>
              <a:ln w="3240">
                <a:solidFill>
                  <a:srgbClr val="606060"/>
                </a:solidFill>
                <a:miter/>
              </a:ln>
            </p:spPr>
            <p:style>
              <a:lnRef idx="0"/>
              <a:fillRef idx="0"/>
              <a:effectRef idx="0"/>
              <a:fontRef idx="minor"/>
            </p:style>
            <p:txBody>
              <a:bodyPr lIns="90000" rIns="90000" tIns="-19440" bIns="-19440" anchor="t">
                <a:noAutofit/>
              </a:bodyPr>
              <a:p>
                <a:endParaRPr b="0" lang="en-US" sz="2400" strike="noStrike" u="none">
                  <a:solidFill>
                    <a:srgbClr val="ffffff"/>
                  </a:solidFill>
                  <a:effectLst/>
                  <a:uFillTx/>
                  <a:latin typeface="Times New Roman"/>
                </a:endParaRPr>
              </a:p>
            </p:txBody>
          </p:sp>
          <p:sp>
            <p:nvSpPr>
              <p:cNvPr id="1134" name=""/>
              <p:cNvSpPr/>
              <p:nvPr/>
            </p:nvSpPr>
            <p:spPr>
              <a:xfrm>
                <a:off x="2966040" y="4171680"/>
                <a:ext cx="21600" cy="1080"/>
              </a:xfrm>
              <a:prstGeom prst="line">
                <a:avLst/>
              </a:prstGeom>
              <a:ln w="3240">
                <a:solidFill>
                  <a:srgbClr val="606060"/>
                </a:solidFill>
                <a:miter/>
              </a:ln>
            </p:spPr>
            <p:style>
              <a:lnRef idx="0"/>
              <a:fillRef idx="0"/>
              <a:effectRef idx="0"/>
              <a:fontRef idx="minor"/>
            </p:style>
            <p:txBody>
              <a:bodyPr lIns="90000" rIns="90000" tIns="-45720" bIns="-45720" anchor="t">
                <a:noAutofit/>
              </a:bodyPr>
              <a:p>
                <a:endParaRPr b="0" lang="en-US" sz="2400" strike="noStrike" u="none">
                  <a:solidFill>
                    <a:srgbClr val="ffffff"/>
                  </a:solidFill>
                  <a:effectLst/>
                  <a:uFillTx/>
                  <a:latin typeface="Times New Roman"/>
                </a:endParaRPr>
              </a:p>
            </p:txBody>
          </p:sp>
          <p:sp>
            <p:nvSpPr>
              <p:cNvPr id="1135" name=""/>
              <p:cNvSpPr/>
              <p:nvPr/>
            </p:nvSpPr>
            <p:spPr>
              <a:xfrm>
                <a:off x="3134160" y="4214880"/>
                <a:ext cx="21600" cy="27360"/>
              </a:xfrm>
              <a:prstGeom prst="line">
                <a:avLst/>
              </a:prstGeom>
              <a:ln w="3240">
                <a:solidFill>
                  <a:srgbClr val="606060"/>
                </a:solidFill>
                <a:miter/>
              </a:ln>
            </p:spPr>
            <p:style>
              <a:lnRef idx="0"/>
              <a:fillRef idx="0"/>
              <a:effectRef idx="0"/>
              <a:fontRef idx="minor"/>
            </p:style>
            <p:txBody>
              <a:bodyPr lIns="90000" rIns="90000" tIns="-19440" bIns="-19440" anchor="t">
                <a:noAutofit/>
              </a:bodyPr>
              <a:p>
                <a:endParaRPr b="0" lang="en-US" sz="2400" strike="noStrike" u="none">
                  <a:solidFill>
                    <a:srgbClr val="ffffff"/>
                  </a:solidFill>
                  <a:effectLst/>
                  <a:uFillTx/>
                  <a:latin typeface="Times New Roman"/>
                </a:endParaRPr>
              </a:p>
            </p:txBody>
          </p:sp>
          <p:sp>
            <p:nvSpPr>
              <p:cNvPr id="1136" name=""/>
              <p:cNvSpPr/>
              <p:nvPr/>
            </p:nvSpPr>
            <p:spPr>
              <a:xfrm>
                <a:off x="3016080" y="4070160"/>
                <a:ext cx="70560" cy="73800"/>
              </a:xfrm>
              <a:prstGeom prst="line">
                <a:avLst/>
              </a:prstGeom>
              <a:ln w="3240">
                <a:solidFill>
                  <a:srgbClr val="606060"/>
                </a:solidFill>
                <a:miter/>
              </a:ln>
            </p:spPr>
            <p:style>
              <a:lnRef idx="0"/>
              <a:fillRef idx="0"/>
              <a:effectRef idx="0"/>
              <a:fontRef idx="minor"/>
            </p:style>
            <p:txBody>
              <a:bodyPr lIns="90000" rIns="90000" tIns="27000" bIns="27000" anchor="t">
                <a:noAutofit/>
              </a:bodyPr>
              <a:p>
                <a:endParaRPr b="0" lang="en-US" sz="2400" strike="noStrike" u="none">
                  <a:solidFill>
                    <a:srgbClr val="ffffff"/>
                  </a:solidFill>
                  <a:effectLst/>
                  <a:uFillTx/>
                  <a:latin typeface="Times New Roman"/>
                </a:endParaRPr>
              </a:p>
            </p:txBody>
          </p:sp>
          <p:sp>
            <p:nvSpPr>
              <p:cNvPr id="1137" name=""/>
              <p:cNvSpPr/>
              <p:nvPr/>
            </p:nvSpPr>
            <p:spPr>
              <a:xfrm>
                <a:off x="3090960" y="4057200"/>
                <a:ext cx="19440" cy="122760"/>
              </a:xfrm>
              <a:custGeom>
                <a:avLst/>
                <a:gdLst/>
                <a:ahLst/>
                <a:rect l="l" t="t" r="r" b="b"/>
                <a:pathLst>
                  <a:path w="74" h="510">
                    <a:moveTo>
                      <a:pt x="0" y="346"/>
                    </a:moveTo>
                    <a:lnTo>
                      <a:pt x="74" y="0"/>
                    </a:lnTo>
                    <a:lnTo>
                      <a:pt x="19" y="510"/>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138" name=""/>
              <p:cNvSpPr/>
              <p:nvPr/>
            </p:nvSpPr>
            <p:spPr>
              <a:xfrm>
                <a:off x="3094200" y="4059720"/>
                <a:ext cx="32760" cy="53640"/>
              </a:xfrm>
              <a:custGeom>
                <a:avLst/>
                <a:gdLst/>
                <a:ahLst/>
                <a:rect l="l" t="t" r="r" b="b"/>
                <a:pathLst>
                  <a:path w="128" h="227">
                    <a:moveTo>
                      <a:pt x="0" y="0"/>
                    </a:moveTo>
                    <a:lnTo>
                      <a:pt x="98" y="99"/>
                    </a:lnTo>
                    <a:lnTo>
                      <a:pt x="23" y="227"/>
                    </a:lnTo>
                    <a:lnTo>
                      <a:pt x="128" y="227"/>
                    </a:lnTo>
                  </a:path>
                </a:pathLst>
              </a:custGeom>
              <a:noFill/>
              <a:ln w="3240">
                <a:solidFill>
                  <a:srgbClr val="606060"/>
                </a:solidFill>
                <a:round/>
              </a:ln>
            </p:spPr>
            <p:style>
              <a:lnRef idx="0"/>
              <a:fillRef idx="0"/>
              <a:effectRef idx="0"/>
              <a:fontRef idx="minor"/>
            </p:style>
            <p:txBody>
              <a:bodyPr lIns="90000" rIns="90000" tIns="6840" bIns="6840" anchor="t">
                <a:noAutofit/>
              </a:bodyPr>
              <a:p>
                <a:endParaRPr b="0" lang="en-US" sz="2400" strike="noStrike" u="none">
                  <a:solidFill>
                    <a:srgbClr val="ffffff"/>
                  </a:solidFill>
                  <a:effectLst/>
                  <a:uFillTx/>
                  <a:latin typeface="Times New Roman"/>
                </a:endParaRPr>
              </a:p>
            </p:txBody>
          </p:sp>
          <p:sp>
            <p:nvSpPr>
              <p:cNvPr id="1139" name=""/>
              <p:cNvSpPr/>
              <p:nvPr/>
            </p:nvSpPr>
            <p:spPr>
              <a:xfrm>
                <a:off x="3103560" y="4058640"/>
                <a:ext cx="16200" cy="55080"/>
              </a:xfrm>
              <a:custGeom>
                <a:avLst/>
                <a:gdLst/>
                <a:ahLst/>
                <a:rect l="l" t="t" r="r" b="b"/>
                <a:pathLst>
                  <a:path w="62" h="226">
                    <a:moveTo>
                      <a:pt x="0" y="0"/>
                    </a:moveTo>
                    <a:lnTo>
                      <a:pt x="62" y="94"/>
                    </a:lnTo>
                    <a:lnTo>
                      <a:pt x="50" y="226"/>
                    </a:lnTo>
                  </a:path>
                </a:pathLst>
              </a:custGeom>
              <a:noFill/>
              <a:ln w="3240">
                <a:solidFill>
                  <a:srgbClr val="606060"/>
                </a:solidFill>
                <a:round/>
              </a:ln>
            </p:spPr>
            <p:style>
              <a:lnRef idx="0"/>
              <a:fillRef idx="0"/>
              <a:effectRef idx="0"/>
              <a:fontRef idx="minor"/>
            </p:style>
            <p:txBody>
              <a:bodyPr lIns="90000" rIns="90000" tIns="8280" bIns="8280" anchor="t">
                <a:noAutofit/>
              </a:bodyPr>
              <a:p>
                <a:endParaRPr b="0" lang="en-US" sz="2400" strike="noStrike" u="none">
                  <a:solidFill>
                    <a:srgbClr val="ffffff"/>
                  </a:solidFill>
                  <a:effectLst/>
                  <a:uFillTx/>
                  <a:latin typeface="Times New Roman"/>
                </a:endParaRPr>
              </a:p>
            </p:txBody>
          </p:sp>
          <p:sp>
            <p:nvSpPr>
              <p:cNvPr id="1140" name=""/>
              <p:cNvSpPr/>
              <p:nvPr/>
            </p:nvSpPr>
            <p:spPr>
              <a:xfrm>
                <a:off x="2978280" y="4061520"/>
                <a:ext cx="28440" cy="56160"/>
              </a:xfrm>
              <a:custGeom>
                <a:avLst/>
                <a:gdLst/>
                <a:ahLst/>
                <a:rect l="l" t="t" r="r" b="b"/>
                <a:pathLst>
                  <a:path w="109" h="235">
                    <a:moveTo>
                      <a:pt x="109" y="0"/>
                    </a:moveTo>
                    <a:lnTo>
                      <a:pt x="0" y="128"/>
                    </a:lnTo>
                    <a:lnTo>
                      <a:pt x="71" y="235"/>
                    </a:lnTo>
                  </a:path>
                </a:pathLst>
              </a:custGeom>
              <a:noFill/>
              <a:ln w="3240">
                <a:solidFill>
                  <a:srgbClr val="606060"/>
                </a:solidFill>
                <a:round/>
              </a:ln>
            </p:spPr>
            <p:style>
              <a:lnRef idx="0"/>
              <a:fillRef idx="0"/>
              <a:effectRef idx="0"/>
              <a:fontRef idx="minor"/>
            </p:style>
            <p:txBody>
              <a:bodyPr lIns="90000" rIns="90000" tIns="9360" bIns="9360" anchor="t">
                <a:noAutofit/>
              </a:bodyPr>
              <a:p>
                <a:endParaRPr b="0" lang="en-US" sz="2400" strike="noStrike" u="none">
                  <a:solidFill>
                    <a:srgbClr val="ffffff"/>
                  </a:solidFill>
                  <a:effectLst/>
                  <a:uFillTx/>
                  <a:latin typeface="Times New Roman"/>
                </a:endParaRPr>
              </a:p>
            </p:txBody>
          </p:sp>
          <p:sp>
            <p:nvSpPr>
              <p:cNvPr id="1141" name=""/>
              <p:cNvSpPr/>
              <p:nvPr/>
            </p:nvSpPr>
            <p:spPr>
              <a:xfrm flipH="1" flipV="1">
                <a:off x="3010680" y="3998880"/>
                <a:ext cx="103320" cy="57960"/>
              </a:xfrm>
              <a:prstGeom prst="line">
                <a:avLst/>
              </a:prstGeom>
              <a:ln w="3240">
                <a:solidFill>
                  <a:srgbClr val="606060"/>
                </a:solidFill>
                <a:miter/>
              </a:ln>
            </p:spPr>
            <p:style>
              <a:lnRef idx="0"/>
              <a:fillRef idx="0"/>
              <a:effectRef idx="0"/>
              <a:fontRef idx="minor"/>
            </p:style>
            <p:txBody>
              <a:bodyPr lIns="90000" rIns="90000" tIns="11160" bIns="11160" anchor="t">
                <a:noAutofit/>
              </a:bodyPr>
              <a:p>
                <a:endParaRPr b="0" lang="en-US" sz="2400" strike="noStrike" u="none">
                  <a:solidFill>
                    <a:srgbClr val="ffffff"/>
                  </a:solidFill>
                  <a:effectLst/>
                  <a:uFillTx/>
                  <a:latin typeface="Times New Roman"/>
                </a:endParaRPr>
              </a:p>
            </p:txBody>
          </p:sp>
          <p:sp>
            <p:nvSpPr>
              <p:cNvPr id="1142" name=""/>
              <p:cNvSpPr/>
              <p:nvPr/>
            </p:nvSpPr>
            <p:spPr>
              <a:xfrm>
                <a:off x="2983320" y="3999240"/>
                <a:ext cx="151560" cy="62280"/>
              </a:xfrm>
              <a:custGeom>
                <a:avLst/>
                <a:gdLst/>
                <a:ahLst/>
                <a:rect l="l" t="t" r="r" b="b"/>
                <a:pathLst>
                  <a:path w="594" h="255">
                    <a:moveTo>
                      <a:pt x="0" y="255"/>
                    </a:moveTo>
                    <a:lnTo>
                      <a:pt x="385" y="17"/>
                    </a:lnTo>
                    <a:lnTo>
                      <a:pt x="476" y="0"/>
                    </a:lnTo>
                    <a:lnTo>
                      <a:pt x="594" y="0"/>
                    </a:lnTo>
                    <a:lnTo>
                      <a:pt x="514" y="236"/>
                    </a:lnTo>
                  </a:path>
                </a:pathLst>
              </a:custGeom>
              <a:noFill/>
              <a:ln w="3240">
                <a:solidFill>
                  <a:srgbClr val="606060"/>
                </a:solidFill>
                <a:round/>
              </a:ln>
            </p:spPr>
            <p:style>
              <a:lnRef idx="0"/>
              <a:fillRef idx="0"/>
              <a:effectRef idx="0"/>
              <a:fontRef idx="minor"/>
            </p:style>
            <p:txBody>
              <a:bodyPr lIns="90000" rIns="90000" tIns="15480" bIns="15480" anchor="t">
                <a:noAutofit/>
              </a:bodyPr>
              <a:p>
                <a:endParaRPr b="0" lang="en-US" sz="2400" strike="noStrike" u="none">
                  <a:solidFill>
                    <a:srgbClr val="ffffff"/>
                  </a:solidFill>
                  <a:effectLst/>
                  <a:uFillTx/>
                  <a:latin typeface="Times New Roman"/>
                </a:endParaRPr>
              </a:p>
            </p:txBody>
          </p:sp>
          <p:sp>
            <p:nvSpPr>
              <p:cNvPr id="1143" name=""/>
              <p:cNvSpPr/>
              <p:nvPr/>
            </p:nvSpPr>
            <p:spPr>
              <a:xfrm flipH="1" flipV="1">
                <a:off x="2903040" y="3827880"/>
                <a:ext cx="112680" cy="22860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144" name=""/>
              <p:cNvSpPr/>
              <p:nvPr/>
            </p:nvSpPr>
            <p:spPr>
              <a:xfrm>
                <a:off x="2883960" y="3758760"/>
                <a:ext cx="99360" cy="302760"/>
              </a:xfrm>
              <a:custGeom>
                <a:avLst/>
                <a:gdLst/>
                <a:ahLst/>
                <a:rect l="l" t="t" r="r" b="b"/>
                <a:pathLst>
                  <a:path w="385" h="1255">
                    <a:moveTo>
                      <a:pt x="0" y="0"/>
                    </a:moveTo>
                    <a:lnTo>
                      <a:pt x="36" y="289"/>
                    </a:lnTo>
                    <a:lnTo>
                      <a:pt x="385" y="1255"/>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145" name=""/>
              <p:cNvSpPr/>
              <p:nvPr/>
            </p:nvSpPr>
            <p:spPr>
              <a:xfrm>
                <a:off x="2963880" y="3978720"/>
                <a:ext cx="28800" cy="82440"/>
              </a:xfrm>
              <a:custGeom>
                <a:avLst/>
                <a:gdLst/>
                <a:ahLst/>
                <a:rect l="l" t="t" r="r" b="b"/>
                <a:pathLst>
                  <a:path w="111" h="342">
                    <a:moveTo>
                      <a:pt x="74" y="342"/>
                    </a:moveTo>
                    <a:lnTo>
                      <a:pt x="111" y="178"/>
                    </a:lnTo>
                    <a:lnTo>
                      <a:pt x="0" y="140"/>
                    </a:lnTo>
                    <a:lnTo>
                      <a:pt x="18" y="0"/>
                    </a:lnTo>
                  </a:path>
                </a:pathLst>
              </a:custGeom>
              <a:noFill/>
              <a:ln w="3240">
                <a:solidFill>
                  <a:srgbClr val="606060"/>
                </a:solidFill>
                <a:round/>
              </a:ln>
            </p:spPr>
            <p:style>
              <a:lnRef idx="0"/>
              <a:fillRef idx="0"/>
              <a:effectRef idx="0"/>
              <a:fontRef idx="minor"/>
            </p:style>
            <p:txBody>
              <a:bodyPr lIns="90000" rIns="90000" tIns="35640" bIns="35640" anchor="t">
                <a:noAutofit/>
              </a:bodyPr>
              <a:p>
                <a:endParaRPr b="0" lang="en-US" sz="2400" strike="noStrike" u="none">
                  <a:solidFill>
                    <a:srgbClr val="ffffff"/>
                  </a:solidFill>
                  <a:effectLst/>
                  <a:uFillTx/>
                  <a:latin typeface="Times New Roman"/>
                </a:endParaRPr>
              </a:p>
            </p:txBody>
          </p:sp>
          <p:sp>
            <p:nvSpPr>
              <p:cNvPr id="1146" name=""/>
              <p:cNvSpPr/>
              <p:nvPr/>
            </p:nvSpPr>
            <p:spPr>
              <a:xfrm>
                <a:off x="3058200" y="4002120"/>
                <a:ext cx="35640" cy="27360"/>
              </a:xfrm>
              <a:custGeom>
                <a:avLst/>
                <a:gdLst/>
                <a:ahLst/>
                <a:rect l="l" t="t" r="r" b="b"/>
                <a:pathLst>
                  <a:path w="141" h="117">
                    <a:moveTo>
                      <a:pt x="5" y="61"/>
                    </a:moveTo>
                    <a:lnTo>
                      <a:pt x="141" y="0"/>
                    </a:lnTo>
                    <a:lnTo>
                      <a:pt x="0" y="117"/>
                    </a:lnTo>
                  </a:path>
                </a:pathLst>
              </a:custGeom>
              <a:noFill/>
              <a:ln w="3240">
                <a:solidFill>
                  <a:srgbClr val="606060"/>
                </a:solidFill>
                <a:round/>
              </a:ln>
            </p:spPr>
            <p:style>
              <a:lnRef idx="0"/>
              <a:fillRef idx="0"/>
              <a:effectRef idx="0"/>
              <a:fontRef idx="minor"/>
            </p:style>
            <p:txBody>
              <a:bodyPr lIns="90000" rIns="90000" tIns="-19440" bIns="-19440" anchor="t">
                <a:noAutofit/>
              </a:bodyPr>
              <a:p>
                <a:endParaRPr b="0" lang="en-US" sz="2400" strike="noStrike" u="none">
                  <a:solidFill>
                    <a:srgbClr val="ffffff"/>
                  </a:solidFill>
                  <a:effectLst/>
                  <a:uFillTx/>
                  <a:latin typeface="Times New Roman"/>
                </a:endParaRPr>
              </a:p>
            </p:txBody>
          </p:sp>
          <p:sp>
            <p:nvSpPr>
              <p:cNvPr id="1147" name=""/>
              <p:cNvSpPr/>
              <p:nvPr/>
            </p:nvSpPr>
            <p:spPr>
              <a:xfrm flipV="1">
                <a:off x="3016080" y="3998880"/>
                <a:ext cx="94320" cy="57960"/>
              </a:xfrm>
              <a:prstGeom prst="line">
                <a:avLst/>
              </a:prstGeom>
              <a:ln w="3240">
                <a:solidFill>
                  <a:srgbClr val="606060"/>
                </a:solidFill>
                <a:miter/>
              </a:ln>
            </p:spPr>
            <p:style>
              <a:lnRef idx="0"/>
              <a:fillRef idx="0"/>
              <a:effectRef idx="0"/>
              <a:fontRef idx="minor"/>
            </p:style>
            <p:txBody>
              <a:bodyPr lIns="90000" rIns="90000" tIns="11160" bIns="11160" anchor="t">
                <a:noAutofit/>
              </a:bodyPr>
              <a:p>
                <a:endParaRPr b="0" lang="en-US" sz="2400" strike="noStrike" u="none">
                  <a:solidFill>
                    <a:srgbClr val="ffffff"/>
                  </a:solidFill>
                  <a:effectLst/>
                  <a:uFillTx/>
                  <a:latin typeface="Times New Roman"/>
                </a:endParaRPr>
              </a:p>
            </p:txBody>
          </p:sp>
          <p:sp>
            <p:nvSpPr>
              <p:cNvPr id="1148" name=""/>
              <p:cNvSpPr/>
              <p:nvPr/>
            </p:nvSpPr>
            <p:spPr>
              <a:xfrm>
                <a:off x="2936160" y="3815280"/>
                <a:ext cx="136440" cy="241920"/>
              </a:xfrm>
              <a:custGeom>
                <a:avLst/>
                <a:gdLst/>
                <a:ahLst/>
                <a:rect l="l" t="t" r="r" b="b"/>
                <a:pathLst>
                  <a:path w="533" h="998">
                    <a:moveTo>
                      <a:pt x="533" y="998"/>
                    </a:moveTo>
                    <a:lnTo>
                      <a:pt x="152" y="753"/>
                    </a:lnTo>
                    <a:lnTo>
                      <a:pt x="6" y="524"/>
                    </a:lnTo>
                    <a:lnTo>
                      <a:pt x="0" y="0"/>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149" name=""/>
              <p:cNvSpPr/>
              <p:nvPr/>
            </p:nvSpPr>
            <p:spPr>
              <a:xfrm>
                <a:off x="2945520" y="3828240"/>
                <a:ext cx="74880" cy="228600"/>
              </a:xfrm>
              <a:custGeom>
                <a:avLst/>
                <a:gdLst/>
                <a:ahLst/>
                <a:rect l="l" t="t" r="r" b="b"/>
                <a:pathLst>
                  <a:path w="294" h="945">
                    <a:moveTo>
                      <a:pt x="0" y="0"/>
                    </a:moveTo>
                    <a:lnTo>
                      <a:pt x="30" y="642"/>
                    </a:lnTo>
                    <a:lnTo>
                      <a:pt x="294" y="945"/>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150" name=""/>
              <p:cNvSpPr/>
              <p:nvPr/>
            </p:nvSpPr>
            <p:spPr>
              <a:xfrm>
                <a:off x="2973240" y="4006440"/>
                <a:ext cx="31680" cy="28800"/>
              </a:xfrm>
              <a:custGeom>
                <a:avLst/>
                <a:gdLst/>
                <a:ahLst/>
                <a:rect l="l" t="t" r="r" b="b"/>
                <a:pathLst>
                  <a:path w="123" h="118">
                    <a:moveTo>
                      <a:pt x="67" y="0"/>
                    </a:moveTo>
                    <a:lnTo>
                      <a:pt x="0" y="118"/>
                    </a:lnTo>
                    <a:lnTo>
                      <a:pt x="123" y="117"/>
                    </a:lnTo>
                  </a:path>
                </a:pathLst>
              </a:custGeom>
              <a:noFill/>
              <a:ln w="3240">
                <a:solidFill>
                  <a:srgbClr val="606060"/>
                </a:solidFill>
                <a:round/>
              </a:ln>
            </p:spPr>
            <p:style>
              <a:lnRef idx="0"/>
              <a:fillRef idx="0"/>
              <a:effectRef idx="0"/>
              <a:fontRef idx="minor"/>
            </p:style>
            <p:txBody>
              <a:bodyPr lIns="90000" rIns="90000" tIns="-18000" bIns="-18000" anchor="t">
                <a:noAutofit/>
              </a:bodyPr>
              <a:p>
                <a:endParaRPr b="0" lang="en-US" sz="2400" strike="noStrike" u="none">
                  <a:solidFill>
                    <a:srgbClr val="ffffff"/>
                  </a:solidFill>
                  <a:effectLst/>
                  <a:uFillTx/>
                  <a:latin typeface="Times New Roman"/>
                </a:endParaRPr>
              </a:p>
            </p:txBody>
          </p:sp>
          <p:sp>
            <p:nvSpPr>
              <p:cNvPr id="1151" name=""/>
              <p:cNvSpPr/>
              <p:nvPr/>
            </p:nvSpPr>
            <p:spPr>
              <a:xfrm>
                <a:off x="3123720" y="3758760"/>
                <a:ext cx="75600" cy="244440"/>
              </a:xfrm>
              <a:custGeom>
                <a:avLst/>
                <a:gdLst/>
                <a:ahLst/>
                <a:rect l="l" t="t" r="r" b="b"/>
                <a:pathLst>
                  <a:path w="294" h="1018">
                    <a:moveTo>
                      <a:pt x="294" y="0"/>
                    </a:moveTo>
                    <a:lnTo>
                      <a:pt x="275" y="309"/>
                    </a:lnTo>
                    <a:lnTo>
                      <a:pt x="37" y="1018"/>
                    </a:lnTo>
                    <a:lnTo>
                      <a:pt x="0" y="927"/>
                    </a:lnTo>
                    <a:lnTo>
                      <a:pt x="74" y="910"/>
                    </a:lnTo>
                    <a:lnTo>
                      <a:pt x="74" y="819"/>
                    </a:lnTo>
                    <a:lnTo>
                      <a:pt x="109" y="819"/>
                    </a:lnTo>
                    <a:lnTo>
                      <a:pt x="91" y="782"/>
                    </a:lnTo>
                    <a:lnTo>
                      <a:pt x="55" y="782"/>
                    </a:lnTo>
                    <a:lnTo>
                      <a:pt x="55" y="746"/>
                    </a:lnTo>
                    <a:lnTo>
                      <a:pt x="165" y="636"/>
                    </a:lnTo>
                    <a:lnTo>
                      <a:pt x="147" y="528"/>
                    </a:lnTo>
                    <a:lnTo>
                      <a:pt x="257" y="382"/>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152" name=""/>
              <p:cNvSpPr/>
              <p:nvPr/>
            </p:nvSpPr>
            <p:spPr>
              <a:xfrm>
                <a:off x="3081960" y="3758760"/>
                <a:ext cx="117720" cy="298440"/>
              </a:xfrm>
              <a:custGeom>
                <a:avLst/>
                <a:gdLst/>
                <a:ahLst/>
                <a:rect l="l" t="t" r="r" b="b"/>
                <a:pathLst>
                  <a:path w="459" h="1236">
                    <a:moveTo>
                      <a:pt x="459" y="0"/>
                    </a:moveTo>
                    <a:lnTo>
                      <a:pt x="404" y="309"/>
                    </a:lnTo>
                    <a:lnTo>
                      <a:pt x="0" y="1236"/>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153" name=""/>
              <p:cNvSpPr/>
              <p:nvPr/>
            </p:nvSpPr>
            <p:spPr>
              <a:xfrm>
                <a:off x="3081960" y="3757320"/>
                <a:ext cx="117720" cy="299520"/>
              </a:xfrm>
              <a:custGeom>
                <a:avLst/>
                <a:gdLst/>
                <a:ahLst/>
                <a:rect l="l" t="t" r="r" b="b"/>
                <a:pathLst>
                  <a:path w="459" h="1239">
                    <a:moveTo>
                      <a:pt x="0" y="1239"/>
                    </a:moveTo>
                    <a:lnTo>
                      <a:pt x="220" y="913"/>
                    </a:lnTo>
                    <a:lnTo>
                      <a:pt x="239" y="310"/>
                    </a:lnTo>
                    <a:lnTo>
                      <a:pt x="459" y="0"/>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154" name=""/>
              <p:cNvSpPr/>
              <p:nvPr/>
            </p:nvSpPr>
            <p:spPr>
              <a:xfrm>
                <a:off x="3152880" y="3758760"/>
                <a:ext cx="46800" cy="171000"/>
              </a:xfrm>
              <a:custGeom>
                <a:avLst/>
                <a:gdLst/>
                <a:ahLst/>
                <a:rect l="l" t="t" r="r" b="b"/>
                <a:pathLst>
                  <a:path w="185" h="712">
                    <a:moveTo>
                      <a:pt x="185" y="0"/>
                    </a:moveTo>
                    <a:lnTo>
                      <a:pt x="0" y="309"/>
                    </a:lnTo>
                    <a:lnTo>
                      <a:pt x="31" y="712"/>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155" name=""/>
              <p:cNvSpPr/>
              <p:nvPr/>
            </p:nvSpPr>
            <p:spPr>
              <a:xfrm>
                <a:off x="3143520" y="3845880"/>
                <a:ext cx="12960" cy="61920"/>
              </a:xfrm>
              <a:custGeom>
                <a:avLst/>
                <a:gdLst/>
                <a:ahLst/>
                <a:rect l="l" t="t" r="r" b="b"/>
                <a:pathLst>
                  <a:path w="55" h="255">
                    <a:moveTo>
                      <a:pt x="0" y="0"/>
                    </a:moveTo>
                    <a:lnTo>
                      <a:pt x="55" y="53"/>
                    </a:lnTo>
                    <a:lnTo>
                      <a:pt x="0" y="53"/>
                    </a:lnTo>
                    <a:lnTo>
                      <a:pt x="55" y="164"/>
                    </a:lnTo>
                    <a:lnTo>
                      <a:pt x="0" y="255"/>
                    </a:lnTo>
                  </a:path>
                </a:pathLst>
              </a:custGeom>
              <a:noFill/>
              <a:ln w="3240">
                <a:solidFill>
                  <a:srgbClr val="606060"/>
                </a:solidFill>
                <a:round/>
              </a:ln>
            </p:spPr>
            <p:style>
              <a:lnRef idx="0"/>
              <a:fillRef idx="0"/>
              <a:effectRef idx="0"/>
              <a:fontRef idx="minor"/>
            </p:style>
            <p:txBody>
              <a:bodyPr lIns="90000" rIns="90000" tIns="15120" bIns="15120" anchor="t">
                <a:noAutofit/>
              </a:bodyPr>
              <a:p>
                <a:endParaRPr b="0" lang="en-US" sz="2400" strike="noStrike" u="none">
                  <a:solidFill>
                    <a:srgbClr val="ffffff"/>
                  </a:solidFill>
                  <a:effectLst/>
                  <a:uFillTx/>
                  <a:latin typeface="Times New Roman"/>
                </a:endParaRPr>
              </a:p>
            </p:txBody>
          </p:sp>
          <p:sp>
            <p:nvSpPr>
              <p:cNvPr id="1156" name=""/>
              <p:cNvSpPr/>
              <p:nvPr/>
            </p:nvSpPr>
            <p:spPr>
              <a:xfrm>
                <a:off x="2928240" y="3836880"/>
                <a:ext cx="21240" cy="70920"/>
              </a:xfrm>
              <a:custGeom>
                <a:avLst/>
                <a:gdLst/>
                <a:ahLst/>
                <a:rect l="l" t="t" r="r" b="b"/>
                <a:pathLst>
                  <a:path w="84" h="293">
                    <a:moveTo>
                      <a:pt x="0" y="0"/>
                    </a:moveTo>
                    <a:lnTo>
                      <a:pt x="73" y="73"/>
                    </a:lnTo>
                    <a:lnTo>
                      <a:pt x="19" y="73"/>
                    </a:lnTo>
                    <a:lnTo>
                      <a:pt x="75" y="163"/>
                    </a:lnTo>
                    <a:lnTo>
                      <a:pt x="19" y="163"/>
                    </a:lnTo>
                    <a:lnTo>
                      <a:pt x="84" y="292"/>
                    </a:lnTo>
                    <a:lnTo>
                      <a:pt x="22" y="293"/>
                    </a:lnTo>
                  </a:path>
                </a:pathLst>
              </a:custGeom>
              <a:noFill/>
              <a:ln w="3240">
                <a:solidFill>
                  <a:srgbClr val="606060"/>
                </a:solidFill>
                <a:round/>
              </a:ln>
            </p:spPr>
            <p:style>
              <a:lnRef idx="0"/>
              <a:fillRef idx="0"/>
              <a:effectRef idx="0"/>
              <a:fontRef idx="minor"/>
            </p:style>
            <p:txBody>
              <a:bodyPr lIns="90000" rIns="90000" tIns="24120" bIns="24120" anchor="t">
                <a:noAutofit/>
              </a:bodyPr>
              <a:p>
                <a:endParaRPr b="0" lang="en-US" sz="2400" strike="noStrike" u="none">
                  <a:solidFill>
                    <a:srgbClr val="ffffff"/>
                  </a:solidFill>
                  <a:effectLst/>
                  <a:uFillTx/>
                  <a:latin typeface="Times New Roman"/>
                </a:endParaRPr>
              </a:p>
            </p:txBody>
          </p:sp>
          <p:sp>
            <p:nvSpPr>
              <p:cNvPr id="1157" name=""/>
              <p:cNvSpPr/>
              <p:nvPr/>
            </p:nvSpPr>
            <p:spPr>
              <a:xfrm>
                <a:off x="2926080" y="3876120"/>
                <a:ext cx="28440" cy="57960"/>
              </a:xfrm>
              <a:custGeom>
                <a:avLst/>
                <a:gdLst/>
                <a:ahLst/>
                <a:rect l="l" t="t" r="r" b="b"/>
                <a:pathLst>
                  <a:path w="111" h="236">
                    <a:moveTo>
                      <a:pt x="111" y="236"/>
                    </a:moveTo>
                    <a:lnTo>
                      <a:pt x="0" y="89"/>
                    </a:lnTo>
                    <a:lnTo>
                      <a:pt x="0" y="0"/>
                    </a:lnTo>
                  </a:path>
                </a:pathLst>
              </a:custGeom>
              <a:noFill/>
              <a:ln w="3240">
                <a:solidFill>
                  <a:srgbClr val="606060"/>
                </a:solidFill>
                <a:round/>
              </a:ln>
            </p:spPr>
            <p:style>
              <a:lnRef idx="0"/>
              <a:fillRef idx="0"/>
              <a:effectRef idx="0"/>
              <a:fontRef idx="minor"/>
            </p:style>
            <p:txBody>
              <a:bodyPr lIns="90000" rIns="90000" tIns="11160" bIns="11160" anchor="t">
                <a:noAutofit/>
              </a:bodyPr>
              <a:p>
                <a:endParaRPr b="0" lang="en-US" sz="2400" strike="noStrike" u="none">
                  <a:solidFill>
                    <a:srgbClr val="ffffff"/>
                  </a:solidFill>
                  <a:effectLst/>
                  <a:uFillTx/>
                  <a:latin typeface="Times New Roman"/>
                </a:endParaRPr>
              </a:p>
            </p:txBody>
          </p:sp>
          <p:sp>
            <p:nvSpPr>
              <p:cNvPr id="1158" name=""/>
              <p:cNvSpPr/>
              <p:nvPr/>
            </p:nvSpPr>
            <p:spPr>
              <a:xfrm flipV="1">
                <a:off x="3028680" y="4014720"/>
                <a:ext cx="11160" cy="19800"/>
              </a:xfrm>
              <a:prstGeom prst="line">
                <a:avLst/>
              </a:prstGeom>
              <a:ln w="3240">
                <a:solidFill>
                  <a:srgbClr val="606060"/>
                </a:solidFill>
                <a:miter/>
              </a:ln>
            </p:spPr>
            <p:style>
              <a:lnRef idx="0"/>
              <a:fillRef idx="0"/>
              <a:effectRef idx="0"/>
              <a:fontRef idx="minor"/>
            </p:style>
            <p:txBody>
              <a:bodyPr lIns="90000" rIns="90000" tIns="-27000" bIns="-27000" anchor="t">
                <a:noAutofit/>
              </a:bodyPr>
              <a:p>
                <a:endParaRPr b="0" lang="en-US" sz="2400" strike="noStrike" u="none">
                  <a:solidFill>
                    <a:srgbClr val="ffffff"/>
                  </a:solidFill>
                  <a:effectLst/>
                  <a:uFillTx/>
                  <a:latin typeface="Times New Roman"/>
                </a:endParaRPr>
              </a:p>
            </p:txBody>
          </p:sp>
          <p:sp>
            <p:nvSpPr>
              <p:cNvPr id="1159" name=""/>
              <p:cNvSpPr/>
              <p:nvPr/>
            </p:nvSpPr>
            <p:spPr>
              <a:xfrm>
                <a:off x="2959920" y="3942720"/>
                <a:ext cx="70560" cy="86760"/>
              </a:xfrm>
              <a:custGeom>
                <a:avLst/>
                <a:gdLst/>
                <a:ahLst/>
                <a:rect l="l" t="t" r="r" b="b"/>
                <a:pathLst>
                  <a:path w="274" h="364">
                    <a:moveTo>
                      <a:pt x="274" y="364"/>
                    </a:moveTo>
                    <a:lnTo>
                      <a:pt x="200" y="237"/>
                    </a:lnTo>
                    <a:lnTo>
                      <a:pt x="91" y="91"/>
                    </a:lnTo>
                    <a:lnTo>
                      <a:pt x="0" y="0"/>
                    </a:lnTo>
                  </a:path>
                </a:pathLst>
              </a:custGeom>
              <a:noFill/>
              <a:ln w="3240">
                <a:solidFill>
                  <a:srgbClr val="606060"/>
                </a:solidFill>
                <a:round/>
              </a:ln>
            </p:spPr>
            <p:style>
              <a:lnRef idx="0"/>
              <a:fillRef idx="0"/>
              <a:effectRef idx="0"/>
              <a:fontRef idx="minor"/>
            </p:style>
            <p:txBody>
              <a:bodyPr lIns="90000" rIns="90000" tIns="39960" bIns="39960" anchor="t">
                <a:noAutofit/>
              </a:bodyPr>
              <a:p>
                <a:endParaRPr b="0" lang="en-US" sz="2400" strike="noStrike" u="none">
                  <a:solidFill>
                    <a:srgbClr val="ffffff"/>
                  </a:solidFill>
                  <a:effectLst/>
                  <a:uFillTx/>
                  <a:latin typeface="Times New Roman"/>
                </a:endParaRPr>
              </a:p>
            </p:txBody>
          </p:sp>
          <p:sp>
            <p:nvSpPr>
              <p:cNvPr id="1160" name=""/>
              <p:cNvSpPr/>
              <p:nvPr/>
            </p:nvSpPr>
            <p:spPr>
              <a:xfrm>
                <a:off x="2936160" y="3938400"/>
                <a:ext cx="56160" cy="69480"/>
              </a:xfrm>
              <a:prstGeom prst="line">
                <a:avLst/>
              </a:prstGeom>
              <a:ln w="3240">
                <a:solidFill>
                  <a:srgbClr val="606060"/>
                </a:solidFill>
                <a:miter/>
              </a:ln>
            </p:spPr>
            <p:style>
              <a:lnRef idx="0"/>
              <a:fillRef idx="0"/>
              <a:effectRef idx="0"/>
              <a:fontRef idx="minor"/>
            </p:style>
            <p:txBody>
              <a:bodyPr lIns="90000" rIns="90000" tIns="22680" bIns="22680" anchor="t">
                <a:noAutofit/>
              </a:bodyPr>
              <a:p>
                <a:endParaRPr b="0" lang="en-US" sz="2400" strike="noStrike" u="none">
                  <a:solidFill>
                    <a:srgbClr val="ffffff"/>
                  </a:solidFill>
                  <a:effectLst/>
                  <a:uFillTx/>
                  <a:latin typeface="Times New Roman"/>
                </a:endParaRPr>
              </a:p>
            </p:txBody>
          </p:sp>
          <p:sp>
            <p:nvSpPr>
              <p:cNvPr id="1161" name=""/>
              <p:cNvSpPr/>
              <p:nvPr/>
            </p:nvSpPr>
            <p:spPr>
              <a:xfrm>
                <a:off x="2950560" y="3947040"/>
                <a:ext cx="41760" cy="52200"/>
              </a:xfrm>
              <a:custGeom>
                <a:avLst/>
                <a:gdLst/>
                <a:ahLst/>
                <a:rect l="l" t="t" r="r" b="b"/>
                <a:pathLst>
                  <a:path w="162" h="219">
                    <a:moveTo>
                      <a:pt x="162" y="128"/>
                    </a:moveTo>
                    <a:lnTo>
                      <a:pt x="143" y="219"/>
                    </a:lnTo>
                    <a:lnTo>
                      <a:pt x="125" y="91"/>
                    </a:lnTo>
                    <a:lnTo>
                      <a:pt x="0" y="0"/>
                    </a:lnTo>
                  </a:path>
                </a:pathLst>
              </a:custGeom>
              <a:noFill/>
              <a:ln w="3240">
                <a:solidFill>
                  <a:srgbClr val="606060"/>
                </a:solidFill>
                <a:round/>
              </a:ln>
            </p:spPr>
            <p:style>
              <a:lnRef idx="0"/>
              <a:fillRef idx="0"/>
              <a:effectRef idx="0"/>
              <a:fontRef idx="minor"/>
            </p:style>
            <p:txBody>
              <a:bodyPr lIns="90000" rIns="90000" tIns="5400" bIns="5400" anchor="t">
                <a:noAutofit/>
              </a:bodyPr>
              <a:p>
                <a:endParaRPr b="0" lang="en-US" sz="2400" strike="noStrike" u="none">
                  <a:solidFill>
                    <a:srgbClr val="ffffff"/>
                  </a:solidFill>
                  <a:effectLst/>
                  <a:uFillTx/>
                  <a:latin typeface="Times New Roman"/>
                </a:endParaRPr>
              </a:p>
            </p:txBody>
          </p:sp>
          <p:sp>
            <p:nvSpPr>
              <p:cNvPr id="1162" name=""/>
              <p:cNvSpPr/>
              <p:nvPr/>
            </p:nvSpPr>
            <p:spPr>
              <a:xfrm flipV="1">
                <a:off x="3081960" y="3942720"/>
                <a:ext cx="52200" cy="60480"/>
              </a:xfrm>
              <a:prstGeom prst="line">
                <a:avLst/>
              </a:prstGeom>
              <a:ln w="3240">
                <a:solidFill>
                  <a:srgbClr val="606060"/>
                </a:solidFill>
                <a:miter/>
              </a:ln>
            </p:spPr>
            <p:style>
              <a:lnRef idx="0"/>
              <a:fillRef idx="0"/>
              <a:effectRef idx="0"/>
              <a:fontRef idx="minor"/>
            </p:style>
            <p:txBody>
              <a:bodyPr lIns="90000" rIns="90000" tIns="13680" bIns="13680" anchor="t">
                <a:noAutofit/>
              </a:bodyPr>
              <a:p>
                <a:endParaRPr b="0" lang="en-US" sz="2400" strike="noStrike" u="none">
                  <a:solidFill>
                    <a:srgbClr val="ffffff"/>
                  </a:solidFill>
                  <a:effectLst/>
                  <a:uFillTx/>
                  <a:latin typeface="Times New Roman"/>
                </a:endParaRPr>
              </a:p>
            </p:txBody>
          </p:sp>
          <p:sp>
            <p:nvSpPr>
              <p:cNvPr id="1163" name=""/>
              <p:cNvSpPr/>
              <p:nvPr/>
            </p:nvSpPr>
            <p:spPr>
              <a:xfrm>
                <a:off x="3081960" y="3960000"/>
                <a:ext cx="57240" cy="43200"/>
              </a:xfrm>
              <a:custGeom>
                <a:avLst/>
                <a:gdLst/>
                <a:ahLst/>
                <a:rect l="l" t="t" r="r" b="b"/>
                <a:pathLst>
                  <a:path w="223" h="180">
                    <a:moveTo>
                      <a:pt x="0" y="180"/>
                    </a:moveTo>
                    <a:lnTo>
                      <a:pt x="145" y="72"/>
                    </a:lnTo>
                    <a:lnTo>
                      <a:pt x="145" y="0"/>
                    </a:lnTo>
                    <a:lnTo>
                      <a:pt x="223" y="0"/>
                    </a:lnTo>
                  </a:path>
                </a:pathLst>
              </a:custGeom>
              <a:noFill/>
              <a:ln w="3240">
                <a:solidFill>
                  <a:srgbClr val="606060"/>
                </a:solidFill>
                <a:round/>
              </a:ln>
            </p:spPr>
            <p:style>
              <a:lnRef idx="0"/>
              <a:fillRef idx="0"/>
              <a:effectRef idx="0"/>
              <a:fontRef idx="minor"/>
            </p:style>
            <p:txBody>
              <a:bodyPr lIns="90000" rIns="90000" tIns="-3600" bIns="-3600" anchor="t">
                <a:noAutofit/>
              </a:bodyPr>
              <a:p>
                <a:endParaRPr b="0" lang="en-US" sz="2400" strike="noStrike" u="none">
                  <a:solidFill>
                    <a:srgbClr val="ffffff"/>
                  </a:solidFill>
                  <a:effectLst/>
                  <a:uFillTx/>
                  <a:latin typeface="Times New Roman"/>
                </a:endParaRPr>
              </a:p>
            </p:txBody>
          </p:sp>
          <p:sp>
            <p:nvSpPr>
              <p:cNvPr id="1164" name=""/>
              <p:cNvSpPr/>
              <p:nvPr/>
            </p:nvSpPr>
            <p:spPr>
              <a:xfrm>
                <a:off x="3105360" y="3964320"/>
                <a:ext cx="18360" cy="65160"/>
              </a:xfrm>
              <a:custGeom>
                <a:avLst/>
                <a:gdLst/>
                <a:ahLst/>
                <a:rect l="l" t="t" r="r" b="b"/>
                <a:pathLst>
                  <a:path w="74" h="273">
                    <a:moveTo>
                      <a:pt x="74" y="0"/>
                    </a:moveTo>
                    <a:lnTo>
                      <a:pt x="20" y="37"/>
                    </a:lnTo>
                    <a:lnTo>
                      <a:pt x="0" y="146"/>
                    </a:lnTo>
                    <a:lnTo>
                      <a:pt x="74" y="273"/>
                    </a:lnTo>
                  </a:path>
                </a:pathLst>
              </a:custGeom>
              <a:noFill/>
              <a:ln w="3240">
                <a:solidFill>
                  <a:srgbClr val="606060"/>
                </a:solidFill>
                <a:round/>
              </a:ln>
            </p:spPr>
            <p:style>
              <a:lnRef idx="0"/>
              <a:fillRef idx="0"/>
              <a:effectRef idx="0"/>
              <a:fontRef idx="minor"/>
            </p:style>
            <p:txBody>
              <a:bodyPr lIns="90000" rIns="90000" tIns="18360" bIns="18360" anchor="t">
                <a:noAutofit/>
              </a:bodyPr>
              <a:p>
                <a:endParaRPr b="0" lang="en-US" sz="2400" strike="noStrike" u="none">
                  <a:solidFill>
                    <a:srgbClr val="ffffff"/>
                  </a:solidFill>
                  <a:effectLst/>
                  <a:uFillTx/>
                  <a:latin typeface="Times New Roman"/>
                </a:endParaRPr>
              </a:p>
            </p:txBody>
          </p:sp>
          <p:sp>
            <p:nvSpPr>
              <p:cNvPr id="1165" name=""/>
              <p:cNvSpPr/>
              <p:nvPr/>
            </p:nvSpPr>
            <p:spPr>
              <a:xfrm flipV="1">
                <a:off x="3110760" y="3960000"/>
                <a:ext cx="9000" cy="9720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166" name=""/>
              <p:cNvSpPr/>
              <p:nvPr/>
            </p:nvSpPr>
            <p:spPr>
              <a:xfrm flipH="1" flipV="1">
                <a:off x="3147120" y="3822480"/>
                <a:ext cx="37800" cy="36000"/>
              </a:xfrm>
              <a:prstGeom prst="line">
                <a:avLst/>
              </a:prstGeom>
              <a:ln w="3240">
                <a:solidFill>
                  <a:srgbClr val="606060"/>
                </a:solidFill>
                <a:miter/>
              </a:ln>
            </p:spPr>
            <p:style>
              <a:lnRef idx="0"/>
              <a:fillRef idx="0"/>
              <a:effectRef idx="0"/>
              <a:fontRef idx="minor"/>
            </p:style>
            <p:txBody>
              <a:bodyPr lIns="90000" rIns="90000" tIns="-10800" bIns="-10800" anchor="t">
                <a:noAutofit/>
              </a:bodyPr>
              <a:p>
                <a:endParaRPr b="0" lang="en-US" sz="2400" strike="noStrike" u="none">
                  <a:solidFill>
                    <a:srgbClr val="ffffff"/>
                  </a:solidFill>
                  <a:effectLst/>
                  <a:uFillTx/>
                  <a:latin typeface="Times New Roman"/>
                </a:endParaRPr>
              </a:p>
            </p:txBody>
          </p:sp>
          <p:sp>
            <p:nvSpPr>
              <p:cNvPr id="1167" name=""/>
              <p:cNvSpPr/>
              <p:nvPr/>
            </p:nvSpPr>
            <p:spPr>
              <a:xfrm>
                <a:off x="2883960" y="3753360"/>
                <a:ext cx="52200" cy="104040"/>
              </a:xfrm>
              <a:custGeom>
                <a:avLst/>
                <a:gdLst/>
                <a:ahLst/>
                <a:rect l="l" t="t" r="r" b="b"/>
                <a:pathLst>
                  <a:path w="202" h="431">
                    <a:moveTo>
                      <a:pt x="81" y="431"/>
                    </a:moveTo>
                    <a:lnTo>
                      <a:pt x="202" y="309"/>
                    </a:lnTo>
                    <a:lnTo>
                      <a:pt x="0" y="0"/>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168" name=""/>
              <p:cNvSpPr/>
              <p:nvPr/>
            </p:nvSpPr>
            <p:spPr>
              <a:xfrm>
                <a:off x="2883960" y="3753360"/>
                <a:ext cx="103680" cy="118440"/>
              </a:xfrm>
              <a:custGeom>
                <a:avLst/>
                <a:gdLst/>
                <a:ahLst/>
                <a:rect l="l" t="t" r="r" b="b"/>
                <a:pathLst>
                  <a:path w="403" h="491">
                    <a:moveTo>
                      <a:pt x="0" y="0"/>
                    </a:moveTo>
                    <a:lnTo>
                      <a:pt x="238" y="309"/>
                    </a:lnTo>
                    <a:lnTo>
                      <a:pt x="403" y="491"/>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169" name=""/>
              <p:cNvSpPr/>
              <p:nvPr/>
            </p:nvSpPr>
            <p:spPr>
              <a:xfrm flipV="1">
                <a:off x="3100320" y="3832560"/>
                <a:ext cx="42840" cy="38880"/>
              </a:xfrm>
              <a:prstGeom prst="line">
                <a:avLst/>
              </a:prstGeom>
              <a:ln w="3240">
                <a:solidFill>
                  <a:srgbClr val="606060"/>
                </a:solidFill>
                <a:miter/>
              </a:ln>
            </p:spPr>
            <p:style>
              <a:lnRef idx="0"/>
              <a:fillRef idx="0"/>
              <a:effectRef idx="0"/>
              <a:fontRef idx="minor"/>
            </p:style>
            <p:txBody>
              <a:bodyPr lIns="90000" rIns="90000" tIns="-7920" bIns="-7920" anchor="t">
                <a:noAutofit/>
              </a:bodyPr>
              <a:p>
                <a:endParaRPr b="0" lang="en-US" sz="2400" strike="noStrike" u="none">
                  <a:solidFill>
                    <a:srgbClr val="ffffff"/>
                  </a:solidFill>
                  <a:effectLst/>
                  <a:uFillTx/>
                  <a:latin typeface="Times New Roman"/>
                </a:endParaRPr>
              </a:p>
            </p:txBody>
          </p:sp>
          <p:sp>
            <p:nvSpPr>
              <p:cNvPr id="1170" name=""/>
              <p:cNvSpPr/>
              <p:nvPr/>
            </p:nvSpPr>
            <p:spPr>
              <a:xfrm flipH="1" flipV="1">
                <a:off x="2752920" y="3828240"/>
                <a:ext cx="41760" cy="38880"/>
              </a:xfrm>
              <a:prstGeom prst="line">
                <a:avLst/>
              </a:prstGeom>
              <a:ln w="3240">
                <a:solidFill>
                  <a:srgbClr val="606060"/>
                </a:solidFill>
                <a:miter/>
              </a:ln>
            </p:spPr>
            <p:style>
              <a:lnRef idx="0"/>
              <a:fillRef idx="0"/>
              <a:effectRef idx="0"/>
              <a:fontRef idx="minor"/>
            </p:style>
            <p:txBody>
              <a:bodyPr lIns="90000" rIns="90000" tIns="-7920" bIns="-7920" anchor="t">
                <a:noAutofit/>
              </a:bodyPr>
              <a:p>
                <a:endParaRPr b="0" lang="en-US" sz="2400" strike="noStrike" u="none">
                  <a:solidFill>
                    <a:srgbClr val="ffffff"/>
                  </a:solidFill>
                  <a:effectLst/>
                  <a:uFillTx/>
                  <a:latin typeface="Times New Roman"/>
                </a:endParaRPr>
              </a:p>
            </p:txBody>
          </p:sp>
          <p:sp>
            <p:nvSpPr>
              <p:cNvPr id="1171" name=""/>
              <p:cNvSpPr/>
              <p:nvPr/>
            </p:nvSpPr>
            <p:spPr>
              <a:xfrm>
                <a:off x="2752920" y="3828240"/>
                <a:ext cx="573120" cy="1080"/>
              </a:xfrm>
              <a:prstGeom prst="line">
                <a:avLst/>
              </a:prstGeom>
              <a:ln w="3240">
                <a:solidFill>
                  <a:srgbClr val="606060"/>
                </a:solidFill>
                <a:miter/>
              </a:ln>
            </p:spPr>
            <p:style>
              <a:lnRef idx="0"/>
              <a:fillRef idx="0"/>
              <a:effectRef idx="0"/>
              <a:fontRef idx="minor"/>
            </p:style>
            <p:txBody>
              <a:bodyPr lIns="90000" rIns="90000" tIns="-45720" bIns="-45720" anchor="t">
                <a:noAutofit/>
              </a:bodyPr>
              <a:p>
                <a:endParaRPr b="0" lang="en-US" sz="2400" strike="noStrike" u="none">
                  <a:solidFill>
                    <a:srgbClr val="ffffff"/>
                  </a:solidFill>
                  <a:effectLst/>
                  <a:uFillTx/>
                  <a:latin typeface="Times New Roman"/>
                </a:endParaRPr>
              </a:p>
            </p:txBody>
          </p:sp>
          <p:sp>
            <p:nvSpPr>
              <p:cNvPr id="1172" name=""/>
              <p:cNvSpPr/>
              <p:nvPr/>
            </p:nvSpPr>
            <p:spPr>
              <a:xfrm flipH="1">
                <a:off x="3288960" y="3828240"/>
                <a:ext cx="36720" cy="34560"/>
              </a:xfrm>
              <a:prstGeom prst="line">
                <a:avLst/>
              </a:prstGeom>
              <a:ln w="3240">
                <a:solidFill>
                  <a:srgbClr val="606060"/>
                </a:solidFill>
                <a:miter/>
              </a:ln>
            </p:spPr>
            <p:style>
              <a:lnRef idx="0"/>
              <a:fillRef idx="0"/>
              <a:effectRef idx="0"/>
              <a:fontRef idx="minor"/>
            </p:style>
            <p:txBody>
              <a:bodyPr lIns="90000" rIns="90000" tIns="-12240" bIns="-12240" anchor="t">
                <a:noAutofit/>
              </a:bodyPr>
              <a:p>
                <a:endParaRPr b="0" lang="en-US" sz="2400" strike="noStrike" u="none">
                  <a:solidFill>
                    <a:srgbClr val="ffffff"/>
                  </a:solidFill>
                  <a:effectLst/>
                  <a:uFillTx/>
                  <a:latin typeface="Times New Roman"/>
                </a:endParaRPr>
              </a:p>
            </p:txBody>
          </p:sp>
          <p:sp>
            <p:nvSpPr>
              <p:cNvPr id="1173" name=""/>
              <p:cNvSpPr/>
              <p:nvPr/>
            </p:nvSpPr>
            <p:spPr>
              <a:xfrm>
                <a:off x="2752920" y="3793680"/>
                <a:ext cx="573120" cy="34560"/>
              </a:xfrm>
              <a:custGeom>
                <a:avLst/>
                <a:gdLst/>
                <a:ahLst/>
                <a:rect l="l" t="t" r="r" b="b"/>
                <a:pathLst>
                  <a:path w="2238" h="146">
                    <a:moveTo>
                      <a:pt x="2238" y="146"/>
                    </a:moveTo>
                    <a:lnTo>
                      <a:pt x="1743" y="18"/>
                    </a:lnTo>
                    <a:lnTo>
                      <a:pt x="1633" y="54"/>
                    </a:lnTo>
                    <a:lnTo>
                      <a:pt x="698" y="55"/>
                    </a:lnTo>
                    <a:lnTo>
                      <a:pt x="550" y="0"/>
                    </a:lnTo>
                    <a:lnTo>
                      <a:pt x="0" y="146"/>
                    </a:lnTo>
                  </a:path>
                </a:pathLst>
              </a:custGeom>
              <a:noFill/>
              <a:ln w="3240">
                <a:solidFill>
                  <a:srgbClr val="606060"/>
                </a:solidFill>
                <a:round/>
              </a:ln>
            </p:spPr>
            <p:style>
              <a:lnRef idx="0"/>
              <a:fillRef idx="0"/>
              <a:effectRef idx="0"/>
              <a:fontRef idx="minor"/>
            </p:style>
            <p:txBody>
              <a:bodyPr lIns="90000" rIns="90000" tIns="-12240" bIns="-12240" anchor="t">
                <a:noAutofit/>
              </a:bodyPr>
              <a:p>
                <a:endParaRPr b="0" lang="en-US" sz="2400" strike="noStrike" u="none">
                  <a:solidFill>
                    <a:srgbClr val="ffffff"/>
                  </a:solidFill>
                  <a:effectLst/>
                  <a:uFillTx/>
                  <a:latin typeface="Times New Roman"/>
                </a:endParaRPr>
              </a:p>
            </p:txBody>
          </p:sp>
          <p:sp>
            <p:nvSpPr>
              <p:cNvPr id="1174" name=""/>
              <p:cNvSpPr/>
              <p:nvPr/>
            </p:nvSpPr>
            <p:spPr>
              <a:xfrm flipH="1" flipV="1">
                <a:off x="2883960" y="3753360"/>
                <a:ext cx="19440" cy="74880"/>
              </a:xfrm>
              <a:prstGeom prst="line">
                <a:avLst/>
              </a:prstGeom>
              <a:ln w="3240">
                <a:solidFill>
                  <a:srgbClr val="606060"/>
                </a:solidFill>
                <a:miter/>
              </a:ln>
            </p:spPr>
            <p:style>
              <a:lnRef idx="0"/>
              <a:fillRef idx="0"/>
              <a:effectRef idx="0"/>
              <a:fontRef idx="minor"/>
            </p:style>
            <p:txBody>
              <a:bodyPr lIns="90000" rIns="90000" tIns="28080" bIns="28080" anchor="t">
                <a:noAutofit/>
              </a:bodyPr>
              <a:p>
                <a:endParaRPr b="0" lang="en-US" sz="2400" strike="noStrike" u="none">
                  <a:solidFill>
                    <a:srgbClr val="ffffff"/>
                  </a:solidFill>
                  <a:effectLst/>
                  <a:uFillTx/>
                  <a:latin typeface="Times New Roman"/>
                </a:endParaRPr>
              </a:p>
            </p:txBody>
          </p:sp>
          <p:sp>
            <p:nvSpPr>
              <p:cNvPr id="1175" name=""/>
              <p:cNvSpPr/>
              <p:nvPr/>
            </p:nvSpPr>
            <p:spPr>
              <a:xfrm>
                <a:off x="2781360" y="3801960"/>
                <a:ext cx="515520" cy="25920"/>
              </a:xfrm>
              <a:custGeom>
                <a:avLst/>
                <a:gdLst/>
                <a:ahLst/>
                <a:rect l="l" t="t" r="r" b="b"/>
                <a:pathLst>
                  <a:path w="2016" h="108">
                    <a:moveTo>
                      <a:pt x="0" y="108"/>
                    </a:moveTo>
                    <a:lnTo>
                      <a:pt x="19" y="72"/>
                    </a:lnTo>
                    <a:lnTo>
                      <a:pt x="92" y="108"/>
                    </a:lnTo>
                    <a:lnTo>
                      <a:pt x="92" y="72"/>
                    </a:lnTo>
                    <a:lnTo>
                      <a:pt x="166" y="91"/>
                    </a:lnTo>
                    <a:lnTo>
                      <a:pt x="166" y="35"/>
                    </a:lnTo>
                    <a:lnTo>
                      <a:pt x="257" y="91"/>
                    </a:lnTo>
                    <a:lnTo>
                      <a:pt x="202" y="17"/>
                    </a:lnTo>
                    <a:lnTo>
                      <a:pt x="348" y="108"/>
                    </a:lnTo>
                    <a:lnTo>
                      <a:pt x="312" y="0"/>
                    </a:lnTo>
                    <a:lnTo>
                      <a:pt x="476" y="108"/>
                    </a:lnTo>
                    <a:lnTo>
                      <a:pt x="606" y="16"/>
                    </a:lnTo>
                    <a:lnTo>
                      <a:pt x="659" y="108"/>
                    </a:lnTo>
                    <a:lnTo>
                      <a:pt x="733" y="16"/>
                    </a:lnTo>
                    <a:lnTo>
                      <a:pt x="789" y="108"/>
                    </a:lnTo>
                    <a:lnTo>
                      <a:pt x="862" y="16"/>
                    </a:lnTo>
                    <a:lnTo>
                      <a:pt x="936" y="108"/>
                    </a:lnTo>
                    <a:lnTo>
                      <a:pt x="991" y="17"/>
                    </a:lnTo>
                    <a:lnTo>
                      <a:pt x="1064" y="108"/>
                    </a:lnTo>
                    <a:lnTo>
                      <a:pt x="1137" y="17"/>
                    </a:lnTo>
                    <a:lnTo>
                      <a:pt x="1192" y="108"/>
                    </a:lnTo>
                    <a:lnTo>
                      <a:pt x="1265" y="17"/>
                    </a:lnTo>
                    <a:lnTo>
                      <a:pt x="1321" y="108"/>
                    </a:lnTo>
                    <a:lnTo>
                      <a:pt x="1394" y="17"/>
                    </a:lnTo>
                    <a:lnTo>
                      <a:pt x="1468" y="108"/>
                    </a:lnTo>
                    <a:lnTo>
                      <a:pt x="1523" y="17"/>
                    </a:lnTo>
                    <a:lnTo>
                      <a:pt x="1614" y="108"/>
                    </a:lnTo>
                    <a:lnTo>
                      <a:pt x="1835" y="35"/>
                    </a:lnTo>
                    <a:lnTo>
                      <a:pt x="1835" y="108"/>
                    </a:lnTo>
                    <a:lnTo>
                      <a:pt x="1926" y="54"/>
                    </a:lnTo>
                    <a:lnTo>
                      <a:pt x="1926" y="108"/>
                    </a:lnTo>
                    <a:lnTo>
                      <a:pt x="1967" y="66"/>
                    </a:lnTo>
                    <a:lnTo>
                      <a:pt x="1981" y="108"/>
                    </a:lnTo>
                    <a:lnTo>
                      <a:pt x="2016" y="82"/>
                    </a:lnTo>
                  </a:path>
                </a:pathLst>
              </a:custGeom>
              <a:noFill/>
              <a:ln w="3240">
                <a:solidFill>
                  <a:srgbClr val="606060"/>
                </a:solidFill>
                <a:round/>
              </a:ln>
            </p:spPr>
            <p:style>
              <a:lnRef idx="0"/>
              <a:fillRef idx="0"/>
              <a:effectRef idx="0"/>
              <a:fontRef idx="minor"/>
            </p:style>
            <p:txBody>
              <a:bodyPr lIns="90000" rIns="90000" tIns="-20880" bIns="-20880" anchor="t">
                <a:noAutofit/>
              </a:bodyPr>
              <a:p>
                <a:endParaRPr b="0" lang="en-US" sz="2400" strike="noStrike" u="none">
                  <a:solidFill>
                    <a:srgbClr val="ffffff"/>
                  </a:solidFill>
                  <a:effectLst/>
                  <a:uFillTx/>
                  <a:latin typeface="Times New Roman"/>
                </a:endParaRPr>
              </a:p>
            </p:txBody>
          </p:sp>
          <p:sp>
            <p:nvSpPr>
              <p:cNvPr id="1176" name=""/>
              <p:cNvSpPr/>
              <p:nvPr/>
            </p:nvSpPr>
            <p:spPr>
              <a:xfrm>
                <a:off x="2790720" y="3801960"/>
                <a:ext cx="521640" cy="25920"/>
              </a:xfrm>
              <a:custGeom>
                <a:avLst/>
                <a:gdLst/>
                <a:ahLst/>
                <a:rect l="l" t="t" r="r" b="b"/>
                <a:pathLst>
                  <a:path w="2036" h="111">
                    <a:moveTo>
                      <a:pt x="2036" y="110"/>
                    </a:moveTo>
                    <a:lnTo>
                      <a:pt x="2019" y="93"/>
                    </a:lnTo>
                    <a:lnTo>
                      <a:pt x="1944" y="110"/>
                    </a:lnTo>
                    <a:lnTo>
                      <a:pt x="1944" y="74"/>
                    </a:lnTo>
                    <a:lnTo>
                      <a:pt x="1854" y="110"/>
                    </a:lnTo>
                    <a:lnTo>
                      <a:pt x="1873" y="56"/>
                    </a:lnTo>
                    <a:lnTo>
                      <a:pt x="1763" y="111"/>
                    </a:lnTo>
                    <a:lnTo>
                      <a:pt x="1830" y="41"/>
                    </a:lnTo>
                    <a:lnTo>
                      <a:pt x="1689" y="110"/>
                    </a:lnTo>
                    <a:lnTo>
                      <a:pt x="1708" y="12"/>
                    </a:lnTo>
                    <a:lnTo>
                      <a:pt x="1559" y="110"/>
                    </a:lnTo>
                    <a:lnTo>
                      <a:pt x="1431" y="18"/>
                    </a:lnTo>
                    <a:lnTo>
                      <a:pt x="1376" y="110"/>
                    </a:lnTo>
                    <a:lnTo>
                      <a:pt x="1302" y="18"/>
                    </a:lnTo>
                    <a:lnTo>
                      <a:pt x="1248" y="110"/>
                    </a:lnTo>
                    <a:lnTo>
                      <a:pt x="1174" y="18"/>
                    </a:lnTo>
                    <a:lnTo>
                      <a:pt x="1100" y="110"/>
                    </a:lnTo>
                    <a:lnTo>
                      <a:pt x="1045" y="19"/>
                    </a:lnTo>
                    <a:lnTo>
                      <a:pt x="971" y="110"/>
                    </a:lnTo>
                    <a:lnTo>
                      <a:pt x="899" y="19"/>
                    </a:lnTo>
                    <a:lnTo>
                      <a:pt x="844" y="110"/>
                    </a:lnTo>
                    <a:lnTo>
                      <a:pt x="770" y="19"/>
                    </a:lnTo>
                    <a:lnTo>
                      <a:pt x="715" y="110"/>
                    </a:lnTo>
                    <a:lnTo>
                      <a:pt x="642" y="19"/>
                    </a:lnTo>
                    <a:lnTo>
                      <a:pt x="569" y="110"/>
                    </a:lnTo>
                    <a:lnTo>
                      <a:pt x="499" y="0"/>
                    </a:lnTo>
                    <a:lnTo>
                      <a:pt x="386" y="93"/>
                    </a:lnTo>
                    <a:lnTo>
                      <a:pt x="201" y="37"/>
                    </a:lnTo>
                    <a:lnTo>
                      <a:pt x="201" y="110"/>
                    </a:lnTo>
                    <a:lnTo>
                      <a:pt x="110" y="56"/>
                    </a:lnTo>
                    <a:lnTo>
                      <a:pt x="110" y="110"/>
                    </a:lnTo>
                    <a:lnTo>
                      <a:pt x="91" y="93"/>
                    </a:lnTo>
                    <a:lnTo>
                      <a:pt x="73" y="74"/>
                    </a:lnTo>
                    <a:lnTo>
                      <a:pt x="55" y="110"/>
                    </a:lnTo>
                    <a:lnTo>
                      <a:pt x="0" y="93"/>
                    </a:lnTo>
                  </a:path>
                </a:pathLst>
              </a:custGeom>
              <a:noFill/>
              <a:ln w="3240">
                <a:solidFill>
                  <a:srgbClr val="606060"/>
                </a:solidFill>
                <a:round/>
              </a:ln>
            </p:spPr>
            <p:style>
              <a:lnRef idx="0"/>
              <a:fillRef idx="0"/>
              <a:effectRef idx="0"/>
              <a:fontRef idx="minor"/>
            </p:style>
            <p:txBody>
              <a:bodyPr lIns="90000" rIns="90000" tIns="-20880" bIns="-20880" anchor="t">
                <a:noAutofit/>
              </a:bodyPr>
              <a:p>
                <a:endParaRPr b="0" lang="en-US" sz="2400" strike="noStrike" u="none">
                  <a:solidFill>
                    <a:srgbClr val="ffffff"/>
                  </a:solidFill>
                  <a:effectLst/>
                  <a:uFillTx/>
                  <a:latin typeface="Times New Roman"/>
                </a:endParaRPr>
              </a:p>
            </p:txBody>
          </p:sp>
          <p:grpSp>
            <p:nvGrpSpPr>
              <p:cNvPr id="1177" name=""/>
              <p:cNvGrpSpPr/>
              <p:nvPr/>
            </p:nvGrpSpPr>
            <p:grpSpPr>
              <a:xfrm>
                <a:off x="2791440" y="3860280"/>
                <a:ext cx="500040" cy="52560"/>
                <a:chOff x="2791440" y="3860280"/>
                <a:chExt cx="500040" cy="52560"/>
              </a:xfrm>
            </p:grpSpPr>
            <p:grpSp>
              <p:nvGrpSpPr>
                <p:cNvPr id="1178" name=""/>
                <p:cNvGrpSpPr/>
                <p:nvPr/>
              </p:nvGrpSpPr>
              <p:grpSpPr>
                <a:xfrm>
                  <a:off x="2791440" y="3860280"/>
                  <a:ext cx="108360" cy="42480"/>
                  <a:chOff x="2791440" y="3860280"/>
                  <a:chExt cx="108360" cy="42480"/>
                </a:xfrm>
              </p:grpSpPr>
              <p:sp>
                <p:nvSpPr>
                  <p:cNvPr id="1179" name=""/>
                  <p:cNvSpPr/>
                  <p:nvPr/>
                </p:nvSpPr>
                <p:spPr>
                  <a:xfrm>
                    <a:off x="2791440" y="3864240"/>
                    <a:ext cx="55080" cy="38520"/>
                  </a:xfrm>
                  <a:custGeom>
                    <a:avLst/>
                    <a:gdLst/>
                    <a:ahLst/>
                    <a:rect l="l" t="t" r="r" b="b"/>
                    <a:pathLst>
                      <a:path w="216" h="162">
                        <a:moveTo>
                          <a:pt x="0" y="9"/>
                        </a:moveTo>
                        <a:lnTo>
                          <a:pt x="208" y="162"/>
                        </a:lnTo>
                        <a:lnTo>
                          <a:pt x="216" y="148"/>
                        </a:lnTo>
                        <a:lnTo>
                          <a:pt x="11" y="0"/>
                        </a:lnTo>
                        <a:lnTo>
                          <a:pt x="0" y="9"/>
                        </a:lnTo>
                        <a:close/>
                      </a:path>
                    </a:pathLst>
                  </a:custGeom>
                  <a:solidFill>
                    <a:srgbClr val="202020"/>
                  </a:solidFill>
                  <a:ln w="3240">
                    <a:solidFill>
                      <a:srgbClr val="000000"/>
                    </a:solidFill>
                    <a:round/>
                  </a:ln>
                </p:spPr>
                <p:style>
                  <a:lnRef idx="0"/>
                  <a:fillRef idx="0"/>
                  <a:effectRef idx="0"/>
                  <a:fontRef idx="minor"/>
                </p:style>
                <p:txBody>
                  <a:bodyPr lIns="90000" rIns="90000" tIns="-8280" bIns="-8280" anchor="t">
                    <a:noAutofit/>
                  </a:bodyPr>
                  <a:p>
                    <a:endParaRPr b="0" lang="en-US" sz="2400" strike="noStrike" u="none">
                      <a:solidFill>
                        <a:srgbClr val="ffffff"/>
                      </a:solidFill>
                      <a:effectLst/>
                      <a:uFillTx/>
                      <a:latin typeface="Times New Roman"/>
                    </a:endParaRPr>
                  </a:p>
                </p:txBody>
              </p:sp>
              <p:sp>
                <p:nvSpPr>
                  <p:cNvPr id="1180" name=""/>
                  <p:cNvSpPr/>
                  <p:nvPr/>
                </p:nvSpPr>
                <p:spPr>
                  <a:xfrm>
                    <a:off x="2850840" y="3860280"/>
                    <a:ext cx="48960" cy="41400"/>
                  </a:xfrm>
                  <a:custGeom>
                    <a:avLst/>
                    <a:gdLst/>
                    <a:ahLst/>
                    <a:rect l="l" t="t" r="r" b="b"/>
                    <a:pathLst>
                      <a:path w="195" h="174">
                        <a:moveTo>
                          <a:pt x="195" y="9"/>
                        </a:moveTo>
                        <a:lnTo>
                          <a:pt x="8" y="174"/>
                        </a:lnTo>
                        <a:lnTo>
                          <a:pt x="0" y="163"/>
                        </a:lnTo>
                        <a:lnTo>
                          <a:pt x="184" y="0"/>
                        </a:lnTo>
                        <a:lnTo>
                          <a:pt x="195" y="9"/>
                        </a:lnTo>
                        <a:close/>
                      </a:path>
                    </a:pathLst>
                  </a:custGeom>
                  <a:solidFill>
                    <a:srgbClr val="202020"/>
                  </a:solidFill>
                  <a:ln w="3240">
                    <a:solidFill>
                      <a:srgbClr val="000000"/>
                    </a:solidFill>
                    <a:round/>
                  </a:ln>
                </p:spPr>
                <p:style>
                  <a:lnRef idx="0"/>
                  <a:fillRef idx="0"/>
                  <a:effectRef idx="0"/>
                  <a:fontRef idx="minor"/>
                </p:style>
                <p:txBody>
                  <a:bodyPr lIns="90000" rIns="90000" tIns="-5400" bIns="-5400" anchor="t">
                    <a:noAutofit/>
                  </a:bodyPr>
                  <a:p>
                    <a:endParaRPr b="0" lang="en-US" sz="2400" strike="noStrike" u="none">
                      <a:solidFill>
                        <a:srgbClr val="ffffff"/>
                      </a:solidFill>
                      <a:effectLst/>
                      <a:uFillTx/>
                      <a:latin typeface="Times New Roman"/>
                    </a:endParaRPr>
                  </a:p>
                </p:txBody>
              </p:sp>
            </p:grpSp>
            <p:grpSp>
              <p:nvGrpSpPr>
                <p:cNvPr id="1181" name=""/>
                <p:cNvGrpSpPr/>
                <p:nvPr/>
              </p:nvGrpSpPr>
              <p:grpSpPr>
                <a:xfrm>
                  <a:off x="2986200" y="3868560"/>
                  <a:ext cx="114840" cy="44280"/>
                  <a:chOff x="2986200" y="3868560"/>
                  <a:chExt cx="114840" cy="44280"/>
                </a:xfrm>
              </p:grpSpPr>
              <p:sp>
                <p:nvSpPr>
                  <p:cNvPr id="1182" name=""/>
                  <p:cNvSpPr/>
                  <p:nvPr/>
                </p:nvSpPr>
                <p:spPr>
                  <a:xfrm>
                    <a:off x="2986200" y="3872880"/>
                    <a:ext cx="55080" cy="39960"/>
                  </a:xfrm>
                  <a:custGeom>
                    <a:avLst/>
                    <a:gdLst/>
                    <a:ahLst/>
                    <a:rect l="l" t="t" r="r" b="b"/>
                    <a:pathLst>
                      <a:path w="216" h="172">
                        <a:moveTo>
                          <a:pt x="0" y="9"/>
                        </a:moveTo>
                        <a:lnTo>
                          <a:pt x="208" y="172"/>
                        </a:lnTo>
                        <a:lnTo>
                          <a:pt x="216" y="158"/>
                        </a:lnTo>
                        <a:lnTo>
                          <a:pt x="12" y="0"/>
                        </a:lnTo>
                        <a:lnTo>
                          <a:pt x="0" y="9"/>
                        </a:lnTo>
                        <a:close/>
                      </a:path>
                    </a:pathLst>
                  </a:custGeom>
                  <a:solidFill>
                    <a:srgbClr val="202020"/>
                  </a:solidFill>
                  <a:ln w="3240">
                    <a:solidFill>
                      <a:srgbClr val="000000"/>
                    </a:solidFill>
                    <a:round/>
                  </a:ln>
                </p:spPr>
                <p:style>
                  <a:lnRef idx="0"/>
                  <a:fillRef idx="0"/>
                  <a:effectRef idx="0"/>
                  <a:fontRef idx="minor"/>
                </p:style>
                <p:txBody>
                  <a:bodyPr lIns="90000" rIns="90000" tIns="-6840" bIns="-6840" anchor="t">
                    <a:noAutofit/>
                  </a:bodyPr>
                  <a:p>
                    <a:endParaRPr b="0" lang="en-US" sz="2400" strike="noStrike" u="none">
                      <a:solidFill>
                        <a:srgbClr val="ffffff"/>
                      </a:solidFill>
                      <a:effectLst/>
                      <a:uFillTx/>
                      <a:latin typeface="Times New Roman"/>
                    </a:endParaRPr>
                  </a:p>
                </p:txBody>
              </p:sp>
              <p:sp>
                <p:nvSpPr>
                  <p:cNvPr id="1183" name=""/>
                  <p:cNvSpPr/>
                  <p:nvPr/>
                </p:nvSpPr>
                <p:spPr>
                  <a:xfrm>
                    <a:off x="3051720" y="3868560"/>
                    <a:ext cx="49320" cy="41400"/>
                  </a:xfrm>
                  <a:custGeom>
                    <a:avLst/>
                    <a:gdLst/>
                    <a:ahLst/>
                    <a:rect l="l" t="t" r="r" b="b"/>
                    <a:pathLst>
                      <a:path w="195" h="176">
                        <a:moveTo>
                          <a:pt x="195" y="11"/>
                        </a:moveTo>
                        <a:lnTo>
                          <a:pt x="9" y="176"/>
                        </a:lnTo>
                        <a:lnTo>
                          <a:pt x="0" y="165"/>
                        </a:lnTo>
                        <a:lnTo>
                          <a:pt x="185" y="0"/>
                        </a:lnTo>
                        <a:lnTo>
                          <a:pt x="195" y="11"/>
                        </a:lnTo>
                        <a:close/>
                      </a:path>
                    </a:pathLst>
                  </a:custGeom>
                  <a:solidFill>
                    <a:srgbClr val="202020"/>
                  </a:solidFill>
                  <a:ln w="3240">
                    <a:solidFill>
                      <a:srgbClr val="000000"/>
                    </a:solidFill>
                    <a:round/>
                  </a:ln>
                </p:spPr>
                <p:style>
                  <a:lnRef idx="0"/>
                  <a:fillRef idx="0"/>
                  <a:effectRef idx="0"/>
                  <a:fontRef idx="minor"/>
                </p:style>
                <p:txBody>
                  <a:bodyPr lIns="90000" rIns="90000" tIns="-5400" bIns="-5400" anchor="t">
                    <a:noAutofit/>
                  </a:bodyPr>
                  <a:p>
                    <a:endParaRPr b="0" lang="en-US" sz="2400" strike="noStrike" u="none">
                      <a:solidFill>
                        <a:srgbClr val="ffffff"/>
                      </a:solidFill>
                      <a:effectLst/>
                      <a:uFillTx/>
                      <a:latin typeface="Times New Roman"/>
                    </a:endParaRPr>
                  </a:p>
                </p:txBody>
              </p:sp>
            </p:grpSp>
            <p:grpSp>
              <p:nvGrpSpPr>
                <p:cNvPr id="1184" name=""/>
                <p:cNvGrpSpPr/>
                <p:nvPr/>
              </p:nvGrpSpPr>
              <p:grpSpPr>
                <a:xfrm>
                  <a:off x="3184200" y="3860280"/>
                  <a:ext cx="107280" cy="42840"/>
                  <a:chOff x="3184200" y="3860280"/>
                  <a:chExt cx="107280" cy="42840"/>
                </a:xfrm>
              </p:grpSpPr>
              <p:sp>
                <p:nvSpPr>
                  <p:cNvPr id="1185" name=""/>
                  <p:cNvSpPr/>
                  <p:nvPr/>
                </p:nvSpPr>
                <p:spPr>
                  <a:xfrm>
                    <a:off x="3184200" y="3860280"/>
                    <a:ext cx="54360" cy="42840"/>
                  </a:xfrm>
                  <a:custGeom>
                    <a:avLst/>
                    <a:gdLst/>
                    <a:ahLst/>
                    <a:rect l="l" t="t" r="r" b="b"/>
                    <a:pathLst>
                      <a:path w="212" h="181">
                        <a:moveTo>
                          <a:pt x="0" y="11"/>
                        </a:moveTo>
                        <a:lnTo>
                          <a:pt x="205" y="181"/>
                        </a:lnTo>
                        <a:lnTo>
                          <a:pt x="212" y="165"/>
                        </a:lnTo>
                        <a:lnTo>
                          <a:pt x="12" y="0"/>
                        </a:lnTo>
                        <a:lnTo>
                          <a:pt x="0" y="11"/>
                        </a:lnTo>
                        <a:close/>
                      </a:path>
                    </a:pathLst>
                  </a:custGeom>
                  <a:solidFill>
                    <a:srgbClr val="202020"/>
                  </a:solidFill>
                  <a:ln w="3240">
                    <a:solidFill>
                      <a:srgbClr val="000000"/>
                    </a:solidFill>
                    <a:round/>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1186" name=""/>
                  <p:cNvSpPr/>
                  <p:nvPr/>
                </p:nvSpPr>
                <p:spPr>
                  <a:xfrm>
                    <a:off x="3241440" y="3860280"/>
                    <a:ext cx="50040" cy="41400"/>
                  </a:xfrm>
                  <a:custGeom>
                    <a:avLst/>
                    <a:gdLst/>
                    <a:ahLst/>
                    <a:rect l="l" t="t" r="r" b="b"/>
                    <a:pathLst>
                      <a:path w="195" h="174">
                        <a:moveTo>
                          <a:pt x="195" y="9"/>
                        </a:moveTo>
                        <a:lnTo>
                          <a:pt x="8" y="174"/>
                        </a:lnTo>
                        <a:lnTo>
                          <a:pt x="0" y="163"/>
                        </a:lnTo>
                        <a:lnTo>
                          <a:pt x="184" y="0"/>
                        </a:lnTo>
                        <a:lnTo>
                          <a:pt x="195" y="9"/>
                        </a:lnTo>
                        <a:close/>
                      </a:path>
                    </a:pathLst>
                  </a:custGeom>
                  <a:solidFill>
                    <a:srgbClr val="202020"/>
                  </a:solidFill>
                  <a:ln w="3240">
                    <a:solidFill>
                      <a:srgbClr val="000000"/>
                    </a:solidFill>
                    <a:round/>
                  </a:ln>
                </p:spPr>
                <p:style>
                  <a:lnRef idx="0"/>
                  <a:fillRef idx="0"/>
                  <a:effectRef idx="0"/>
                  <a:fontRef idx="minor"/>
                </p:style>
                <p:txBody>
                  <a:bodyPr lIns="90000" rIns="90000" tIns="-5400" bIns="-5400" anchor="t">
                    <a:noAutofit/>
                  </a:bodyPr>
                  <a:p>
                    <a:endParaRPr b="0" lang="en-US" sz="2400" strike="noStrike" u="none">
                      <a:solidFill>
                        <a:srgbClr val="ffffff"/>
                      </a:solidFill>
                      <a:effectLst/>
                      <a:uFillTx/>
                      <a:latin typeface="Times New Roman"/>
                    </a:endParaRPr>
                  </a:p>
                </p:txBody>
              </p:sp>
            </p:grpSp>
          </p:grpSp>
          <p:sp>
            <p:nvSpPr>
              <p:cNvPr id="1187" name=""/>
              <p:cNvSpPr/>
              <p:nvPr/>
            </p:nvSpPr>
            <p:spPr>
              <a:xfrm>
                <a:off x="3199680" y="3798000"/>
                <a:ext cx="13320" cy="30240"/>
              </a:xfrm>
              <a:prstGeom prst="line">
                <a:avLst/>
              </a:prstGeom>
              <a:ln w="3240">
                <a:solidFill>
                  <a:srgbClr val="606060"/>
                </a:solidFill>
                <a:miter/>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grpSp>
        <p:sp>
          <p:nvSpPr>
            <p:cNvPr id="1188" name=""/>
            <p:cNvSpPr/>
            <p:nvPr/>
          </p:nvSpPr>
          <p:spPr>
            <a:xfrm>
              <a:off x="3357000" y="3657600"/>
              <a:ext cx="781200" cy="758880"/>
            </a:xfrm>
            <a:prstGeom prst="rect">
              <a:avLst/>
            </a:prstGeom>
            <a:solidFill>
              <a:srgbClr val="8080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189" name=""/>
            <p:cNvSpPr/>
            <p:nvPr/>
          </p:nvSpPr>
          <p:spPr>
            <a:xfrm>
              <a:off x="3358080" y="4235760"/>
              <a:ext cx="783720" cy="183960"/>
            </a:xfrm>
            <a:custGeom>
              <a:avLst/>
              <a:gdLst/>
              <a:ahLst/>
              <a:rect l="l" t="t" r="r" b="b"/>
              <a:pathLst>
                <a:path w="3053" h="762">
                  <a:moveTo>
                    <a:pt x="0" y="196"/>
                  </a:moveTo>
                  <a:lnTo>
                    <a:pt x="640" y="34"/>
                  </a:lnTo>
                  <a:lnTo>
                    <a:pt x="776" y="16"/>
                  </a:lnTo>
                  <a:lnTo>
                    <a:pt x="992" y="0"/>
                  </a:lnTo>
                  <a:lnTo>
                    <a:pt x="1416" y="21"/>
                  </a:lnTo>
                  <a:lnTo>
                    <a:pt x="1890" y="53"/>
                  </a:lnTo>
                  <a:lnTo>
                    <a:pt x="1931" y="67"/>
                  </a:lnTo>
                  <a:lnTo>
                    <a:pt x="1974" y="88"/>
                  </a:lnTo>
                  <a:lnTo>
                    <a:pt x="2039" y="115"/>
                  </a:lnTo>
                  <a:lnTo>
                    <a:pt x="2143" y="162"/>
                  </a:lnTo>
                  <a:lnTo>
                    <a:pt x="2338" y="196"/>
                  </a:lnTo>
                  <a:lnTo>
                    <a:pt x="2563" y="216"/>
                  </a:lnTo>
                  <a:lnTo>
                    <a:pt x="2835" y="208"/>
                  </a:lnTo>
                  <a:lnTo>
                    <a:pt x="3053" y="157"/>
                  </a:lnTo>
                  <a:lnTo>
                    <a:pt x="3053" y="762"/>
                  </a:lnTo>
                  <a:lnTo>
                    <a:pt x="0" y="762"/>
                  </a:lnTo>
                  <a:lnTo>
                    <a:pt x="0" y="196"/>
                  </a:lnTo>
                  <a:close/>
                </a:path>
              </a:pathLst>
            </a:custGeom>
            <a:solidFill>
              <a:srgbClr val="804000"/>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190" name=""/>
            <p:cNvSpPr/>
            <p:nvPr/>
          </p:nvSpPr>
          <p:spPr>
            <a:xfrm>
              <a:off x="3504600" y="3754800"/>
              <a:ext cx="633600" cy="195120"/>
            </a:xfrm>
            <a:custGeom>
              <a:avLst/>
              <a:gdLst/>
              <a:ahLst/>
              <a:rect l="l" t="t" r="r" b="b"/>
              <a:pathLst>
                <a:path w="2469" h="810">
                  <a:moveTo>
                    <a:pt x="0" y="810"/>
                  </a:moveTo>
                  <a:lnTo>
                    <a:pt x="1497" y="12"/>
                  </a:lnTo>
                  <a:lnTo>
                    <a:pt x="2469" y="0"/>
                  </a:lnTo>
                </a:path>
              </a:pathLst>
            </a:custGeom>
            <a:noFill/>
            <a:ln w="3240">
              <a:solidFill>
                <a:srgbClr val="a0a0a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1191" name=""/>
            <p:cNvGrpSpPr/>
            <p:nvPr/>
          </p:nvGrpSpPr>
          <p:grpSpPr>
            <a:xfrm>
              <a:off x="3358080" y="3701160"/>
              <a:ext cx="783720" cy="285840"/>
              <a:chOff x="3358080" y="3701160"/>
              <a:chExt cx="783720" cy="285840"/>
            </a:xfrm>
          </p:grpSpPr>
          <p:grpSp>
            <p:nvGrpSpPr>
              <p:cNvPr id="1192" name=""/>
              <p:cNvGrpSpPr/>
              <p:nvPr/>
            </p:nvGrpSpPr>
            <p:grpSpPr>
              <a:xfrm>
                <a:off x="3358080" y="3902040"/>
                <a:ext cx="783720" cy="84960"/>
                <a:chOff x="3358080" y="3902040"/>
                <a:chExt cx="783720" cy="84960"/>
              </a:xfrm>
            </p:grpSpPr>
            <p:sp>
              <p:nvSpPr>
                <p:cNvPr id="1193" name=""/>
                <p:cNvSpPr/>
                <p:nvPr/>
              </p:nvSpPr>
              <p:spPr>
                <a:xfrm>
                  <a:off x="3358080" y="3907440"/>
                  <a:ext cx="783720" cy="79560"/>
                </a:xfrm>
                <a:custGeom>
                  <a:avLst/>
                  <a:gdLst/>
                  <a:ahLst/>
                  <a:rect l="l" t="t" r="r" b="b"/>
                  <a:pathLst>
                    <a:path w="3054" h="331">
                      <a:moveTo>
                        <a:pt x="0" y="145"/>
                      </a:moveTo>
                      <a:lnTo>
                        <a:pt x="712" y="0"/>
                      </a:lnTo>
                      <a:lnTo>
                        <a:pt x="3054" y="331"/>
                      </a:lnTo>
                    </a:path>
                  </a:pathLst>
                </a:custGeom>
                <a:noFill/>
                <a:ln w="3240">
                  <a:solidFill>
                    <a:srgbClr val="a0a0a0"/>
                  </a:solidFill>
                  <a:round/>
                </a:ln>
              </p:spPr>
              <p:style>
                <a:lnRef idx="0"/>
                <a:fillRef idx="0"/>
                <a:effectRef idx="0"/>
                <a:fontRef idx="minor"/>
              </p:style>
              <p:txBody>
                <a:bodyPr lIns="90000" rIns="90000" tIns="32760" bIns="32760" anchor="t">
                  <a:noAutofit/>
                </a:bodyPr>
                <a:p>
                  <a:endParaRPr b="0" lang="en-US" sz="2400" strike="noStrike" u="none">
                    <a:solidFill>
                      <a:srgbClr val="ffffff"/>
                    </a:solidFill>
                    <a:effectLst/>
                    <a:uFillTx/>
                    <a:latin typeface="Times New Roman"/>
                  </a:endParaRPr>
                </a:p>
              </p:txBody>
            </p:sp>
            <p:sp>
              <p:nvSpPr>
                <p:cNvPr id="1194" name=""/>
                <p:cNvSpPr/>
                <p:nvPr/>
              </p:nvSpPr>
              <p:spPr>
                <a:xfrm>
                  <a:off x="3358080" y="3920400"/>
                  <a:ext cx="783720" cy="56160"/>
                </a:xfrm>
                <a:custGeom>
                  <a:avLst/>
                  <a:gdLst/>
                  <a:ahLst/>
                  <a:rect l="l" t="t" r="r" b="b"/>
                  <a:pathLst>
                    <a:path w="3053" h="239">
                      <a:moveTo>
                        <a:pt x="0" y="160"/>
                      </a:moveTo>
                      <a:lnTo>
                        <a:pt x="711" y="0"/>
                      </a:lnTo>
                      <a:lnTo>
                        <a:pt x="1115" y="73"/>
                      </a:lnTo>
                      <a:lnTo>
                        <a:pt x="3053" y="239"/>
                      </a:lnTo>
                    </a:path>
                  </a:pathLst>
                </a:custGeom>
                <a:noFill/>
                <a:ln w="3240">
                  <a:solidFill>
                    <a:srgbClr val="a0a0a0"/>
                  </a:solidFill>
                  <a:round/>
                </a:ln>
              </p:spPr>
              <p:style>
                <a:lnRef idx="0"/>
                <a:fillRef idx="0"/>
                <a:effectRef idx="0"/>
                <a:fontRef idx="minor"/>
              </p:style>
              <p:txBody>
                <a:bodyPr lIns="90000" rIns="90000" tIns="9360" bIns="9360" anchor="t">
                  <a:noAutofit/>
                </a:bodyPr>
                <a:p>
                  <a:endParaRPr b="0" lang="en-US" sz="2400" strike="noStrike" u="none">
                    <a:solidFill>
                      <a:srgbClr val="ffffff"/>
                    </a:solidFill>
                    <a:effectLst/>
                    <a:uFillTx/>
                    <a:latin typeface="Times New Roman"/>
                  </a:endParaRPr>
                </a:p>
              </p:txBody>
            </p:sp>
            <p:sp>
              <p:nvSpPr>
                <p:cNvPr id="1195" name=""/>
                <p:cNvSpPr/>
                <p:nvPr/>
              </p:nvSpPr>
              <p:spPr>
                <a:xfrm>
                  <a:off x="3358080" y="3902040"/>
                  <a:ext cx="783720" cy="63360"/>
                </a:xfrm>
                <a:custGeom>
                  <a:avLst/>
                  <a:gdLst/>
                  <a:ahLst/>
                  <a:rect l="l" t="t" r="r" b="b"/>
                  <a:pathLst>
                    <a:path w="3053" h="259">
                      <a:moveTo>
                        <a:pt x="3053" y="147"/>
                      </a:moveTo>
                      <a:lnTo>
                        <a:pt x="2233" y="0"/>
                      </a:lnTo>
                      <a:lnTo>
                        <a:pt x="0" y="259"/>
                      </a:lnTo>
                    </a:path>
                  </a:pathLst>
                </a:custGeom>
                <a:noFill/>
                <a:ln w="3240">
                  <a:solidFill>
                    <a:srgbClr val="a0a0a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1196" name=""/>
                <p:cNvSpPr/>
                <p:nvPr/>
              </p:nvSpPr>
              <p:spPr>
                <a:xfrm>
                  <a:off x="3358080" y="3916440"/>
                  <a:ext cx="783720" cy="60480"/>
                </a:xfrm>
                <a:custGeom>
                  <a:avLst/>
                  <a:gdLst/>
                  <a:ahLst/>
                  <a:rect l="l" t="t" r="r" b="b"/>
                  <a:pathLst>
                    <a:path w="3054" h="257">
                      <a:moveTo>
                        <a:pt x="3054" y="128"/>
                      </a:moveTo>
                      <a:lnTo>
                        <a:pt x="2239" y="0"/>
                      </a:lnTo>
                      <a:lnTo>
                        <a:pt x="1057" y="129"/>
                      </a:lnTo>
                      <a:lnTo>
                        <a:pt x="0" y="257"/>
                      </a:lnTo>
                    </a:path>
                  </a:pathLst>
                </a:custGeom>
                <a:noFill/>
                <a:ln w="3240">
                  <a:solidFill>
                    <a:srgbClr val="a0a0a0"/>
                  </a:solidFill>
                  <a:round/>
                </a:ln>
              </p:spPr>
              <p:style>
                <a:lnRef idx="0"/>
                <a:fillRef idx="0"/>
                <a:effectRef idx="0"/>
                <a:fontRef idx="minor"/>
              </p:style>
              <p:txBody>
                <a:bodyPr lIns="90000" rIns="90000" tIns="13680" bIns="13680" anchor="t">
                  <a:noAutofit/>
                </a:bodyPr>
                <a:p>
                  <a:endParaRPr b="0" lang="en-US" sz="2400" strike="noStrike" u="none">
                    <a:solidFill>
                      <a:srgbClr val="ffffff"/>
                    </a:solidFill>
                    <a:effectLst/>
                    <a:uFillTx/>
                    <a:latin typeface="Times New Roman"/>
                  </a:endParaRPr>
                </a:p>
              </p:txBody>
            </p:sp>
            <p:sp>
              <p:nvSpPr>
                <p:cNvPr id="1197" name=""/>
                <p:cNvSpPr/>
                <p:nvPr/>
              </p:nvSpPr>
              <p:spPr>
                <a:xfrm>
                  <a:off x="3358080" y="3924720"/>
                  <a:ext cx="783720" cy="59400"/>
                </a:xfrm>
                <a:custGeom>
                  <a:avLst/>
                  <a:gdLst/>
                  <a:ahLst/>
                  <a:rect l="l" t="t" r="r" b="b"/>
                  <a:pathLst>
                    <a:path w="3054" h="249">
                      <a:moveTo>
                        <a:pt x="0" y="249"/>
                      </a:moveTo>
                      <a:lnTo>
                        <a:pt x="1475" y="0"/>
                      </a:lnTo>
                      <a:lnTo>
                        <a:pt x="1893" y="89"/>
                      </a:lnTo>
                      <a:lnTo>
                        <a:pt x="3054" y="162"/>
                      </a:lnTo>
                    </a:path>
                  </a:pathLst>
                </a:custGeom>
                <a:noFill/>
                <a:ln w="3240">
                  <a:solidFill>
                    <a:srgbClr val="a0a0a0"/>
                  </a:solidFill>
                  <a:round/>
                </a:ln>
              </p:spPr>
              <p:style>
                <a:lnRef idx="0"/>
                <a:fillRef idx="0"/>
                <a:effectRef idx="0"/>
                <a:fontRef idx="minor"/>
              </p:style>
              <p:txBody>
                <a:bodyPr lIns="90000" rIns="90000" tIns="12600" bIns="12600" anchor="t">
                  <a:noAutofit/>
                </a:bodyPr>
                <a:p>
                  <a:endParaRPr b="0" lang="en-US" sz="2400" strike="noStrike" u="none">
                    <a:solidFill>
                      <a:srgbClr val="ffffff"/>
                    </a:solidFill>
                    <a:effectLst/>
                    <a:uFillTx/>
                    <a:latin typeface="Times New Roman"/>
                  </a:endParaRPr>
                </a:p>
              </p:txBody>
            </p:sp>
            <p:sp>
              <p:nvSpPr>
                <p:cNvPr id="1198" name=""/>
                <p:cNvSpPr/>
                <p:nvPr/>
              </p:nvSpPr>
              <p:spPr>
                <a:xfrm>
                  <a:off x="3358080" y="3912120"/>
                  <a:ext cx="783720" cy="61920"/>
                </a:xfrm>
                <a:custGeom>
                  <a:avLst/>
                  <a:gdLst/>
                  <a:ahLst/>
                  <a:rect l="l" t="t" r="r" b="b"/>
                  <a:pathLst>
                    <a:path w="3053" h="258">
                      <a:moveTo>
                        <a:pt x="0" y="243"/>
                      </a:moveTo>
                      <a:lnTo>
                        <a:pt x="1060" y="91"/>
                      </a:lnTo>
                      <a:lnTo>
                        <a:pt x="1464" y="0"/>
                      </a:lnTo>
                      <a:lnTo>
                        <a:pt x="1904" y="91"/>
                      </a:lnTo>
                      <a:lnTo>
                        <a:pt x="3053" y="258"/>
                      </a:lnTo>
                    </a:path>
                  </a:pathLst>
                </a:custGeom>
                <a:noFill/>
                <a:ln w="3240">
                  <a:solidFill>
                    <a:srgbClr val="a0a0a0"/>
                  </a:solidFill>
                  <a:round/>
                </a:ln>
              </p:spPr>
              <p:style>
                <a:lnRef idx="0"/>
                <a:fillRef idx="0"/>
                <a:effectRef idx="0"/>
                <a:fontRef idx="minor"/>
              </p:style>
              <p:txBody>
                <a:bodyPr lIns="90000" rIns="90000" tIns="15120" bIns="15120" anchor="t">
                  <a:noAutofit/>
                </a:bodyPr>
                <a:p>
                  <a:endParaRPr b="0" lang="en-US" sz="2400" strike="noStrike" u="none">
                    <a:solidFill>
                      <a:srgbClr val="ffffff"/>
                    </a:solidFill>
                    <a:effectLst/>
                    <a:uFillTx/>
                    <a:latin typeface="Times New Roman"/>
                  </a:endParaRPr>
                </a:p>
              </p:txBody>
            </p:sp>
          </p:grpSp>
          <p:sp>
            <p:nvSpPr>
              <p:cNvPr id="1199" name=""/>
              <p:cNvSpPr/>
              <p:nvPr/>
            </p:nvSpPr>
            <p:spPr>
              <a:xfrm>
                <a:off x="3474720" y="3701160"/>
                <a:ext cx="663480" cy="118440"/>
              </a:xfrm>
              <a:custGeom>
                <a:avLst/>
                <a:gdLst/>
                <a:ahLst/>
                <a:rect l="l" t="t" r="r" b="b"/>
                <a:pathLst>
                  <a:path w="2586" h="491">
                    <a:moveTo>
                      <a:pt x="0" y="491"/>
                    </a:moveTo>
                    <a:lnTo>
                      <a:pt x="366" y="237"/>
                    </a:lnTo>
                    <a:lnTo>
                      <a:pt x="2586" y="0"/>
                    </a:lnTo>
                  </a:path>
                </a:pathLst>
              </a:custGeom>
              <a:noFill/>
              <a:ln w="3240">
                <a:solidFill>
                  <a:srgbClr val="a0a0a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1200" name=""/>
            <p:cNvGrpSpPr/>
            <p:nvPr/>
          </p:nvGrpSpPr>
          <p:grpSpPr>
            <a:xfrm>
              <a:off x="3441960" y="3753360"/>
              <a:ext cx="573120" cy="500040"/>
              <a:chOff x="3441960" y="3753360"/>
              <a:chExt cx="573120" cy="500040"/>
            </a:xfrm>
          </p:grpSpPr>
          <p:grpSp>
            <p:nvGrpSpPr>
              <p:cNvPr id="1201" name=""/>
              <p:cNvGrpSpPr/>
              <p:nvPr/>
            </p:nvGrpSpPr>
            <p:grpSpPr>
              <a:xfrm>
                <a:off x="3658320" y="4057200"/>
                <a:ext cx="164880" cy="90360"/>
                <a:chOff x="3658320" y="4057200"/>
                <a:chExt cx="164880" cy="90360"/>
              </a:xfrm>
            </p:grpSpPr>
            <p:sp>
              <p:nvSpPr>
                <p:cNvPr id="1202" name=""/>
                <p:cNvSpPr/>
                <p:nvPr/>
              </p:nvSpPr>
              <p:spPr>
                <a:xfrm>
                  <a:off x="3658320" y="4143600"/>
                  <a:ext cx="164880" cy="3960"/>
                </a:xfrm>
                <a:custGeom>
                  <a:avLst/>
                  <a:gdLst/>
                  <a:ahLst/>
                  <a:rect l="l" t="t" r="r" b="b"/>
                  <a:pathLst>
                    <a:path w="642" h="17">
                      <a:moveTo>
                        <a:pt x="0" y="0"/>
                      </a:moveTo>
                      <a:lnTo>
                        <a:pt x="642" y="0"/>
                      </a:lnTo>
                      <a:lnTo>
                        <a:pt x="477" y="17"/>
                      </a:lnTo>
                      <a:lnTo>
                        <a:pt x="183" y="17"/>
                      </a:lnTo>
                      <a:lnTo>
                        <a:pt x="0" y="0"/>
                      </a:lnTo>
                    </a:path>
                  </a:pathLst>
                </a:custGeom>
                <a:noFill/>
                <a:ln w="3240">
                  <a:solidFill>
                    <a:srgbClr val="606060"/>
                  </a:solidFill>
                  <a:round/>
                </a:ln>
              </p:spPr>
              <p:style>
                <a:lnRef idx="0"/>
                <a:fillRef idx="0"/>
                <a:effectRef idx="0"/>
                <a:fontRef idx="minor"/>
              </p:style>
              <p:txBody>
                <a:bodyPr lIns="90000" rIns="90000" tIns="-42840" bIns="-42840" anchor="t">
                  <a:noAutofit/>
                </a:bodyPr>
                <a:p>
                  <a:endParaRPr b="0" lang="en-US" sz="2400" strike="noStrike" u="none">
                    <a:solidFill>
                      <a:srgbClr val="ffffff"/>
                    </a:solidFill>
                    <a:effectLst/>
                    <a:uFillTx/>
                    <a:latin typeface="Times New Roman"/>
                  </a:endParaRPr>
                </a:p>
              </p:txBody>
            </p:sp>
            <p:sp>
              <p:nvSpPr>
                <p:cNvPr id="1203" name=""/>
                <p:cNvSpPr/>
                <p:nvPr/>
              </p:nvSpPr>
              <p:spPr>
                <a:xfrm>
                  <a:off x="3672360" y="4057200"/>
                  <a:ext cx="131040" cy="3960"/>
                </a:xfrm>
                <a:custGeom>
                  <a:avLst/>
                  <a:gdLst/>
                  <a:ahLst/>
                  <a:rect l="l" t="t" r="r" b="b"/>
                  <a:pathLst>
                    <a:path w="513" h="19">
                      <a:moveTo>
                        <a:pt x="0" y="19"/>
                      </a:moveTo>
                      <a:lnTo>
                        <a:pt x="127" y="0"/>
                      </a:lnTo>
                      <a:lnTo>
                        <a:pt x="513" y="0"/>
                      </a:lnTo>
                      <a:lnTo>
                        <a:pt x="384" y="19"/>
                      </a:lnTo>
                      <a:lnTo>
                        <a:pt x="0" y="19"/>
                      </a:lnTo>
                    </a:path>
                  </a:pathLst>
                </a:custGeom>
                <a:noFill/>
                <a:ln w="3240">
                  <a:solidFill>
                    <a:srgbClr val="606060"/>
                  </a:solidFill>
                  <a:round/>
                </a:ln>
              </p:spPr>
              <p:style>
                <a:lnRef idx="0"/>
                <a:fillRef idx="0"/>
                <a:effectRef idx="0"/>
                <a:fontRef idx="minor"/>
              </p:style>
              <p:txBody>
                <a:bodyPr lIns="90000" rIns="90000" tIns="-42840" bIns="-42840" anchor="t">
                  <a:noAutofit/>
                </a:bodyPr>
                <a:p>
                  <a:endParaRPr b="0" lang="en-US" sz="2400" strike="noStrike" u="none">
                    <a:solidFill>
                      <a:srgbClr val="ffffff"/>
                    </a:solidFill>
                    <a:effectLst/>
                    <a:uFillTx/>
                    <a:latin typeface="Times New Roman"/>
                  </a:endParaRPr>
                </a:p>
              </p:txBody>
            </p:sp>
          </p:grpSp>
          <p:grpSp>
            <p:nvGrpSpPr>
              <p:cNvPr id="1204" name=""/>
              <p:cNvGrpSpPr/>
              <p:nvPr/>
            </p:nvGrpSpPr>
            <p:grpSpPr>
              <a:xfrm>
                <a:off x="3643560" y="4057200"/>
                <a:ext cx="201960" cy="196200"/>
                <a:chOff x="3643560" y="4057200"/>
                <a:chExt cx="201960" cy="196200"/>
              </a:xfrm>
            </p:grpSpPr>
            <p:sp>
              <p:nvSpPr>
                <p:cNvPr id="1205" name=""/>
                <p:cNvSpPr/>
                <p:nvPr/>
              </p:nvSpPr>
              <p:spPr>
                <a:xfrm flipH="1">
                  <a:off x="3643560" y="4061160"/>
                  <a:ext cx="28440" cy="18360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206" name=""/>
                <p:cNvSpPr/>
                <p:nvPr/>
              </p:nvSpPr>
              <p:spPr>
                <a:xfrm flipH="1">
                  <a:off x="3690720" y="4061160"/>
                  <a:ext cx="14040" cy="18360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207" name=""/>
                <p:cNvSpPr/>
                <p:nvPr/>
              </p:nvSpPr>
              <p:spPr>
                <a:xfrm>
                  <a:off x="3771000" y="4061160"/>
                  <a:ext cx="23400" cy="19224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208" name=""/>
                <p:cNvSpPr/>
                <p:nvPr/>
              </p:nvSpPr>
              <p:spPr>
                <a:xfrm>
                  <a:off x="3803760" y="4057200"/>
                  <a:ext cx="41760" cy="19224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1209" name=""/>
              <p:cNvSpPr/>
              <p:nvPr/>
            </p:nvSpPr>
            <p:spPr>
              <a:xfrm flipH="1">
                <a:off x="3699720" y="4061520"/>
                <a:ext cx="75960" cy="82080"/>
              </a:xfrm>
              <a:prstGeom prst="line">
                <a:avLst/>
              </a:prstGeom>
              <a:ln w="3240">
                <a:solidFill>
                  <a:srgbClr val="606060"/>
                </a:solidFill>
                <a:miter/>
              </a:ln>
            </p:spPr>
            <p:style>
              <a:lnRef idx="0"/>
              <a:fillRef idx="0"/>
              <a:effectRef idx="0"/>
              <a:fontRef idx="minor"/>
            </p:style>
            <p:txBody>
              <a:bodyPr lIns="90000" rIns="90000" tIns="35280" bIns="35280" anchor="t">
                <a:noAutofit/>
              </a:bodyPr>
              <a:p>
                <a:endParaRPr b="0" lang="en-US" sz="2400" strike="noStrike" u="none">
                  <a:solidFill>
                    <a:srgbClr val="ffffff"/>
                  </a:solidFill>
                  <a:effectLst/>
                  <a:uFillTx/>
                  <a:latin typeface="Times New Roman"/>
                </a:endParaRPr>
              </a:p>
            </p:txBody>
          </p:sp>
          <p:sp>
            <p:nvSpPr>
              <p:cNvPr id="1210" name=""/>
              <p:cNvSpPr/>
              <p:nvPr/>
            </p:nvSpPr>
            <p:spPr>
              <a:xfrm>
                <a:off x="3703320" y="4057200"/>
                <a:ext cx="119880" cy="187920"/>
              </a:xfrm>
              <a:custGeom>
                <a:avLst/>
                <a:gdLst/>
                <a:ahLst/>
                <a:rect l="l" t="t" r="r" b="b"/>
                <a:pathLst>
                  <a:path w="467" h="784">
                    <a:moveTo>
                      <a:pt x="0" y="122"/>
                    </a:moveTo>
                    <a:lnTo>
                      <a:pt x="99" y="0"/>
                    </a:lnTo>
                    <a:lnTo>
                      <a:pt x="467" y="364"/>
                    </a:lnTo>
                    <a:lnTo>
                      <a:pt x="321" y="529"/>
                    </a:lnTo>
                    <a:lnTo>
                      <a:pt x="211" y="784"/>
                    </a:lnTo>
                    <a:lnTo>
                      <a:pt x="99" y="546"/>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211" name=""/>
              <p:cNvSpPr/>
              <p:nvPr/>
            </p:nvSpPr>
            <p:spPr>
              <a:xfrm>
                <a:off x="3705120" y="4188960"/>
                <a:ext cx="51120" cy="56160"/>
              </a:xfrm>
              <a:custGeom>
                <a:avLst/>
                <a:gdLst/>
                <a:ahLst/>
                <a:rect l="l" t="t" r="r" b="b"/>
                <a:pathLst>
                  <a:path w="203" h="238">
                    <a:moveTo>
                      <a:pt x="0" y="0"/>
                    </a:moveTo>
                    <a:lnTo>
                      <a:pt x="91" y="238"/>
                    </a:lnTo>
                    <a:lnTo>
                      <a:pt x="203" y="0"/>
                    </a:lnTo>
                  </a:path>
                </a:pathLst>
              </a:custGeom>
              <a:noFill/>
              <a:ln w="3240">
                <a:solidFill>
                  <a:srgbClr val="606060"/>
                </a:solidFill>
                <a:round/>
              </a:ln>
            </p:spPr>
            <p:style>
              <a:lnRef idx="0"/>
              <a:fillRef idx="0"/>
              <a:effectRef idx="0"/>
              <a:fontRef idx="minor"/>
            </p:style>
            <p:txBody>
              <a:bodyPr lIns="90000" rIns="90000" tIns="9360" bIns="9360" anchor="t">
                <a:noAutofit/>
              </a:bodyPr>
              <a:p>
                <a:endParaRPr b="0" lang="en-US" sz="2400" strike="noStrike" u="none">
                  <a:solidFill>
                    <a:srgbClr val="ffffff"/>
                  </a:solidFill>
                  <a:effectLst/>
                  <a:uFillTx/>
                  <a:latin typeface="Times New Roman"/>
                </a:endParaRPr>
              </a:p>
            </p:txBody>
          </p:sp>
          <p:sp>
            <p:nvSpPr>
              <p:cNvPr id="1212" name=""/>
              <p:cNvSpPr/>
              <p:nvPr/>
            </p:nvSpPr>
            <p:spPr>
              <a:xfrm>
                <a:off x="3651120" y="4061520"/>
                <a:ext cx="122760" cy="179280"/>
              </a:xfrm>
              <a:custGeom>
                <a:avLst/>
                <a:gdLst/>
                <a:ahLst/>
                <a:rect l="l" t="t" r="r" b="b"/>
                <a:pathLst>
                  <a:path w="477" h="746">
                    <a:moveTo>
                      <a:pt x="62" y="746"/>
                    </a:moveTo>
                    <a:lnTo>
                      <a:pt x="0" y="562"/>
                    </a:lnTo>
                    <a:lnTo>
                      <a:pt x="118" y="435"/>
                    </a:lnTo>
                    <a:lnTo>
                      <a:pt x="26" y="346"/>
                    </a:lnTo>
                    <a:lnTo>
                      <a:pt x="374" y="0"/>
                    </a:lnTo>
                    <a:lnTo>
                      <a:pt x="477" y="104"/>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213" name=""/>
              <p:cNvSpPr/>
              <p:nvPr/>
            </p:nvSpPr>
            <p:spPr>
              <a:xfrm>
                <a:off x="3652920" y="4188960"/>
                <a:ext cx="179280" cy="1080"/>
              </a:xfrm>
              <a:prstGeom prst="line">
                <a:avLst/>
              </a:prstGeom>
              <a:ln w="3240">
                <a:solidFill>
                  <a:srgbClr val="606060"/>
                </a:solidFill>
                <a:miter/>
              </a:ln>
            </p:spPr>
            <p:style>
              <a:lnRef idx="0"/>
              <a:fillRef idx="0"/>
              <a:effectRef idx="0"/>
              <a:fontRef idx="minor"/>
            </p:style>
            <p:txBody>
              <a:bodyPr lIns="90000" rIns="90000" tIns="-45720" bIns="-45720" anchor="t">
                <a:noAutofit/>
              </a:bodyPr>
              <a:p>
                <a:endParaRPr b="0" lang="en-US" sz="2400" strike="noStrike" u="none">
                  <a:solidFill>
                    <a:srgbClr val="ffffff"/>
                  </a:solidFill>
                  <a:effectLst/>
                  <a:uFillTx/>
                  <a:latin typeface="Times New Roman"/>
                </a:endParaRPr>
              </a:p>
            </p:txBody>
          </p:sp>
          <p:sp>
            <p:nvSpPr>
              <p:cNvPr id="1214" name=""/>
              <p:cNvSpPr/>
              <p:nvPr/>
            </p:nvSpPr>
            <p:spPr>
              <a:xfrm>
                <a:off x="3691080" y="4113720"/>
                <a:ext cx="37800" cy="1080"/>
              </a:xfrm>
              <a:prstGeom prst="line">
                <a:avLst/>
              </a:prstGeom>
              <a:ln w="3240">
                <a:solidFill>
                  <a:srgbClr val="606060"/>
                </a:solidFill>
                <a:miter/>
              </a:ln>
            </p:spPr>
            <p:style>
              <a:lnRef idx="0"/>
              <a:fillRef idx="0"/>
              <a:effectRef idx="0"/>
              <a:fontRef idx="minor"/>
            </p:style>
            <p:txBody>
              <a:bodyPr lIns="90000" rIns="90000" tIns="-45720" bIns="-45720" anchor="t">
                <a:noAutofit/>
              </a:bodyPr>
              <a:p>
                <a:endParaRPr b="0" lang="en-US" sz="2400" strike="noStrike" u="none">
                  <a:solidFill>
                    <a:srgbClr val="ffffff"/>
                  </a:solidFill>
                  <a:effectLst/>
                  <a:uFillTx/>
                  <a:latin typeface="Times New Roman"/>
                </a:endParaRPr>
              </a:p>
            </p:txBody>
          </p:sp>
          <p:sp>
            <p:nvSpPr>
              <p:cNvPr id="1215" name=""/>
              <p:cNvSpPr/>
              <p:nvPr/>
            </p:nvSpPr>
            <p:spPr>
              <a:xfrm>
                <a:off x="3751560" y="4113720"/>
                <a:ext cx="26280" cy="1080"/>
              </a:xfrm>
              <a:prstGeom prst="line">
                <a:avLst/>
              </a:prstGeom>
              <a:ln w="3240">
                <a:solidFill>
                  <a:srgbClr val="606060"/>
                </a:solidFill>
                <a:miter/>
              </a:ln>
            </p:spPr>
            <p:style>
              <a:lnRef idx="0"/>
              <a:fillRef idx="0"/>
              <a:effectRef idx="0"/>
              <a:fontRef idx="minor"/>
            </p:style>
            <p:txBody>
              <a:bodyPr lIns="90000" rIns="90000" tIns="-45720" bIns="-45720" anchor="t">
                <a:noAutofit/>
              </a:bodyPr>
              <a:p>
                <a:endParaRPr b="0" lang="en-US" sz="2400" strike="noStrike" u="none">
                  <a:solidFill>
                    <a:srgbClr val="ffffff"/>
                  </a:solidFill>
                  <a:effectLst/>
                  <a:uFillTx/>
                  <a:latin typeface="Times New Roman"/>
                </a:endParaRPr>
              </a:p>
            </p:txBody>
          </p:sp>
          <p:sp>
            <p:nvSpPr>
              <p:cNvPr id="1216" name=""/>
              <p:cNvSpPr/>
              <p:nvPr/>
            </p:nvSpPr>
            <p:spPr>
              <a:xfrm>
                <a:off x="3643920" y="4214880"/>
                <a:ext cx="32760" cy="30240"/>
              </a:xfrm>
              <a:custGeom>
                <a:avLst/>
                <a:gdLst/>
                <a:ahLst/>
                <a:rect l="l" t="t" r="r" b="b"/>
                <a:pathLst>
                  <a:path w="128" h="128">
                    <a:moveTo>
                      <a:pt x="19" y="0"/>
                    </a:moveTo>
                    <a:lnTo>
                      <a:pt x="128" y="0"/>
                    </a:lnTo>
                    <a:lnTo>
                      <a:pt x="0" y="128"/>
                    </a:lnTo>
                  </a:path>
                </a:pathLst>
              </a:custGeom>
              <a:noFill/>
              <a:ln w="3240">
                <a:solidFill>
                  <a:srgbClr val="60606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1217" name=""/>
              <p:cNvSpPr/>
              <p:nvPr/>
            </p:nvSpPr>
            <p:spPr>
              <a:xfrm>
                <a:off x="3780000" y="4191840"/>
                <a:ext cx="53280" cy="48960"/>
              </a:xfrm>
              <a:custGeom>
                <a:avLst/>
                <a:gdLst/>
                <a:ahLst/>
                <a:rect l="l" t="t" r="r" b="b"/>
                <a:pathLst>
                  <a:path w="208" h="202">
                    <a:moveTo>
                      <a:pt x="0" y="6"/>
                    </a:moveTo>
                    <a:lnTo>
                      <a:pt x="133" y="202"/>
                    </a:lnTo>
                    <a:lnTo>
                      <a:pt x="208" y="0"/>
                    </a:lnTo>
                  </a:path>
                </a:pathLst>
              </a:custGeom>
              <a:noFill/>
              <a:ln w="3240">
                <a:solidFill>
                  <a:srgbClr val="606060"/>
                </a:solidFill>
                <a:round/>
              </a:ln>
            </p:spPr>
            <p:style>
              <a:lnRef idx="0"/>
              <a:fillRef idx="0"/>
              <a:effectRef idx="0"/>
              <a:fontRef idx="minor"/>
            </p:style>
            <p:txBody>
              <a:bodyPr lIns="90000" rIns="90000" tIns="2160" bIns="2160" anchor="t">
                <a:noAutofit/>
              </a:bodyPr>
              <a:p>
                <a:endParaRPr b="0" lang="en-US" sz="2400" strike="noStrike" u="none">
                  <a:solidFill>
                    <a:srgbClr val="ffffff"/>
                  </a:solidFill>
                  <a:effectLst/>
                  <a:uFillTx/>
                  <a:latin typeface="Times New Roman"/>
                </a:endParaRPr>
              </a:p>
            </p:txBody>
          </p:sp>
          <p:sp>
            <p:nvSpPr>
              <p:cNvPr id="1218" name=""/>
              <p:cNvSpPr/>
              <p:nvPr/>
            </p:nvSpPr>
            <p:spPr>
              <a:xfrm>
                <a:off x="3709440" y="4148280"/>
                <a:ext cx="32760" cy="40680"/>
              </a:xfrm>
              <a:prstGeom prst="line">
                <a:avLst/>
              </a:prstGeom>
              <a:ln w="3240">
                <a:solidFill>
                  <a:srgbClr val="60606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1219" name=""/>
              <p:cNvSpPr/>
              <p:nvPr/>
            </p:nvSpPr>
            <p:spPr>
              <a:xfrm flipH="1">
                <a:off x="3746880" y="4148280"/>
                <a:ext cx="32760" cy="40680"/>
              </a:xfrm>
              <a:prstGeom prst="line">
                <a:avLst/>
              </a:prstGeom>
              <a:ln w="3240">
                <a:solidFill>
                  <a:srgbClr val="60606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1220" name=""/>
              <p:cNvSpPr/>
              <p:nvPr/>
            </p:nvSpPr>
            <p:spPr>
              <a:xfrm flipH="1">
                <a:off x="3676680" y="4148280"/>
                <a:ext cx="19440" cy="44640"/>
              </a:xfrm>
              <a:prstGeom prst="line">
                <a:avLst/>
              </a:prstGeom>
              <a:ln w="3240">
                <a:solidFill>
                  <a:srgbClr val="606060"/>
                </a:solidFill>
                <a:miter/>
              </a:ln>
            </p:spPr>
            <p:style>
              <a:lnRef idx="0"/>
              <a:fillRef idx="0"/>
              <a:effectRef idx="0"/>
              <a:fontRef idx="minor"/>
            </p:style>
            <p:txBody>
              <a:bodyPr lIns="90000" rIns="90000" tIns="-2160" bIns="-2160" anchor="t">
                <a:noAutofit/>
              </a:bodyPr>
              <a:p>
                <a:endParaRPr b="0" lang="en-US" sz="2400" strike="noStrike" u="none">
                  <a:solidFill>
                    <a:srgbClr val="ffffff"/>
                  </a:solidFill>
                  <a:effectLst/>
                  <a:uFillTx/>
                  <a:latin typeface="Times New Roman"/>
                </a:endParaRPr>
              </a:p>
            </p:txBody>
          </p:sp>
          <p:sp>
            <p:nvSpPr>
              <p:cNvPr id="1221" name=""/>
              <p:cNvSpPr/>
              <p:nvPr/>
            </p:nvSpPr>
            <p:spPr>
              <a:xfrm>
                <a:off x="3780000" y="4148280"/>
                <a:ext cx="19440" cy="40680"/>
              </a:xfrm>
              <a:prstGeom prst="line">
                <a:avLst/>
              </a:prstGeom>
              <a:ln w="3240">
                <a:solidFill>
                  <a:srgbClr val="60606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1222" name=""/>
              <p:cNvSpPr/>
              <p:nvPr/>
            </p:nvSpPr>
            <p:spPr>
              <a:xfrm>
                <a:off x="3794400" y="4143960"/>
                <a:ext cx="37800" cy="106920"/>
              </a:xfrm>
              <a:custGeom>
                <a:avLst/>
                <a:gdLst/>
                <a:ahLst/>
                <a:rect l="l" t="t" r="r" b="b"/>
                <a:pathLst>
                  <a:path w="149" h="443">
                    <a:moveTo>
                      <a:pt x="0" y="443"/>
                    </a:moveTo>
                    <a:lnTo>
                      <a:pt x="21" y="0"/>
                    </a:lnTo>
                    <a:lnTo>
                      <a:pt x="149" y="419"/>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223" name=""/>
              <p:cNvSpPr/>
              <p:nvPr/>
            </p:nvSpPr>
            <p:spPr>
              <a:xfrm>
                <a:off x="3652920" y="4146840"/>
                <a:ext cx="23400" cy="93960"/>
              </a:xfrm>
              <a:custGeom>
                <a:avLst/>
                <a:gdLst/>
                <a:ahLst/>
                <a:rect l="l" t="t" r="r" b="b"/>
                <a:pathLst>
                  <a:path w="92" h="394">
                    <a:moveTo>
                      <a:pt x="0" y="394"/>
                    </a:moveTo>
                    <a:lnTo>
                      <a:pt x="92" y="0"/>
                    </a:lnTo>
                    <a:lnTo>
                      <a:pt x="92" y="394"/>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224" name=""/>
              <p:cNvSpPr/>
              <p:nvPr/>
            </p:nvSpPr>
            <p:spPr>
              <a:xfrm>
                <a:off x="3662280" y="4061520"/>
                <a:ext cx="66600" cy="78120"/>
              </a:xfrm>
              <a:custGeom>
                <a:avLst/>
                <a:gdLst/>
                <a:ahLst/>
                <a:rect l="l" t="t" r="r" b="b"/>
                <a:pathLst>
                  <a:path w="256" h="327">
                    <a:moveTo>
                      <a:pt x="0" y="327"/>
                    </a:moveTo>
                    <a:lnTo>
                      <a:pt x="129" y="0"/>
                    </a:lnTo>
                    <a:lnTo>
                      <a:pt x="165" y="109"/>
                    </a:lnTo>
                    <a:lnTo>
                      <a:pt x="256" y="236"/>
                    </a:lnTo>
                    <a:lnTo>
                      <a:pt x="239" y="236"/>
                    </a:lnTo>
                  </a:path>
                </a:pathLst>
              </a:custGeom>
              <a:noFill/>
              <a:ln w="3240">
                <a:solidFill>
                  <a:srgbClr val="606060"/>
                </a:solidFill>
                <a:round/>
              </a:ln>
            </p:spPr>
            <p:style>
              <a:lnRef idx="0"/>
              <a:fillRef idx="0"/>
              <a:effectRef idx="0"/>
              <a:fontRef idx="minor"/>
            </p:style>
            <p:txBody>
              <a:bodyPr lIns="90000" rIns="90000" tIns="31320" bIns="31320" anchor="t">
                <a:noAutofit/>
              </a:bodyPr>
              <a:p>
                <a:endParaRPr b="0" lang="en-US" sz="2400" strike="noStrike" u="none">
                  <a:solidFill>
                    <a:srgbClr val="ffffff"/>
                  </a:solidFill>
                  <a:effectLst/>
                  <a:uFillTx/>
                  <a:latin typeface="Times New Roman"/>
                </a:endParaRPr>
              </a:p>
            </p:txBody>
          </p:sp>
          <p:sp>
            <p:nvSpPr>
              <p:cNvPr id="1225" name=""/>
              <p:cNvSpPr/>
              <p:nvPr/>
            </p:nvSpPr>
            <p:spPr>
              <a:xfrm>
                <a:off x="3664440" y="4061520"/>
                <a:ext cx="158760" cy="130320"/>
              </a:xfrm>
              <a:custGeom>
                <a:avLst/>
                <a:gdLst/>
                <a:ahLst/>
                <a:rect l="l" t="t" r="r" b="b"/>
                <a:pathLst>
                  <a:path w="619" h="540">
                    <a:moveTo>
                      <a:pt x="0" y="236"/>
                    </a:moveTo>
                    <a:lnTo>
                      <a:pt x="32" y="236"/>
                    </a:lnTo>
                    <a:lnTo>
                      <a:pt x="16" y="110"/>
                    </a:lnTo>
                    <a:lnTo>
                      <a:pt x="69" y="0"/>
                    </a:lnTo>
                    <a:lnTo>
                      <a:pt x="141" y="345"/>
                    </a:lnTo>
                    <a:lnTo>
                      <a:pt x="435" y="0"/>
                    </a:lnTo>
                    <a:lnTo>
                      <a:pt x="619" y="345"/>
                    </a:lnTo>
                    <a:lnTo>
                      <a:pt x="588" y="540"/>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226" name=""/>
              <p:cNvSpPr/>
              <p:nvPr/>
            </p:nvSpPr>
            <p:spPr>
              <a:xfrm>
                <a:off x="3751560" y="4086000"/>
                <a:ext cx="33480" cy="31680"/>
              </a:xfrm>
              <a:custGeom>
                <a:avLst/>
                <a:gdLst/>
                <a:ahLst/>
                <a:rect l="l" t="t" r="r" b="b"/>
                <a:pathLst>
                  <a:path w="130" h="132">
                    <a:moveTo>
                      <a:pt x="103" y="132"/>
                    </a:moveTo>
                    <a:lnTo>
                      <a:pt x="130" y="131"/>
                    </a:lnTo>
                    <a:lnTo>
                      <a:pt x="88" y="0"/>
                    </a:lnTo>
                    <a:lnTo>
                      <a:pt x="0" y="114"/>
                    </a:lnTo>
                  </a:path>
                </a:pathLst>
              </a:custGeom>
              <a:noFill/>
              <a:ln w="3240">
                <a:solidFill>
                  <a:srgbClr val="606060"/>
                </a:solidFill>
                <a:round/>
              </a:ln>
            </p:spPr>
            <p:style>
              <a:lnRef idx="0"/>
              <a:fillRef idx="0"/>
              <a:effectRef idx="0"/>
              <a:fontRef idx="minor"/>
            </p:style>
            <p:txBody>
              <a:bodyPr lIns="90000" rIns="90000" tIns="-15120" bIns="-15120" anchor="t">
                <a:noAutofit/>
              </a:bodyPr>
              <a:p>
                <a:endParaRPr b="0" lang="en-US" sz="2400" strike="noStrike" u="none">
                  <a:solidFill>
                    <a:srgbClr val="ffffff"/>
                  </a:solidFill>
                  <a:effectLst/>
                  <a:uFillTx/>
                  <a:latin typeface="Times New Roman"/>
                </a:endParaRPr>
              </a:p>
            </p:txBody>
          </p:sp>
          <p:sp>
            <p:nvSpPr>
              <p:cNvPr id="1227" name=""/>
              <p:cNvSpPr/>
              <p:nvPr/>
            </p:nvSpPr>
            <p:spPr>
              <a:xfrm>
                <a:off x="3692880" y="4219200"/>
                <a:ext cx="24480" cy="25920"/>
              </a:xfrm>
              <a:custGeom>
                <a:avLst/>
                <a:gdLst/>
                <a:ahLst/>
                <a:rect l="l" t="t" r="r" b="b"/>
                <a:pathLst>
                  <a:path w="95" h="109">
                    <a:moveTo>
                      <a:pt x="0" y="0"/>
                    </a:moveTo>
                    <a:lnTo>
                      <a:pt x="95" y="0"/>
                    </a:lnTo>
                    <a:lnTo>
                      <a:pt x="18" y="109"/>
                    </a:lnTo>
                  </a:path>
                </a:pathLst>
              </a:custGeom>
              <a:noFill/>
              <a:ln w="3240">
                <a:solidFill>
                  <a:srgbClr val="606060"/>
                </a:solidFill>
                <a:round/>
              </a:ln>
            </p:spPr>
            <p:style>
              <a:lnRef idx="0"/>
              <a:fillRef idx="0"/>
              <a:effectRef idx="0"/>
              <a:fontRef idx="minor"/>
            </p:style>
            <p:txBody>
              <a:bodyPr lIns="90000" rIns="90000" tIns="-20880" bIns="-20880" anchor="t">
                <a:noAutofit/>
              </a:bodyPr>
              <a:p>
                <a:endParaRPr b="0" lang="en-US" sz="2400" strike="noStrike" u="none">
                  <a:solidFill>
                    <a:srgbClr val="ffffff"/>
                  </a:solidFill>
                  <a:effectLst/>
                  <a:uFillTx/>
                  <a:latin typeface="Times New Roman"/>
                </a:endParaRPr>
              </a:p>
            </p:txBody>
          </p:sp>
          <p:sp>
            <p:nvSpPr>
              <p:cNvPr id="1228" name=""/>
              <p:cNvSpPr/>
              <p:nvPr/>
            </p:nvSpPr>
            <p:spPr>
              <a:xfrm>
                <a:off x="3769920" y="4219200"/>
                <a:ext cx="23400" cy="29160"/>
              </a:xfrm>
              <a:custGeom>
                <a:avLst/>
                <a:gdLst/>
                <a:ahLst/>
                <a:rect l="l" t="t" r="r" b="b"/>
                <a:pathLst>
                  <a:path w="94" h="123">
                    <a:moveTo>
                      <a:pt x="78" y="2"/>
                    </a:moveTo>
                    <a:lnTo>
                      <a:pt x="0" y="0"/>
                    </a:lnTo>
                    <a:lnTo>
                      <a:pt x="94" y="123"/>
                    </a:lnTo>
                  </a:path>
                </a:pathLst>
              </a:custGeom>
              <a:noFill/>
              <a:ln w="3240">
                <a:solidFill>
                  <a:srgbClr val="606060"/>
                </a:solidFill>
                <a:round/>
              </a:ln>
            </p:spPr>
            <p:style>
              <a:lnRef idx="0"/>
              <a:fillRef idx="0"/>
              <a:effectRef idx="0"/>
              <a:fontRef idx="minor"/>
            </p:style>
            <p:txBody>
              <a:bodyPr lIns="90000" rIns="90000" tIns="-17640" bIns="-17640" anchor="t">
                <a:noAutofit/>
              </a:bodyPr>
              <a:p>
                <a:endParaRPr b="0" lang="en-US" sz="2400" strike="noStrike" u="none">
                  <a:solidFill>
                    <a:srgbClr val="ffffff"/>
                  </a:solidFill>
                  <a:effectLst/>
                  <a:uFillTx/>
                  <a:latin typeface="Times New Roman"/>
                </a:endParaRPr>
              </a:p>
            </p:txBody>
          </p:sp>
          <p:sp>
            <p:nvSpPr>
              <p:cNvPr id="1229" name=""/>
              <p:cNvSpPr/>
              <p:nvPr/>
            </p:nvSpPr>
            <p:spPr>
              <a:xfrm>
                <a:off x="3709440" y="4148280"/>
                <a:ext cx="61560" cy="40680"/>
              </a:xfrm>
              <a:custGeom>
                <a:avLst/>
                <a:gdLst/>
                <a:ahLst/>
                <a:rect l="l" t="t" r="r" b="b"/>
                <a:pathLst>
                  <a:path w="238" h="164">
                    <a:moveTo>
                      <a:pt x="0" y="164"/>
                    </a:moveTo>
                    <a:lnTo>
                      <a:pt x="128" y="0"/>
                    </a:lnTo>
                    <a:lnTo>
                      <a:pt x="238" y="164"/>
                    </a:lnTo>
                  </a:path>
                </a:pathLst>
              </a:custGeom>
              <a:noFill/>
              <a:ln w="3240">
                <a:solidFill>
                  <a:srgbClr val="606060"/>
                </a:solidFill>
                <a:round/>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1230" name=""/>
              <p:cNvSpPr/>
              <p:nvPr/>
            </p:nvSpPr>
            <p:spPr>
              <a:xfrm flipH="1" flipV="1">
                <a:off x="3657960" y="4143960"/>
                <a:ext cx="37800" cy="36000"/>
              </a:xfrm>
              <a:prstGeom prst="line">
                <a:avLst/>
              </a:prstGeom>
              <a:ln w="3240">
                <a:solidFill>
                  <a:srgbClr val="606060"/>
                </a:solidFill>
                <a:miter/>
              </a:ln>
            </p:spPr>
            <p:style>
              <a:lnRef idx="0"/>
              <a:fillRef idx="0"/>
              <a:effectRef idx="0"/>
              <a:fontRef idx="minor"/>
            </p:style>
            <p:txBody>
              <a:bodyPr lIns="90000" rIns="90000" tIns="-10800" bIns="-10800" anchor="t">
                <a:noAutofit/>
              </a:bodyPr>
              <a:p>
                <a:endParaRPr b="0" lang="en-US" sz="2400" strike="noStrike" u="none">
                  <a:solidFill>
                    <a:srgbClr val="ffffff"/>
                  </a:solidFill>
                  <a:effectLst/>
                  <a:uFillTx/>
                  <a:latin typeface="Times New Roman"/>
                </a:endParaRPr>
              </a:p>
            </p:txBody>
          </p:sp>
          <p:sp>
            <p:nvSpPr>
              <p:cNvPr id="1231" name=""/>
              <p:cNvSpPr/>
              <p:nvPr/>
            </p:nvSpPr>
            <p:spPr>
              <a:xfrm>
                <a:off x="3658320" y="4154040"/>
                <a:ext cx="18360" cy="60480"/>
              </a:xfrm>
              <a:prstGeom prst="line">
                <a:avLst/>
              </a:prstGeom>
              <a:ln w="3240">
                <a:solidFill>
                  <a:srgbClr val="606060"/>
                </a:solidFill>
                <a:miter/>
              </a:ln>
            </p:spPr>
            <p:style>
              <a:lnRef idx="0"/>
              <a:fillRef idx="0"/>
              <a:effectRef idx="0"/>
              <a:fontRef idx="minor"/>
            </p:style>
            <p:txBody>
              <a:bodyPr lIns="90000" rIns="90000" tIns="13680" bIns="13680" anchor="t">
                <a:noAutofit/>
              </a:bodyPr>
              <a:p>
                <a:endParaRPr b="0" lang="en-US" sz="2400" strike="noStrike" u="none">
                  <a:solidFill>
                    <a:srgbClr val="ffffff"/>
                  </a:solidFill>
                  <a:effectLst/>
                  <a:uFillTx/>
                  <a:latin typeface="Times New Roman"/>
                </a:endParaRPr>
              </a:p>
            </p:txBody>
          </p:sp>
          <p:sp>
            <p:nvSpPr>
              <p:cNvPr id="1232" name=""/>
              <p:cNvSpPr/>
              <p:nvPr/>
            </p:nvSpPr>
            <p:spPr>
              <a:xfrm>
                <a:off x="3823560" y="4214880"/>
                <a:ext cx="14040" cy="1440"/>
              </a:xfrm>
              <a:prstGeom prst="line">
                <a:avLst/>
              </a:prstGeom>
              <a:ln w="3240">
                <a:solidFill>
                  <a:srgbClr val="606060"/>
                </a:solidFill>
                <a:miter/>
              </a:ln>
            </p:spPr>
            <p:style>
              <a:lnRef idx="0"/>
              <a:fillRef idx="0"/>
              <a:effectRef idx="0"/>
              <a:fontRef idx="minor"/>
            </p:style>
            <p:txBody>
              <a:bodyPr lIns="90000" rIns="90000" tIns="-45360" bIns="-45360" anchor="t">
                <a:noAutofit/>
              </a:bodyPr>
              <a:p>
                <a:endParaRPr b="0" lang="en-US" sz="2400" strike="noStrike" u="none">
                  <a:solidFill>
                    <a:srgbClr val="ffffff"/>
                  </a:solidFill>
                  <a:effectLst/>
                  <a:uFillTx/>
                  <a:latin typeface="Times New Roman"/>
                </a:endParaRPr>
              </a:p>
            </p:txBody>
          </p:sp>
          <p:sp>
            <p:nvSpPr>
              <p:cNvPr id="1233" name=""/>
              <p:cNvSpPr/>
              <p:nvPr/>
            </p:nvSpPr>
            <p:spPr>
              <a:xfrm flipH="1" flipV="1">
                <a:off x="3799800" y="4165560"/>
                <a:ext cx="33840" cy="27360"/>
              </a:xfrm>
              <a:prstGeom prst="line">
                <a:avLst/>
              </a:prstGeom>
              <a:ln w="3240">
                <a:solidFill>
                  <a:srgbClr val="606060"/>
                </a:solidFill>
                <a:miter/>
              </a:ln>
            </p:spPr>
            <p:style>
              <a:lnRef idx="0"/>
              <a:fillRef idx="0"/>
              <a:effectRef idx="0"/>
              <a:fontRef idx="minor"/>
            </p:style>
            <p:txBody>
              <a:bodyPr lIns="90000" rIns="90000" tIns="-19440" bIns="-19440" anchor="t">
                <a:noAutofit/>
              </a:bodyPr>
              <a:p>
                <a:endParaRPr b="0" lang="en-US" sz="2400" strike="noStrike" u="none">
                  <a:solidFill>
                    <a:srgbClr val="ffffff"/>
                  </a:solidFill>
                  <a:effectLst/>
                  <a:uFillTx/>
                  <a:latin typeface="Times New Roman"/>
                </a:endParaRPr>
              </a:p>
            </p:txBody>
          </p:sp>
          <p:sp>
            <p:nvSpPr>
              <p:cNvPr id="1234" name=""/>
              <p:cNvSpPr/>
              <p:nvPr/>
            </p:nvSpPr>
            <p:spPr>
              <a:xfrm>
                <a:off x="3655080" y="4171680"/>
                <a:ext cx="21600" cy="1080"/>
              </a:xfrm>
              <a:prstGeom prst="line">
                <a:avLst/>
              </a:prstGeom>
              <a:ln w="3240">
                <a:solidFill>
                  <a:srgbClr val="606060"/>
                </a:solidFill>
                <a:miter/>
              </a:ln>
            </p:spPr>
            <p:style>
              <a:lnRef idx="0"/>
              <a:fillRef idx="0"/>
              <a:effectRef idx="0"/>
              <a:fontRef idx="minor"/>
            </p:style>
            <p:txBody>
              <a:bodyPr lIns="90000" rIns="90000" tIns="-45720" bIns="-45720" anchor="t">
                <a:noAutofit/>
              </a:bodyPr>
              <a:p>
                <a:endParaRPr b="0" lang="en-US" sz="2400" strike="noStrike" u="none">
                  <a:solidFill>
                    <a:srgbClr val="ffffff"/>
                  </a:solidFill>
                  <a:effectLst/>
                  <a:uFillTx/>
                  <a:latin typeface="Times New Roman"/>
                </a:endParaRPr>
              </a:p>
            </p:txBody>
          </p:sp>
          <p:sp>
            <p:nvSpPr>
              <p:cNvPr id="1235" name=""/>
              <p:cNvSpPr/>
              <p:nvPr/>
            </p:nvSpPr>
            <p:spPr>
              <a:xfrm>
                <a:off x="3823560" y="4214880"/>
                <a:ext cx="21240" cy="27360"/>
              </a:xfrm>
              <a:prstGeom prst="line">
                <a:avLst/>
              </a:prstGeom>
              <a:ln w="3240">
                <a:solidFill>
                  <a:srgbClr val="606060"/>
                </a:solidFill>
                <a:miter/>
              </a:ln>
            </p:spPr>
            <p:style>
              <a:lnRef idx="0"/>
              <a:fillRef idx="0"/>
              <a:effectRef idx="0"/>
              <a:fontRef idx="minor"/>
            </p:style>
            <p:txBody>
              <a:bodyPr lIns="90000" rIns="90000" tIns="-19440" bIns="-19440" anchor="t">
                <a:noAutofit/>
              </a:bodyPr>
              <a:p>
                <a:endParaRPr b="0" lang="en-US" sz="2400" strike="noStrike" u="none">
                  <a:solidFill>
                    <a:srgbClr val="ffffff"/>
                  </a:solidFill>
                  <a:effectLst/>
                  <a:uFillTx/>
                  <a:latin typeface="Times New Roman"/>
                </a:endParaRPr>
              </a:p>
            </p:txBody>
          </p:sp>
          <p:sp>
            <p:nvSpPr>
              <p:cNvPr id="1236" name=""/>
              <p:cNvSpPr/>
              <p:nvPr/>
            </p:nvSpPr>
            <p:spPr>
              <a:xfrm>
                <a:off x="3705120" y="4070160"/>
                <a:ext cx="70920" cy="73800"/>
              </a:xfrm>
              <a:prstGeom prst="line">
                <a:avLst/>
              </a:prstGeom>
              <a:ln w="3240">
                <a:solidFill>
                  <a:srgbClr val="606060"/>
                </a:solidFill>
                <a:miter/>
              </a:ln>
            </p:spPr>
            <p:style>
              <a:lnRef idx="0"/>
              <a:fillRef idx="0"/>
              <a:effectRef idx="0"/>
              <a:fontRef idx="minor"/>
            </p:style>
            <p:txBody>
              <a:bodyPr lIns="90000" rIns="90000" tIns="27000" bIns="27000" anchor="t">
                <a:noAutofit/>
              </a:bodyPr>
              <a:p>
                <a:endParaRPr b="0" lang="en-US" sz="2400" strike="noStrike" u="none">
                  <a:solidFill>
                    <a:srgbClr val="ffffff"/>
                  </a:solidFill>
                  <a:effectLst/>
                  <a:uFillTx/>
                  <a:latin typeface="Times New Roman"/>
                </a:endParaRPr>
              </a:p>
            </p:txBody>
          </p:sp>
          <p:sp>
            <p:nvSpPr>
              <p:cNvPr id="1237" name=""/>
              <p:cNvSpPr/>
              <p:nvPr/>
            </p:nvSpPr>
            <p:spPr>
              <a:xfrm>
                <a:off x="3780000" y="4057200"/>
                <a:ext cx="19440" cy="122760"/>
              </a:xfrm>
              <a:custGeom>
                <a:avLst/>
                <a:gdLst/>
                <a:ahLst/>
                <a:rect l="l" t="t" r="r" b="b"/>
                <a:pathLst>
                  <a:path w="74" h="510">
                    <a:moveTo>
                      <a:pt x="0" y="346"/>
                    </a:moveTo>
                    <a:lnTo>
                      <a:pt x="74" y="0"/>
                    </a:lnTo>
                    <a:lnTo>
                      <a:pt x="19" y="510"/>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238" name=""/>
              <p:cNvSpPr/>
              <p:nvPr/>
            </p:nvSpPr>
            <p:spPr>
              <a:xfrm>
                <a:off x="3783240" y="4059720"/>
                <a:ext cx="32760" cy="53640"/>
              </a:xfrm>
              <a:custGeom>
                <a:avLst/>
                <a:gdLst/>
                <a:ahLst/>
                <a:rect l="l" t="t" r="r" b="b"/>
                <a:pathLst>
                  <a:path w="128" h="227">
                    <a:moveTo>
                      <a:pt x="0" y="0"/>
                    </a:moveTo>
                    <a:lnTo>
                      <a:pt x="98" y="99"/>
                    </a:lnTo>
                    <a:lnTo>
                      <a:pt x="23" y="227"/>
                    </a:lnTo>
                    <a:lnTo>
                      <a:pt x="128" y="227"/>
                    </a:lnTo>
                  </a:path>
                </a:pathLst>
              </a:custGeom>
              <a:noFill/>
              <a:ln w="3240">
                <a:solidFill>
                  <a:srgbClr val="606060"/>
                </a:solidFill>
                <a:round/>
              </a:ln>
            </p:spPr>
            <p:style>
              <a:lnRef idx="0"/>
              <a:fillRef idx="0"/>
              <a:effectRef idx="0"/>
              <a:fontRef idx="minor"/>
            </p:style>
            <p:txBody>
              <a:bodyPr lIns="90000" rIns="90000" tIns="6840" bIns="6840" anchor="t">
                <a:noAutofit/>
              </a:bodyPr>
              <a:p>
                <a:endParaRPr b="0" lang="en-US" sz="2400" strike="noStrike" u="none">
                  <a:solidFill>
                    <a:srgbClr val="ffffff"/>
                  </a:solidFill>
                  <a:effectLst/>
                  <a:uFillTx/>
                  <a:latin typeface="Times New Roman"/>
                </a:endParaRPr>
              </a:p>
            </p:txBody>
          </p:sp>
          <p:sp>
            <p:nvSpPr>
              <p:cNvPr id="1239" name=""/>
              <p:cNvSpPr/>
              <p:nvPr/>
            </p:nvSpPr>
            <p:spPr>
              <a:xfrm>
                <a:off x="3792600" y="4058640"/>
                <a:ext cx="16200" cy="55080"/>
              </a:xfrm>
              <a:custGeom>
                <a:avLst/>
                <a:gdLst/>
                <a:ahLst/>
                <a:rect l="l" t="t" r="r" b="b"/>
                <a:pathLst>
                  <a:path w="62" h="226">
                    <a:moveTo>
                      <a:pt x="0" y="0"/>
                    </a:moveTo>
                    <a:lnTo>
                      <a:pt x="62" y="94"/>
                    </a:lnTo>
                    <a:lnTo>
                      <a:pt x="50" y="226"/>
                    </a:lnTo>
                  </a:path>
                </a:pathLst>
              </a:custGeom>
              <a:noFill/>
              <a:ln w="3240">
                <a:solidFill>
                  <a:srgbClr val="606060"/>
                </a:solidFill>
                <a:round/>
              </a:ln>
            </p:spPr>
            <p:style>
              <a:lnRef idx="0"/>
              <a:fillRef idx="0"/>
              <a:effectRef idx="0"/>
              <a:fontRef idx="minor"/>
            </p:style>
            <p:txBody>
              <a:bodyPr lIns="90000" rIns="90000" tIns="8280" bIns="8280" anchor="t">
                <a:noAutofit/>
              </a:bodyPr>
              <a:p>
                <a:endParaRPr b="0" lang="en-US" sz="2400" strike="noStrike" u="none">
                  <a:solidFill>
                    <a:srgbClr val="ffffff"/>
                  </a:solidFill>
                  <a:effectLst/>
                  <a:uFillTx/>
                  <a:latin typeface="Times New Roman"/>
                </a:endParaRPr>
              </a:p>
            </p:txBody>
          </p:sp>
          <p:sp>
            <p:nvSpPr>
              <p:cNvPr id="1240" name=""/>
              <p:cNvSpPr/>
              <p:nvPr/>
            </p:nvSpPr>
            <p:spPr>
              <a:xfrm>
                <a:off x="3667320" y="4061520"/>
                <a:ext cx="28800" cy="56160"/>
              </a:xfrm>
              <a:custGeom>
                <a:avLst/>
                <a:gdLst/>
                <a:ahLst/>
                <a:rect l="l" t="t" r="r" b="b"/>
                <a:pathLst>
                  <a:path w="109" h="235">
                    <a:moveTo>
                      <a:pt x="109" y="0"/>
                    </a:moveTo>
                    <a:lnTo>
                      <a:pt x="0" y="128"/>
                    </a:lnTo>
                    <a:lnTo>
                      <a:pt x="71" y="235"/>
                    </a:lnTo>
                  </a:path>
                </a:pathLst>
              </a:custGeom>
              <a:noFill/>
              <a:ln w="3240">
                <a:solidFill>
                  <a:srgbClr val="606060"/>
                </a:solidFill>
                <a:round/>
              </a:ln>
            </p:spPr>
            <p:style>
              <a:lnRef idx="0"/>
              <a:fillRef idx="0"/>
              <a:effectRef idx="0"/>
              <a:fontRef idx="minor"/>
            </p:style>
            <p:txBody>
              <a:bodyPr lIns="90000" rIns="90000" tIns="9360" bIns="9360" anchor="t">
                <a:noAutofit/>
              </a:bodyPr>
              <a:p>
                <a:endParaRPr b="0" lang="en-US" sz="2400" strike="noStrike" u="none">
                  <a:solidFill>
                    <a:srgbClr val="ffffff"/>
                  </a:solidFill>
                  <a:effectLst/>
                  <a:uFillTx/>
                  <a:latin typeface="Times New Roman"/>
                </a:endParaRPr>
              </a:p>
            </p:txBody>
          </p:sp>
          <p:sp>
            <p:nvSpPr>
              <p:cNvPr id="1241" name=""/>
              <p:cNvSpPr/>
              <p:nvPr/>
            </p:nvSpPr>
            <p:spPr>
              <a:xfrm flipH="1" flipV="1">
                <a:off x="3700080" y="3998880"/>
                <a:ext cx="103680" cy="57960"/>
              </a:xfrm>
              <a:prstGeom prst="line">
                <a:avLst/>
              </a:prstGeom>
              <a:ln w="3240">
                <a:solidFill>
                  <a:srgbClr val="606060"/>
                </a:solidFill>
                <a:miter/>
              </a:ln>
            </p:spPr>
            <p:style>
              <a:lnRef idx="0"/>
              <a:fillRef idx="0"/>
              <a:effectRef idx="0"/>
              <a:fontRef idx="minor"/>
            </p:style>
            <p:txBody>
              <a:bodyPr lIns="90000" rIns="90000" tIns="11160" bIns="11160" anchor="t">
                <a:noAutofit/>
              </a:bodyPr>
              <a:p>
                <a:endParaRPr b="0" lang="en-US" sz="2400" strike="noStrike" u="none">
                  <a:solidFill>
                    <a:srgbClr val="ffffff"/>
                  </a:solidFill>
                  <a:effectLst/>
                  <a:uFillTx/>
                  <a:latin typeface="Times New Roman"/>
                </a:endParaRPr>
              </a:p>
            </p:txBody>
          </p:sp>
          <p:sp>
            <p:nvSpPr>
              <p:cNvPr id="1242" name=""/>
              <p:cNvSpPr/>
              <p:nvPr/>
            </p:nvSpPr>
            <p:spPr>
              <a:xfrm>
                <a:off x="3672360" y="3999240"/>
                <a:ext cx="151560" cy="62280"/>
              </a:xfrm>
              <a:custGeom>
                <a:avLst/>
                <a:gdLst/>
                <a:ahLst/>
                <a:rect l="l" t="t" r="r" b="b"/>
                <a:pathLst>
                  <a:path w="594" h="255">
                    <a:moveTo>
                      <a:pt x="0" y="255"/>
                    </a:moveTo>
                    <a:lnTo>
                      <a:pt x="385" y="17"/>
                    </a:lnTo>
                    <a:lnTo>
                      <a:pt x="476" y="0"/>
                    </a:lnTo>
                    <a:lnTo>
                      <a:pt x="594" y="0"/>
                    </a:lnTo>
                    <a:lnTo>
                      <a:pt x="514" y="236"/>
                    </a:lnTo>
                  </a:path>
                </a:pathLst>
              </a:custGeom>
              <a:noFill/>
              <a:ln w="3240">
                <a:solidFill>
                  <a:srgbClr val="606060"/>
                </a:solidFill>
                <a:round/>
              </a:ln>
            </p:spPr>
            <p:style>
              <a:lnRef idx="0"/>
              <a:fillRef idx="0"/>
              <a:effectRef idx="0"/>
              <a:fontRef idx="minor"/>
            </p:style>
            <p:txBody>
              <a:bodyPr lIns="90000" rIns="90000" tIns="15480" bIns="15480" anchor="t">
                <a:noAutofit/>
              </a:bodyPr>
              <a:p>
                <a:endParaRPr b="0" lang="en-US" sz="2400" strike="noStrike" u="none">
                  <a:solidFill>
                    <a:srgbClr val="ffffff"/>
                  </a:solidFill>
                  <a:effectLst/>
                  <a:uFillTx/>
                  <a:latin typeface="Times New Roman"/>
                </a:endParaRPr>
              </a:p>
            </p:txBody>
          </p:sp>
          <p:sp>
            <p:nvSpPr>
              <p:cNvPr id="1243" name=""/>
              <p:cNvSpPr/>
              <p:nvPr/>
            </p:nvSpPr>
            <p:spPr>
              <a:xfrm flipH="1" flipV="1">
                <a:off x="3592080" y="3827880"/>
                <a:ext cx="112680" cy="22860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244" name=""/>
              <p:cNvSpPr/>
              <p:nvPr/>
            </p:nvSpPr>
            <p:spPr>
              <a:xfrm>
                <a:off x="3573000" y="3758760"/>
                <a:ext cx="99000" cy="302760"/>
              </a:xfrm>
              <a:custGeom>
                <a:avLst/>
                <a:gdLst/>
                <a:ahLst/>
                <a:rect l="l" t="t" r="r" b="b"/>
                <a:pathLst>
                  <a:path w="385" h="1255">
                    <a:moveTo>
                      <a:pt x="0" y="0"/>
                    </a:moveTo>
                    <a:lnTo>
                      <a:pt x="36" y="289"/>
                    </a:lnTo>
                    <a:lnTo>
                      <a:pt x="385" y="1255"/>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245" name=""/>
              <p:cNvSpPr/>
              <p:nvPr/>
            </p:nvSpPr>
            <p:spPr>
              <a:xfrm>
                <a:off x="3652920" y="3978720"/>
                <a:ext cx="28800" cy="82440"/>
              </a:xfrm>
              <a:custGeom>
                <a:avLst/>
                <a:gdLst/>
                <a:ahLst/>
                <a:rect l="l" t="t" r="r" b="b"/>
                <a:pathLst>
                  <a:path w="111" h="342">
                    <a:moveTo>
                      <a:pt x="74" y="342"/>
                    </a:moveTo>
                    <a:lnTo>
                      <a:pt x="111" y="178"/>
                    </a:lnTo>
                    <a:lnTo>
                      <a:pt x="0" y="140"/>
                    </a:lnTo>
                    <a:lnTo>
                      <a:pt x="18" y="0"/>
                    </a:lnTo>
                  </a:path>
                </a:pathLst>
              </a:custGeom>
              <a:noFill/>
              <a:ln w="3240">
                <a:solidFill>
                  <a:srgbClr val="606060"/>
                </a:solidFill>
                <a:round/>
              </a:ln>
            </p:spPr>
            <p:style>
              <a:lnRef idx="0"/>
              <a:fillRef idx="0"/>
              <a:effectRef idx="0"/>
              <a:fontRef idx="minor"/>
            </p:style>
            <p:txBody>
              <a:bodyPr lIns="90000" rIns="90000" tIns="35640" bIns="35640" anchor="t">
                <a:noAutofit/>
              </a:bodyPr>
              <a:p>
                <a:endParaRPr b="0" lang="en-US" sz="2400" strike="noStrike" u="none">
                  <a:solidFill>
                    <a:srgbClr val="ffffff"/>
                  </a:solidFill>
                  <a:effectLst/>
                  <a:uFillTx/>
                  <a:latin typeface="Times New Roman"/>
                </a:endParaRPr>
              </a:p>
            </p:txBody>
          </p:sp>
          <p:sp>
            <p:nvSpPr>
              <p:cNvPr id="1246" name=""/>
              <p:cNvSpPr/>
              <p:nvPr/>
            </p:nvSpPr>
            <p:spPr>
              <a:xfrm>
                <a:off x="3747240" y="4002120"/>
                <a:ext cx="36000" cy="27360"/>
              </a:xfrm>
              <a:custGeom>
                <a:avLst/>
                <a:gdLst/>
                <a:ahLst/>
                <a:rect l="l" t="t" r="r" b="b"/>
                <a:pathLst>
                  <a:path w="141" h="117">
                    <a:moveTo>
                      <a:pt x="5" y="61"/>
                    </a:moveTo>
                    <a:lnTo>
                      <a:pt x="141" y="0"/>
                    </a:lnTo>
                    <a:lnTo>
                      <a:pt x="0" y="117"/>
                    </a:lnTo>
                  </a:path>
                </a:pathLst>
              </a:custGeom>
              <a:noFill/>
              <a:ln w="3240">
                <a:solidFill>
                  <a:srgbClr val="606060"/>
                </a:solidFill>
                <a:round/>
              </a:ln>
            </p:spPr>
            <p:style>
              <a:lnRef idx="0"/>
              <a:fillRef idx="0"/>
              <a:effectRef idx="0"/>
              <a:fontRef idx="minor"/>
            </p:style>
            <p:txBody>
              <a:bodyPr lIns="90000" rIns="90000" tIns="-19440" bIns="-19440" anchor="t">
                <a:noAutofit/>
              </a:bodyPr>
              <a:p>
                <a:endParaRPr b="0" lang="en-US" sz="2400" strike="noStrike" u="none">
                  <a:solidFill>
                    <a:srgbClr val="ffffff"/>
                  </a:solidFill>
                  <a:effectLst/>
                  <a:uFillTx/>
                  <a:latin typeface="Times New Roman"/>
                </a:endParaRPr>
              </a:p>
            </p:txBody>
          </p:sp>
          <p:sp>
            <p:nvSpPr>
              <p:cNvPr id="1247" name=""/>
              <p:cNvSpPr/>
              <p:nvPr/>
            </p:nvSpPr>
            <p:spPr>
              <a:xfrm flipV="1">
                <a:off x="3705120" y="3998880"/>
                <a:ext cx="94320" cy="57960"/>
              </a:xfrm>
              <a:prstGeom prst="line">
                <a:avLst/>
              </a:prstGeom>
              <a:ln w="3240">
                <a:solidFill>
                  <a:srgbClr val="606060"/>
                </a:solidFill>
                <a:miter/>
              </a:ln>
            </p:spPr>
            <p:style>
              <a:lnRef idx="0"/>
              <a:fillRef idx="0"/>
              <a:effectRef idx="0"/>
              <a:fontRef idx="minor"/>
            </p:style>
            <p:txBody>
              <a:bodyPr lIns="90000" rIns="90000" tIns="11160" bIns="11160" anchor="t">
                <a:noAutofit/>
              </a:bodyPr>
              <a:p>
                <a:endParaRPr b="0" lang="en-US" sz="2400" strike="noStrike" u="none">
                  <a:solidFill>
                    <a:srgbClr val="ffffff"/>
                  </a:solidFill>
                  <a:effectLst/>
                  <a:uFillTx/>
                  <a:latin typeface="Times New Roman"/>
                </a:endParaRPr>
              </a:p>
            </p:txBody>
          </p:sp>
          <p:sp>
            <p:nvSpPr>
              <p:cNvPr id="1248" name=""/>
              <p:cNvSpPr/>
              <p:nvPr/>
            </p:nvSpPr>
            <p:spPr>
              <a:xfrm>
                <a:off x="3625200" y="3815280"/>
                <a:ext cx="136440" cy="241920"/>
              </a:xfrm>
              <a:custGeom>
                <a:avLst/>
                <a:gdLst/>
                <a:ahLst/>
                <a:rect l="l" t="t" r="r" b="b"/>
                <a:pathLst>
                  <a:path w="533" h="998">
                    <a:moveTo>
                      <a:pt x="533" y="998"/>
                    </a:moveTo>
                    <a:lnTo>
                      <a:pt x="152" y="753"/>
                    </a:lnTo>
                    <a:lnTo>
                      <a:pt x="6" y="524"/>
                    </a:lnTo>
                    <a:lnTo>
                      <a:pt x="0" y="0"/>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249" name=""/>
              <p:cNvSpPr/>
              <p:nvPr/>
            </p:nvSpPr>
            <p:spPr>
              <a:xfrm>
                <a:off x="3634560" y="3828240"/>
                <a:ext cx="74880" cy="228600"/>
              </a:xfrm>
              <a:custGeom>
                <a:avLst/>
                <a:gdLst/>
                <a:ahLst/>
                <a:rect l="l" t="t" r="r" b="b"/>
                <a:pathLst>
                  <a:path w="294" h="945">
                    <a:moveTo>
                      <a:pt x="0" y="0"/>
                    </a:moveTo>
                    <a:lnTo>
                      <a:pt x="30" y="642"/>
                    </a:lnTo>
                    <a:lnTo>
                      <a:pt x="294" y="945"/>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250" name=""/>
              <p:cNvSpPr/>
              <p:nvPr/>
            </p:nvSpPr>
            <p:spPr>
              <a:xfrm>
                <a:off x="3662280" y="4006440"/>
                <a:ext cx="31680" cy="28800"/>
              </a:xfrm>
              <a:custGeom>
                <a:avLst/>
                <a:gdLst/>
                <a:ahLst/>
                <a:rect l="l" t="t" r="r" b="b"/>
                <a:pathLst>
                  <a:path w="123" h="118">
                    <a:moveTo>
                      <a:pt x="67" y="0"/>
                    </a:moveTo>
                    <a:lnTo>
                      <a:pt x="0" y="118"/>
                    </a:lnTo>
                    <a:lnTo>
                      <a:pt x="123" y="117"/>
                    </a:lnTo>
                  </a:path>
                </a:pathLst>
              </a:custGeom>
              <a:noFill/>
              <a:ln w="3240">
                <a:solidFill>
                  <a:srgbClr val="606060"/>
                </a:solidFill>
                <a:round/>
              </a:ln>
            </p:spPr>
            <p:style>
              <a:lnRef idx="0"/>
              <a:fillRef idx="0"/>
              <a:effectRef idx="0"/>
              <a:fontRef idx="minor"/>
            </p:style>
            <p:txBody>
              <a:bodyPr lIns="90000" rIns="90000" tIns="-18000" bIns="-18000" anchor="t">
                <a:noAutofit/>
              </a:bodyPr>
              <a:p>
                <a:endParaRPr b="0" lang="en-US" sz="2400" strike="noStrike" u="none">
                  <a:solidFill>
                    <a:srgbClr val="ffffff"/>
                  </a:solidFill>
                  <a:effectLst/>
                  <a:uFillTx/>
                  <a:latin typeface="Times New Roman"/>
                </a:endParaRPr>
              </a:p>
            </p:txBody>
          </p:sp>
          <p:sp>
            <p:nvSpPr>
              <p:cNvPr id="1251" name=""/>
              <p:cNvSpPr/>
              <p:nvPr/>
            </p:nvSpPr>
            <p:spPr>
              <a:xfrm>
                <a:off x="3812760" y="3758760"/>
                <a:ext cx="75960" cy="244440"/>
              </a:xfrm>
              <a:custGeom>
                <a:avLst/>
                <a:gdLst/>
                <a:ahLst/>
                <a:rect l="l" t="t" r="r" b="b"/>
                <a:pathLst>
                  <a:path w="294" h="1018">
                    <a:moveTo>
                      <a:pt x="294" y="0"/>
                    </a:moveTo>
                    <a:lnTo>
                      <a:pt x="275" y="309"/>
                    </a:lnTo>
                    <a:lnTo>
                      <a:pt x="37" y="1018"/>
                    </a:lnTo>
                    <a:lnTo>
                      <a:pt x="0" y="927"/>
                    </a:lnTo>
                    <a:lnTo>
                      <a:pt x="74" y="910"/>
                    </a:lnTo>
                    <a:lnTo>
                      <a:pt x="74" y="819"/>
                    </a:lnTo>
                    <a:lnTo>
                      <a:pt x="109" y="819"/>
                    </a:lnTo>
                    <a:lnTo>
                      <a:pt x="91" y="782"/>
                    </a:lnTo>
                    <a:lnTo>
                      <a:pt x="55" y="782"/>
                    </a:lnTo>
                    <a:lnTo>
                      <a:pt x="55" y="746"/>
                    </a:lnTo>
                    <a:lnTo>
                      <a:pt x="165" y="636"/>
                    </a:lnTo>
                    <a:lnTo>
                      <a:pt x="147" y="528"/>
                    </a:lnTo>
                    <a:lnTo>
                      <a:pt x="257" y="382"/>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252" name=""/>
              <p:cNvSpPr/>
              <p:nvPr/>
            </p:nvSpPr>
            <p:spPr>
              <a:xfrm>
                <a:off x="3771000" y="3758760"/>
                <a:ext cx="117720" cy="298440"/>
              </a:xfrm>
              <a:custGeom>
                <a:avLst/>
                <a:gdLst/>
                <a:ahLst/>
                <a:rect l="l" t="t" r="r" b="b"/>
                <a:pathLst>
                  <a:path w="459" h="1236">
                    <a:moveTo>
                      <a:pt x="459" y="0"/>
                    </a:moveTo>
                    <a:lnTo>
                      <a:pt x="404" y="309"/>
                    </a:lnTo>
                    <a:lnTo>
                      <a:pt x="0" y="1236"/>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253" name=""/>
              <p:cNvSpPr/>
              <p:nvPr/>
            </p:nvSpPr>
            <p:spPr>
              <a:xfrm>
                <a:off x="3771000" y="3757320"/>
                <a:ext cx="117720" cy="299520"/>
              </a:xfrm>
              <a:custGeom>
                <a:avLst/>
                <a:gdLst/>
                <a:ahLst/>
                <a:rect l="l" t="t" r="r" b="b"/>
                <a:pathLst>
                  <a:path w="459" h="1239">
                    <a:moveTo>
                      <a:pt x="0" y="1239"/>
                    </a:moveTo>
                    <a:lnTo>
                      <a:pt x="220" y="913"/>
                    </a:lnTo>
                    <a:lnTo>
                      <a:pt x="239" y="310"/>
                    </a:lnTo>
                    <a:lnTo>
                      <a:pt x="459" y="0"/>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254" name=""/>
              <p:cNvSpPr/>
              <p:nvPr/>
            </p:nvSpPr>
            <p:spPr>
              <a:xfrm>
                <a:off x="3841920" y="3758760"/>
                <a:ext cx="47160" cy="171000"/>
              </a:xfrm>
              <a:custGeom>
                <a:avLst/>
                <a:gdLst/>
                <a:ahLst/>
                <a:rect l="l" t="t" r="r" b="b"/>
                <a:pathLst>
                  <a:path w="185" h="712">
                    <a:moveTo>
                      <a:pt x="185" y="0"/>
                    </a:moveTo>
                    <a:lnTo>
                      <a:pt x="0" y="309"/>
                    </a:lnTo>
                    <a:lnTo>
                      <a:pt x="31" y="712"/>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255" name=""/>
              <p:cNvSpPr/>
              <p:nvPr/>
            </p:nvSpPr>
            <p:spPr>
              <a:xfrm>
                <a:off x="3832560" y="3845880"/>
                <a:ext cx="13320" cy="61920"/>
              </a:xfrm>
              <a:custGeom>
                <a:avLst/>
                <a:gdLst/>
                <a:ahLst/>
                <a:rect l="l" t="t" r="r" b="b"/>
                <a:pathLst>
                  <a:path w="55" h="255">
                    <a:moveTo>
                      <a:pt x="0" y="0"/>
                    </a:moveTo>
                    <a:lnTo>
                      <a:pt x="55" y="53"/>
                    </a:lnTo>
                    <a:lnTo>
                      <a:pt x="0" y="53"/>
                    </a:lnTo>
                    <a:lnTo>
                      <a:pt x="55" y="164"/>
                    </a:lnTo>
                    <a:lnTo>
                      <a:pt x="0" y="255"/>
                    </a:lnTo>
                  </a:path>
                </a:pathLst>
              </a:custGeom>
              <a:noFill/>
              <a:ln w="3240">
                <a:solidFill>
                  <a:srgbClr val="606060"/>
                </a:solidFill>
                <a:round/>
              </a:ln>
            </p:spPr>
            <p:style>
              <a:lnRef idx="0"/>
              <a:fillRef idx="0"/>
              <a:effectRef idx="0"/>
              <a:fontRef idx="minor"/>
            </p:style>
            <p:txBody>
              <a:bodyPr lIns="90000" rIns="90000" tIns="15120" bIns="15120" anchor="t">
                <a:noAutofit/>
              </a:bodyPr>
              <a:p>
                <a:endParaRPr b="0" lang="en-US" sz="2400" strike="noStrike" u="none">
                  <a:solidFill>
                    <a:srgbClr val="ffffff"/>
                  </a:solidFill>
                  <a:effectLst/>
                  <a:uFillTx/>
                  <a:latin typeface="Times New Roman"/>
                </a:endParaRPr>
              </a:p>
            </p:txBody>
          </p:sp>
          <p:sp>
            <p:nvSpPr>
              <p:cNvPr id="1256" name=""/>
              <p:cNvSpPr/>
              <p:nvPr/>
            </p:nvSpPr>
            <p:spPr>
              <a:xfrm>
                <a:off x="3617280" y="3836880"/>
                <a:ext cx="21600" cy="70920"/>
              </a:xfrm>
              <a:custGeom>
                <a:avLst/>
                <a:gdLst/>
                <a:ahLst/>
                <a:rect l="l" t="t" r="r" b="b"/>
                <a:pathLst>
                  <a:path w="84" h="293">
                    <a:moveTo>
                      <a:pt x="0" y="0"/>
                    </a:moveTo>
                    <a:lnTo>
                      <a:pt x="73" y="73"/>
                    </a:lnTo>
                    <a:lnTo>
                      <a:pt x="19" y="73"/>
                    </a:lnTo>
                    <a:lnTo>
                      <a:pt x="75" y="163"/>
                    </a:lnTo>
                    <a:lnTo>
                      <a:pt x="19" y="163"/>
                    </a:lnTo>
                    <a:lnTo>
                      <a:pt x="84" y="292"/>
                    </a:lnTo>
                    <a:lnTo>
                      <a:pt x="22" y="293"/>
                    </a:lnTo>
                  </a:path>
                </a:pathLst>
              </a:custGeom>
              <a:noFill/>
              <a:ln w="3240">
                <a:solidFill>
                  <a:srgbClr val="606060"/>
                </a:solidFill>
                <a:round/>
              </a:ln>
            </p:spPr>
            <p:style>
              <a:lnRef idx="0"/>
              <a:fillRef idx="0"/>
              <a:effectRef idx="0"/>
              <a:fontRef idx="minor"/>
            </p:style>
            <p:txBody>
              <a:bodyPr lIns="90000" rIns="90000" tIns="24120" bIns="24120" anchor="t">
                <a:noAutofit/>
              </a:bodyPr>
              <a:p>
                <a:endParaRPr b="0" lang="en-US" sz="2400" strike="noStrike" u="none">
                  <a:solidFill>
                    <a:srgbClr val="ffffff"/>
                  </a:solidFill>
                  <a:effectLst/>
                  <a:uFillTx/>
                  <a:latin typeface="Times New Roman"/>
                </a:endParaRPr>
              </a:p>
            </p:txBody>
          </p:sp>
          <p:sp>
            <p:nvSpPr>
              <p:cNvPr id="1257" name=""/>
              <p:cNvSpPr/>
              <p:nvPr/>
            </p:nvSpPr>
            <p:spPr>
              <a:xfrm>
                <a:off x="3615120" y="3876120"/>
                <a:ext cx="28800" cy="57960"/>
              </a:xfrm>
              <a:custGeom>
                <a:avLst/>
                <a:gdLst/>
                <a:ahLst/>
                <a:rect l="l" t="t" r="r" b="b"/>
                <a:pathLst>
                  <a:path w="111" h="236">
                    <a:moveTo>
                      <a:pt x="111" y="236"/>
                    </a:moveTo>
                    <a:lnTo>
                      <a:pt x="0" y="89"/>
                    </a:lnTo>
                    <a:lnTo>
                      <a:pt x="0" y="0"/>
                    </a:lnTo>
                  </a:path>
                </a:pathLst>
              </a:custGeom>
              <a:noFill/>
              <a:ln w="3240">
                <a:solidFill>
                  <a:srgbClr val="606060"/>
                </a:solidFill>
                <a:round/>
              </a:ln>
            </p:spPr>
            <p:style>
              <a:lnRef idx="0"/>
              <a:fillRef idx="0"/>
              <a:effectRef idx="0"/>
              <a:fontRef idx="minor"/>
            </p:style>
            <p:txBody>
              <a:bodyPr lIns="90000" rIns="90000" tIns="11160" bIns="11160" anchor="t">
                <a:noAutofit/>
              </a:bodyPr>
              <a:p>
                <a:endParaRPr b="0" lang="en-US" sz="2400" strike="noStrike" u="none">
                  <a:solidFill>
                    <a:srgbClr val="ffffff"/>
                  </a:solidFill>
                  <a:effectLst/>
                  <a:uFillTx/>
                  <a:latin typeface="Times New Roman"/>
                </a:endParaRPr>
              </a:p>
            </p:txBody>
          </p:sp>
          <p:sp>
            <p:nvSpPr>
              <p:cNvPr id="1258" name=""/>
              <p:cNvSpPr/>
              <p:nvPr/>
            </p:nvSpPr>
            <p:spPr>
              <a:xfrm flipV="1">
                <a:off x="3717720" y="4014720"/>
                <a:ext cx="11160" cy="19800"/>
              </a:xfrm>
              <a:prstGeom prst="line">
                <a:avLst/>
              </a:prstGeom>
              <a:ln w="3240">
                <a:solidFill>
                  <a:srgbClr val="606060"/>
                </a:solidFill>
                <a:miter/>
              </a:ln>
            </p:spPr>
            <p:style>
              <a:lnRef idx="0"/>
              <a:fillRef idx="0"/>
              <a:effectRef idx="0"/>
              <a:fontRef idx="minor"/>
            </p:style>
            <p:txBody>
              <a:bodyPr lIns="90000" rIns="90000" tIns="-27000" bIns="-27000" anchor="t">
                <a:noAutofit/>
              </a:bodyPr>
              <a:p>
                <a:endParaRPr b="0" lang="en-US" sz="2400" strike="noStrike" u="none">
                  <a:solidFill>
                    <a:srgbClr val="ffffff"/>
                  </a:solidFill>
                  <a:effectLst/>
                  <a:uFillTx/>
                  <a:latin typeface="Times New Roman"/>
                </a:endParaRPr>
              </a:p>
            </p:txBody>
          </p:sp>
          <p:sp>
            <p:nvSpPr>
              <p:cNvPr id="1259" name=""/>
              <p:cNvSpPr/>
              <p:nvPr/>
            </p:nvSpPr>
            <p:spPr>
              <a:xfrm>
                <a:off x="3648960" y="3942720"/>
                <a:ext cx="70560" cy="86760"/>
              </a:xfrm>
              <a:custGeom>
                <a:avLst/>
                <a:gdLst/>
                <a:ahLst/>
                <a:rect l="l" t="t" r="r" b="b"/>
                <a:pathLst>
                  <a:path w="274" h="364">
                    <a:moveTo>
                      <a:pt x="274" y="364"/>
                    </a:moveTo>
                    <a:lnTo>
                      <a:pt x="200" y="237"/>
                    </a:lnTo>
                    <a:lnTo>
                      <a:pt x="91" y="91"/>
                    </a:lnTo>
                    <a:lnTo>
                      <a:pt x="0" y="0"/>
                    </a:lnTo>
                  </a:path>
                </a:pathLst>
              </a:custGeom>
              <a:noFill/>
              <a:ln w="3240">
                <a:solidFill>
                  <a:srgbClr val="606060"/>
                </a:solidFill>
                <a:round/>
              </a:ln>
            </p:spPr>
            <p:style>
              <a:lnRef idx="0"/>
              <a:fillRef idx="0"/>
              <a:effectRef idx="0"/>
              <a:fontRef idx="minor"/>
            </p:style>
            <p:txBody>
              <a:bodyPr lIns="90000" rIns="90000" tIns="39960" bIns="39960" anchor="t">
                <a:noAutofit/>
              </a:bodyPr>
              <a:p>
                <a:endParaRPr b="0" lang="en-US" sz="2400" strike="noStrike" u="none">
                  <a:solidFill>
                    <a:srgbClr val="ffffff"/>
                  </a:solidFill>
                  <a:effectLst/>
                  <a:uFillTx/>
                  <a:latin typeface="Times New Roman"/>
                </a:endParaRPr>
              </a:p>
            </p:txBody>
          </p:sp>
          <p:sp>
            <p:nvSpPr>
              <p:cNvPr id="1260" name=""/>
              <p:cNvSpPr/>
              <p:nvPr/>
            </p:nvSpPr>
            <p:spPr>
              <a:xfrm>
                <a:off x="3625200" y="3938400"/>
                <a:ext cx="56160" cy="69480"/>
              </a:xfrm>
              <a:prstGeom prst="line">
                <a:avLst/>
              </a:prstGeom>
              <a:ln w="3240">
                <a:solidFill>
                  <a:srgbClr val="606060"/>
                </a:solidFill>
                <a:miter/>
              </a:ln>
            </p:spPr>
            <p:style>
              <a:lnRef idx="0"/>
              <a:fillRef idx="0"/>
              <a:effectRef idx="0"/>
              <a:fontRef idx="minor"/>
            </p:style>
            <p:txBody>
              <a:bodyPr lIns="90000" rIns="90000" tIns="22680" bIns="22680" anchor="t">
                <a:noAutofit/>
              </a:bodyPr>
              <a:p>
                <a:endParaRPr b="0" lang="en-US" sz="2400" strike="noStrike" u="none">
                  <a:solidFill>
                    <a:srgbClr val="ffffff"/>
                  </a:solidFill>
                  <a:effectLst/>
                  <a:uFillTx/>
                  <a:latin typeface="Times New Roman"/>
                </a:endParaRPr>
              </a:p>
            </p:txBody>
          </p:sp>
          <p:sp>
            <p:nvSpPr>
              <p:cNvPr id="1261" name=""/>
              <p:cNvSpPr/>
              <p:nvPr/>
            </p:nvSpPr>
            <p:spPr>
              <a:xfrm>
                <a:off x="3639600" y="3947040"/>
                <a:ext cx="41760" cy="52200"/>
              </a:xfrm>
              <a:custGeom>
                <a:avLst/>
                <a:gdLst/>
                <a:ahLst/>
                <a:rect l="l" t="t" r="r" b="b"/>
                <a:pathLst>
                  <a:path w="162" h="219">
                    <a:moveTo>
                      <a:pt x="162" y="128"/>
                    </a:moveTo>
                    <a:lnTo>
                      <a:pt x="143" y="219"/>
                    </a:lnTo>
                    <a:lnTo>
                      <a:pt x="125" y="91"/>
                    </a:lnTo>
                    <a:lnTo>
                      <a:pt x="0" y="0"/>
                    </a:lnTo>
                  </a:path>
                </a:pathLst>
              </a:custGeom>
              <a:noFill/>
              <a:ln w="3240">
                <a:solidFill>
                  <a:srgbClr val="606060"/>
                </a:solidFill>
                <a:round/>
              </a:ln>
            </p:spPr>
            <p:style>
              <a:lnRef idx="0"/>
              <a:fillRef idx="0"/>
              <a:effectRef idx="0"/>
              <a:fontRef idx="minor"/>
            </p:style>
            <p:txBody>
              <a:bodyPr lIns="90000" rIns="90000" tIns="5400" bIns="5400" anchor="t">
                <a:noAutofit/>
              </a:bodyPr>
              <a:p>
                <a:endParaRPr b="0" lang="en-US" sz="2400" strike="noStrike" u="none">
                  <a:solidFill>
                    <a:srgbClr val="ffffff"/>
                  </a:solidFill>
                  <a:effectLst/>
                  <a:uFillTx/>
                  <a:latin typeface="Times New Roman"/>
                </a:endParaRPr>
              </a:p>
            </p:txBody>
          </p:sp>
          <p:sp>
            <p:nvSpPr>
              <p:cNvPr id="1262" name=""/>
              <p:cNvSpPr/>
              <p:nvPr/>
            </p:nvSpPr>
            <p:spPr>
              <a:xfrm flipV="1">
                <a:off x="3771000" y="3942720"/>
                <a:ext cx="52200" cy="60480"/>
              </a:xfrm>
              <a:prstGeom prst="line">
                <a:avLst/>
              </a:prstGeom>
              <a:ln w="3240">
                <a:solidFill>
                  <a:srgbClr val="606060"/>
                </a:solidFill>
                <a:miter/>
              </a:ln>
            </p:spPr>
            <p:style>
              <a:lnRef idx="0"/>
              <a:fillRef idx="0"/>
              <a:effectRef idx="0"/>
              <a:fontRef idx="minor"/>
            </p:style>
            <p:txBody>
              <a:bodyPr lIns="90000" rIns="90000" tIns="13680" bIns="13680" anchor="t">
                <a:noAutofit/>
              </a:bodyPr>
              <a:p>
                <a:endParaRPr b="0" lang="en-US" sz="2400" strike="noStrike" u="none">
                  <a:solidFill>
                    <a:srgbClr val="ffffff"/>
                  </a:solidFill>
                  <a:effectLst/>
                  <a:uFillTx/>
                  <a:latin typeface="Times New Roman"/>
                </a:endParaRPr>
              </a:p>
            </p:txBody>
          </p:sp>
          <p:sp>
            <p:nvSpPr>
              <p:cNvPr id="1263" name=""/>
              <p:cNvSpPr/>
              <p:nvPr/>
            </p:nvSpPr>
            <p:spPr>
              <a:xfrm>
                <a:off x="3771000" y="3960000"/>
                <a:ext cx="57240" cy="43200"/>
              </a:xfrm>
              <a:custGeom>
                <a:avLst/>
                <a:gdLst/>
                <a:ahLst/>
                <a:rect l="l" t="t" r="r" b="b"/>
                <a:pathLst>
                  <a:path w="223" h="180">
                    <a:moveTo>
                      <a:pt x="0" y="180"/>
                    </a:moveTo>
                    <a:lnTo>
                      <a:pt x="145" y="72"/>
                    </a:lnTo>
                    <a:lnTo>
                      <a:pt x="145" y="0"/>
                    </a:lnTo>
                    <a:lnTo>
                      <a:pt x="223" y="0"/>
                    </a:lnTo>
                  </a:path>
                </a:pathLst>
              </a:custGeom>
              <a:noFill/>
              <a:ln w="3240">
                <a:solidFill>
                  <a:srgbClr val="606060"/>
                </a:solidFill>
                <a:round/>
              </a:ln>
            </p:spPr>
            <p:style>
              <a:lnRef idx="0"/>
              <a:fillRef idx="0"/>
              <a:effectRef idx="0"/>
              <a:fontRef idx="minor"/>
            </p:style>
            <p:txBody>
              <a:bodyPr lIns="90000" rIns="90000" tIns="-3600" bIns="-3600" anchor="t">
                <a:noAutofit/>
              </a:bodyPr>
              <a:p>
                <a:endParaRPr b="0" lang="en-US" sz="2400" strike="noStrike" u="none">
                  <a:solidFill>
                    <a:srgbClr val="ffffff"/>
                  </a:solidFill>
                  <a:effectLst/>
                  <a:uFillTx/>
                  <a:latin typeface="Times New Roman"/>
                </a:endParaRPr>
              </a:p>
            </p:txBody>
          </p:sp>
          <p:sp>
            <p:nvSpPr>
              <p:cNvPr id="1264" name=""/>
              <p:cNvSpPr/>
              <p:nvPr/>
            </p:nvSpPr>
            <p:spPr>
              <a:xfrm>
                <a:off x="3794400" y="3964320"/>
                <a:ext cx="18360" cy="65160"/>
              </a:xfrm>
              <a:custGeom>
                <a:avLst/>
                <a:gdLst/>
                <a:ahLst/>
                <a:rect l="l" t="t" r="r" b="b"/>
                <a:pathLst>
                  <a:path w="74" h="273">
                    <a:moveTo>
                      <a:pt x="74" y="0"/>
                    </a:moveTo>
                    <a:lnTo>
                      <a:pt x="20" y="37"/>
                    </a:lnTo>
                    <a:lnTo>
                      <a:pt x="0" y="146"/>
                    </a:lnTo>
                    <a:lnTo>
                      <a:pt x="74" y="273"/>
                    </a:lnTo>
                  </a:path>
                </a:pathLst>
              </a:custGeom>
              <a:noFill/>
              <a:ln w="3240">
                <a:solidFill>
                  <a:srgbClr val="606060"/>
                </a:solidFill>
                <a:round/>
              </a:ln>
            </p:spPr>
            <p:style>
              <a:lnRef idx="0"/>
              <a:fillRef idx="0"/>
              <a:effectRef idx="0"/>
              <a:fontRef idx="minor"/>
            </p:style>
            <p:txBody>
              <a:bodyPr lIns="90000" rIns="90000" tIns="18360" bIns="18360" anchor="t">
                <a:noAutofit/>
              </a:bodyPr>
              <a:p>
                <a:endParaRPr b="0" lang="en-US" sz="2400" strike="noStrike" u="none">
                  <a:solidFill>
                    <a:srgbClr val="ffffff"/>
                  </a:solidFill>
                  <a:effectLst/>
                  <a:uFillTx/>
                  <a:latin typeface="Times New Roman"/>
                </a:endParaRPr>
              </a:p>
            </p:txBody>
          </p:sp>
          <p:sp>
            <p:nvSpPr>
              <p:cNvPr id="1265" name=""/>
              <p:cNvSpPr/>
              <p:nvPr/>
            </p:nvSpPr>
            <p:spPr>
              <a:xfrm flipV="1">
                <a:off x="3799800" y="3960000"/>
                <a:ext cx="9000" cy="9720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266" name=""/>
              <p:cNvSpPr/>
              <p:nvPr/>
            </p:nvSpPr>
            <p:spPr>
              <a:xfrm flipH="1" flipV="1">
                <a:off x="3836160" y="3822480"/>
                <a:ext cx="37800" cy="36000"/>
              </a:xfrm>
              <a:prstGeom prst="line">
                <a:avLst/>
              </a:prstGeom>
              <a:ln w="3240">
                <a:solidFill>
                  <a:srgbClr val="606060"/>
                </a:solidFill>
                <a:miter/>
              </a:ln>
            </p:spPr>
            <p:style>
              <a:lnRef idx="0"/>
              <a:fillRef idx="0"/>
              <a:effectRef idx="0"/>
              <a:fontRef idx="minor"/>
            </p:style>
            <p:txBody>
              <a:bodyPr lIns="90000" rIns="90000" tIns="-10800" bIns="-10800" anchor="t">
                <a:noAutofit/>
              </a:bodyPr>
              <a:p>
                <a:endParaRPr b="0" lang="en-US" sz="2400" strike="noStrike" u="none">
                  <a:solidFill>
                    <a:srgbClr val="ffffff"/>
                  </a:solidFill>
                  <a:effectLst/>
                  <a:uFillTx/>
                  <a:latin typeface="Times New Roman"/>
                </a:endParaRPr>
              </a:p>
            </p:txBody>
          </p:sp>
          <p:sp>
            <p:nvSpPr>
              <p:cNvPr id="1267" name=""/>
              <p:cNvSpPr/>
              <p:nvPr/>
            </p:nvSpPr>
            <p:spPr>
              <a:xfrm>
                <a:off x="3573000" y="3753360"/>
                <a:ext cx="51840" cy="104040"/>
              </a:xfrm>
              <a:custGeom>
                <a:avLst/>
                <a:gdLst/>
                <a:ahLst/>
                <a:rect l="l" t="t" r="r" b="b"/>
                <a:pathLst>
                  <a:path w="202" h="431">
                    <a:moveTo>
                      <a:pt x="81" y="431"/>
                    </a:moveTo>
                    <a:lnTo>
                      <a:pt x="202" y="309"/>
                    </a:lnTo>
                    <a:lnTo>
                      <a:pt x="0" y="0"/>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268" name=""/>
              <p:cNvSpPr/>
              <p:nvPr/>
            </p:nvSpPr>
            <p:spPr>
              <a:xfrm>
                <a:off x="3573000" y="3753360"/>
                <a:ext cx="103320" cy="118440"/>
              </a:xfrm>
              <a:custGeom>
                <a:avLst/>
                <a:gdLst/>
                <a:ahLst/>
                <a:rect l="l" t="t" r="r" b="b"/>
                <a:pathLst>
                  <a:path w="403" h="491">
                    <a:moveTo>
                      <a:pt x="0" y="0"/>
                    </a:moveTo>
                    <a:lnTo>
                      <a:pt x="238" y="309"/>
                    </a:lnTo>
                    <a:lnTo>
                      <a:pt x="403" y="491"/>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269" name=""/>
              <p:cNvSpPr/>
              <p:nvPr/>
            </p:nvSpPr>
            <p:spPr>
              <a:xfrm flipV="1">
                <a:off x="3789360" y="3832560"/>
                <a:ext cx="42840" cy="38880"/>
              </a:xfrm>
              <a:prstGeom prst="line">
                <a:avLst/>
              </a:prstGeom>
              <a:ln w="3240">
                <a:solidFill>
                  <a:srgbClr val="606060"/>
                </a:solidFill>
                <a:miter/>
              </a:ln>
            </p:spPr>
            <p:style>
              <a:lnRef idx="0"/>
              <a:fillRef idx="0"/>
              <a:effectRef idx="0"/>
              <a:fontRef idx="minor"/>
            </p:style>
            <p:txBody>
              <a:bodyPr lIns="90000" rIns="90000" tIns="-7920" bIns="-7920" anchor="t">
                <a:noAutofit/>
              </a:bodyPr>
              <a:p>
                <a:endParaRPr b="0" lang="en-US" sz="2400" strike="noStrike" u="none">
                  <a:solidFill>
                    <a:srgbClr val="ffffff"/>
                  </a:solidFill>
                  <a:effectLst/>
                  <a:uFillTx/>
                  <a:latin typeface="Times New Roman"/>
                </a:endParaRPr>
              </a:p>
            </p:txBody>
          </p:sp>
          <p:sp>
            <p:nvSpPr>
              <p:cNvPr id="1270" name=""/>
              <p:cNvSpPr/>
              <p:nvPr/>
            </p:nvSpPr>
            <p:spPr>
              <a:xfrm flipH="1" flipV="1">
                <a:off x="3441960" y="3828240"/>
                <a:ext cx="41760" cy="38880"/>
              </a:xfrm>
              <a:prstGeom prst="line">
                <a:avLst/>
              </a:prstGeom>
              <a:ln w="3240">
                <a:solidFill>
                  <a:srgbClr val="606060"/>
                </a:solidFill>
                <a:miter/>
              </a:ln>
            </p:spPr>
            <p:style>
              <a:lnRef idx="0"/>
              <a:fillRef idx="0"/>
              <a:effectRef idx="0"/>
              <a:fontRef idx="minor"/>
            </p:style>
            <p:txBody>
              <a:bodyPr lIns="90000" rIns="90000" tIns="-7920" bIns="-7920" anchor="t">
                <a:noAutofit/>
              </a:bodyPr>
              <a:p>
                <a:endParaRPr b="0" lang="en-US" sz="2400" strike="noStrike" u="none">
                  <a:solidFill>
                    <a:srgbClr val="ffffff"/>
                  </a:solidFill>
                  <a:effectLst/>
                  <a:uFillTx/>
                  <a:latin typeface="Times New Roman"/>
                </a:endParaRPr>
              </a:p>
            </p:txBody>
          </p:sp>
          <p:sp>
            <p:nvSpPr>
              <p:cNvPr id="1271" name=""/>
              <p:cNvSpPr/>
              <p:nvPr/>
            </p:nvSpPr>
            <p:spPr>
              <a:xfrm>
                <a:off x="3441960" y="3828240"/>
                <a:ext cx="573120" cy="1080"/>
              </a:xfrm>
              <a:prstGeom prst="line">
                <a:avLst/>
              </a:prstGeom>
              <a:ln w="3240">
                <a:solidFill>
                  <a:srgbClr val="606060"/>
                </a:solidFill>
                <a:miter/>
              </a:ln>
            </p:spPr>
            <p:style>
              <a:lnRef idx="0"/>
              <a:fillRef idx="0"/>
              <a:effectRef idx="0"/>
              <a:fontRef idx="minor"/>
            </p:style>
            <p:txBody>
              <a:bodyPr lIns="90000" rIns="90000" tIns="-45720" bIns="-45720" anchor="t">
                <a:noAutofit/>
              </a:bodyPr>
              <a:p>
                <a:endParaRPr b="0" lang="en-US" sz="2400" strike="noStrike" u="none">
                  <a:solidFill>
                    <a:srgbClr val="ffffff"/>
                  </a:solidFill>
                  <a:effectLst/>
                  <a:uFillTx/>
                  <a:latin typeface="Times New Roman"/>
                </a:endParaRPr>
              </a:p>
            </p:txBody>
          </p:sp>
          <p:sp>
            <p:nvSpPr>
              <p:cNvPr id="1272" name=""/>
              <p:cNvSpPr/>
              <p:nvPr/>
            </p:nvSpPr>
            <p:spPr>
              <a:xfrm flipH="1">
                <a:off x="3978000" y="3828240"/>
                <a:ext cx="36720" cy="34560"/>
              </a:xfrm>
              <a:prstGeom prst="line">
                <a:avLst/>
              </a:prstGeom>
              <a:ln w="3240">
                <a:solidFill>
                  <a:srgbClr val="606060"/>
                </a:solidFill>
                <a:miter/>
              </a:ln>
            </p:spPr>
            <p:style>
              <a:lnRef idx="0"/>
              <a:fillRef idx="0"/>
              <a:effectRef idx="0"/>
              <a:fontRef idx="minor"/>
            </p:style>
            <p:txBody>
              <a:bodyPr lIns="90000" rIns="90000" tIns="-12240" bIns="-12240" anchor="t">
                <a:noAutofit/>
              </a:bodyPr>
              <a:p>
                <a:endParaRPr b="0" lang="en-US" sz="2400" strike="noStrike" u="none">
                  <a:solidFill>
                    <a:srgbClr val="ffffff"/>
                  </a:solidFill>
                  <a:effectLst/>
                  <a:uFillTx/>
                  <a:latin typeface="Times New Roman"/>
                </a:endParaRPr>
              </a:p>
            </p:txBody>
          </p:sp>
          <p:sp>
            <p:nvSpPr>
              <p:cNvPr id="1273" name=""/>
              <p:cNvSpPr/>
              <p:nvPr/>
            </p:nvSpPr>
            <p:spPr>
              <a:xfrm>
                <a:off x="3441960" y="3793680"/>
                <a:ext cx="573120" cy="34560"/>
              </a:xfrm>
              <a:custGeom>
                <a:avLst/>
                <a:gdLst/>
                <a:ahLst/>
                <a:rect l="l" t="t" r="r" b="b"/>
                <a:pathLst>
                  <a:path w="2238" h="146">
                    <a:moveTo>
                      <a:pt x="2238" y="146"/>
                    </a:moveTo>
                    <a:lnTo>
                      <a:pt x="1743" y="18"/>
                    </a:lnTo>
                    <a:lnTo>
                      <a:pt x="1633" y="54"/>
                    </a:lnTo>
                    <a:lnTo>
                      <a:pt x="698" y="55"/>
                    </a:lnTo>
                    <a:lnTo>
                      <a:pt x="550" y="0"/>
                    </a:lnTo>
                    <a:lnTo>
                      <a:pt x="0" y="146"/>
                    </a:lnTo>
                  </a:path>
                </a:pathLst>
              </a:custGeom>
              <a:noFill/>
              <a:ln w="3240">
                <a:solidFill>
                  <a:srgbClr val="606060"/>
                </a:solidFill>
                <a:round/>
              </a:ln>
            </p:spPr>
            <p:style>
              <a:lnRef idx="0"/>
              <a:fillRef idx="0"/>
              <a:effectRef idx="0"/>
              <a:fontRef idx="minor"/>
            </p:style>
            <p:txBody>
              <a:bodyPr lIns="90000" rIns="90000" tIns="-12240" bIns="-12240" anchor="t">
                <a:noAutofit/>
              </a:bodyPr>
              <a:p>
                <a:endParaRPr b="0" lang="en-US" sz="2400" strike="noStrike" u="none">
                  <a:solidFill>
                    <a:srgbClr val="ffffff"/>
                  </a:solidFill>
                  <a:effectLst/>
                  <a:uFillTx/>
                  <a:latin typeface="Times New Roman"/>
                </a:endParaRPr>
              </a:p>
            </p:txBody>
          </p:sp>
          <p:sp>
            <p:nvSpPr>
              <p:cNvPr id="1274" name=""/>
              <p:cNvSpPr/>
              <p:nvPr/>
            </p:nvSpPr>
            <p:spPr>
              <a:xfrm flipH="1" flipV="1">
                <a:off x="3572640" y="3753360"/>
                <a:ext cx="19080" cy="74880"/>
              </a:xfrm>
              <a:prstGeom prst="line">
                <a:avLst/>
              </a:prstGeom>
              <a:ln w="3240">
                <a:solidFill>
                  <a:srgbClr val="606060"/>
                </a:solidFill>
                <a:miter/>
              </a:ln>
            </p:spPr>
            <p:style>
              <a:lnRef idx="0"/>
              <a:fillRef idx="0"/>
              <a:effectRef idx="0"/>
              <a:fontRef idx="minor"/>
            </p:style>
            <p:txBody>
              <a:bodyPr lIns="90000" rIns="90000" tIns="28080" bIns="28080" anchor="t">
                <a:noAutofit/>
              </a:bodyPr>
              <a:p>
                <a:endParaRPr b="0" lang="en-US" sz="2400" strike="noStrike" u="none">
                  <a:solidFill>
                    <a:srgbClr val="ffffff"/>
                  </a:solidFill>
                  <a:effectLst/>
                  <a:uFillTx/>
                  <a:latin typeface="Times New Roman"/>
                </a:endParaRPr>
              </a:p>
            </p:txBody>
          </p:sp>
          <p:sp>
            <p:nvSpPr>
              <p:cNvPr id="1275" name=""/>
              <p:cNvSpPr/>
              <p:nvPr/>
            </p:nvSpPr>
            <p:spPr>
              <a:xfrm>
                <a:off x="3470760" y="3801960"/>
                <a:ext cx="515520" cy="25920"/>
              </a:xfrm>
              <a:custGeom>
                <a:avLst/>
                <a:gdLst/>
                <a:ahLst/>
                <a:rect l="l" t="t" r="r" b="b"/>
                <a:pathLst>
                  <a:path w="2016" h="108">
                    <a:moveTo>
                      <a:pt x="0" y="108"/>
                    </a:moveTo>
                    <a:lnTo>
                      <a:pt x="19" y="72"/>
                    </a:lnTo>
                    <a:lnTo>
                      <a:pt x="92" y="108"/>
                    </a:lnTo>
                    <a:lnTo>
                      <a:pt x="92" y="72"/>
                    </a:lnTo>
                    <a:lnTo>
                      <a:pt x="166" y="91"/>
                    </a:lnTo>
                    <a:lnTo>
                      <a:pt x="166" y="35"/>
                    </a:lnTo>
                    <a:lnTo>
                      <a:pt x="257" y="91"/>
                    </a:lnTo>
                    <a:lnTo>
                      <a:pt x="202" y="17"/>
                    </a:lnTo>
                    <a:lnTo>
                      <a:pt x="348" y="108"/>
                    </a:lnTo>
                    <a:lnTo>
                      <a:pt x="312" y="0"/>
                    </a:lnTo>
                    <a:lnTo>
                      <a:pt x="476" y="108"/>
                    </a:lnTo>
                    <a:lnTo>
                      <a:pt x="606" y="16"/>
                    </a:lnTo>
                    <a:lnTo>
                      <a:pt x="659" y="108"/>
                    </a:lnTo>
                    <a:lnTo>
                      <a:pt x="733" y="16"/>
                    </a:lnTo>
                    <a:lnTo>
                      <a:pt x="789" y="108"/>
                    </a:lnTo>
                    <a:lnTo>
                      <a:pt x="862" y="16"/>
                    </a:lnTo>
                    <a:lnTo>
                      <a:pt x="936" y="108"/>
                    </a:lnTo>
                    <a:lnTo>
                      <a:pt x="991" y="17"/>
                    </a:lnTo>
                    <a:lnTo>
                      <a:pt x="1064" y="108"/>
                    </a:lnTo>
                    <a:lnTo>
                      <a:pt x="1137" y="17"/>
                    </a:lnTo>
                    <a:lnTo>
                      <a:pt x="1192" y="108"/>
                    </a:lnTo>
                    <a:lnTo>
                      <a:pt x="1265" y="17"/>
                    </a:lnTo>
                    <a:lnTo>
                      <a:pt x="1321" y="108"/>
                    </a:lnTo>
                    <a:lnTo>
                      <a:pt x="1394" y="17"/>
                    </a:lnTo>
                    <a:lnTo>
                      <a:pt x="1468" y="108"/>
                    </a:lnTo>
                    <a:lnTo>
                      <a:pt x="1523" y="17"/>
                    </a:lnTo>
                    <a:lnTo>
                      <a:pt x="1614" y="108"/>
                    </a:lnTo>
                    <a:lnTo>
                      <a:pt x="1835" y="35"/>
                    </a:lnTo>
                    <a:lnTo>
                      <a:pt x="1835" y="108"/>
                    </a:lnTo>
                    <a:lnTo>
                      <a:pt x="1926" y="54"/>
                    </a:lnTo>
                    <a:lnTo>
                      <a:pt x="1926" y="108"/>
                    </a:lnTo>
                    <a:lnTo>
                      <a:pt x="1967" y="66"/>
                    </a:lnTo>
                    <a:lnTo>
                      <a:pt x="1981" y="108"/>
                    </a:lnTo>
                    <a:lnTo>
                      <a:pt x="2016" y="82"/>
                    </a:lnTo>
                  </a:path>
                </a:pathLst>
              </a:custGeom>
              <a:noFill/>
              <a:ln w="3240">
                <a:solidFill>
                  <a:srgbClr val="606060"/>
                </a:solidFill>
                <a:round/>
              </a:ln>
            </p:spPr>
            <p:style>
              <a:lnRef idx="0"/>
              <a:fillRef idx="0"/>
              <a:effectRef idx="0"/>
              <a:fontRef idx="minor"/>
            </p:style>
            <p:txBody>
              <a:bodyPr lIns="90000" rIns="90000" tIns="-20880" bIns="-20880" anchor="t">
                <a:noAutofit/>
              </a:bodyPr>
              <a:p>
                <a:endParaRPr b="0" lang="en-US" sz="2400" strike="noStrike" u="none">
                  <a:solidFill>
                    <a:srgbClr val="ffffff"/>
                  </a:solidFill>
                  <a:effectLst/>
                  <a:uFillTx/>
                  <a:latin typeface="Times New Roman"/>
                </a:endParaRPr>
              </a:p>
            </p:txBody>
          </p:sp>
          <p:sp>
            <p:nvSpPr>
              <p:cNvPr id="1276" name=""/>
              <p:cNvSpPr/>
              <p:nvPr/>
            </p:nvSpPr>
            <p:spPr>
              <a:xfrm>
                <a:off x="3479760" y="3801960"/>
                <a:ext cx="522000" cy="25920"/>
              </a:xfrm>
              <a:custGeom>
                <a:avLst/>
                <a:gdLst/>
                <a:ahLst/>
                <a:rect l="l" t="t" r="r" b="b"/>
                <a:pathLst>
                  <a:path w="2036" h="111">
                    <a:moveTo>
                      <a:pt x="2036" y="110"/>
                    </a:moveTo>
                    <a:lnTo>
                      <a:pt x="2019" y="93"/>
                    </a:lnTo>
                    <a:lnTo>
                      <a:pt x="1944" y="110"/>
                    </a:lnTo>
                    <a:lnTo>
                      <a:pt x="1944" y="74"/>
                    </a:lnTo>
                    <a:lnTo>
                      <a:pt x="1854" y="110"/>
                    </a:lnTo>
                    <a:lnTo>
                      <a:pt x="1873" y="56"/>
                    </a:lnTo>
                    <a:lnTo>
                      <a:pt x="1763" y="111"/>
                    </a:lnTo>
                    <a:lnTo>
                      <a:pt x="1830" y="41"/>
                    </a:lnTo>
                    <a:lnTo>
                      <a:pt x="1689" y="110"/>
                    </a:lnTo>
                    <a:lnTo>
                      <a:pt x="1708" y="12"/>
                    </a:lnTo>
                    <a:lnTo>
                      <a:pt x="1559" y="110"/>
                    </a:lnTo>
                    <a:lnTo>
                      <a:pt x="1431" y="18"/>
                    </a:lnTo>
                    <a:lnTo>
                      <a:pt x="1376" y="110"/>
                    </a:lnTo>
                    <a:lnTo>
                      <a:pt x="1302" y="18"/>
                    </a:lnTo>
                    <a:lnTo>
                      <a:pt x="1248" y="110"/>
                    </a:lnTo>
                    <a:lnTo>
                      <a:pt x="1174" y="18"/>
                    </a:lnTo>
                    <a:lnTo>
                      <a:pt x="1100" y="110"/>
                    </a:lnTo>
                    <a:lnTo>
                      <a:pt x="1045" y="19"/>
                    </a:lnTo>
                    <a:lnTo>
                      <a:pt x="971" y="110"/>
                    </a:lnTo>
                    <a:lnTo>
                      <a:pt x="899" y="19"/>
                    </a:lnTo>
                    <a:lnTo>
                      <a:pt x="844" y="110"/>
                    </a:lnTo>
                    <a:lnTo>
                      <a:pt x="770" y="19"/>
                    </a:lnTo>
                    <a:lnTo>
                      <a:pt x="715" y="110"/>
                    </a:lnTo>
                    <a:lnTo>
                      <a:pt x="642" y="19"/>
                    </a:lnTo>
                    <a:lnTo>
                      <a:pt x="569" y="110"/>
                    </a:lnTo>
                    <a:lnTo>
                      <a:pt x="499" y="0"/>
                    </a:lnTo>
                    <a:lnTo>
                      <a:pt x="386" y="93"/>
                    </a:lnTo>
                    <a:lnTo>
                      <a:pt x="201" y="37"/>
                    </a:lnTo>
                    <a:lnTo>
                      <a:pt x="201" y="110"/>
                    </a:lnTo>
                    <a:lnTo>
                      <a:pt x="110" y="56"/>
                    </a:lnTo>
                    <a:lnTo>
                      <a:pt x="110" y="110"/>
                    </a:lnTo>
                    <a:lnTo>
                      <a:pt x="91" y="93"/>
                    </a:lnTo>
                    <a:lnTo>
                      <a:pt x="73" y="74"/>
                    </a:lnTo>
                    <a:lnTo>
                      <a:pt x="55" y="110"/>
                    </a:lnTo>
                    <a:lnTo>
                      <a:pt x="0" y="93"/>
                    </a:lnTo>
                  </a:path>
                </a:pathLst>
              </a:custGeom>
              <a:noFill/>
              <a:ln w="3240">
                <a:solidFill>
                  <a:srgbClr val="606060"/>
                </a:solidFill>
                <a:round/>
              </a:ln>
            </p:spPr>
            <p:style>
              <a:lnRef idx="0"/>
              <a:fillRef idx="0"/>
              <a:effectRef idx="0"/>
              <a:fontRef idx="minor"/>
            </p:style>
            <p:txBody>
              <a:bodyPr lIns="90000" rIns="90000" tIns="-20880" bIns="-20880" anchor="t">
                <a:noAutofit/>
              </a:bodyPr>
              <a:p>
                <a:endParaRPr b="0" lang="en-US" sz="2400" strike="noStrike" u="none">
                  <a:solidFill>
                    <a:srgbClr val="ffffff"/>
                  </a:solidFill>
                  <a:effectLst/>
                  <a:uFillTx/>
                  <a:latin typeface="Times New Roman"/>
                </a:endParaRPr>
              </a:p>
            </p:txBody>
          </p:sp>
          <p:grpSp>
            <p:nvGrpSpPr>
              <p:cNvPr id="1277" name=""/>
              <p:cNvGrpSpPr/>
              <p:nvPr/>
            </p:nvGrpSpPr>
            <p:grpSpPr>
              <a:xfrm>
                <a:off x="3480840" y="3860280"/>
                <a:ext cx="500040" cy="52560"/>
                <a:chOff x="3480840" y="3860280"/>
                <a:chExt cx="500040" cy="52560"/>
              </a:xfrm>
            </p:grpSpPr>
            <p:grpSp>
              <p:nvGrpSpPr>
                <p:cNvPr id="1278" name=""/>
                <p:cNvGrpSpPr/>
                <p:nvPr/>
              </p:nvGrpSpPr>
              <p:grpSpPr>
                <a:xfrm>
                  <a:off x="3480840" y="3860280"/>
                  <a:ext cx="108000" cy="42480"/>
                  <a:chOff x="3480840" y="3860280"/>
                  <a:chExt cx="108000" cy="42480"/>
                </a:xfrm>
              </p:grpSpPr>
              <p:sp>
                <p:nvSpPr>
                  <p:cNvPr id="1279" name=""/>
                  <p:cNvSpPr/>
                  <p:nvPr/>
                </p:nvSpPr>
                <p:spPr>
                  <a:xfrm>
                    <a:off x="3480840" y="3864240"/>
                    <a:ext cx="55080" cy="38520"/>
                  </a:xfrm>
                  <a:custGeom>
                    <a:avLst/>
                    <a:gdLst/>
                    <a:ahLst/>
                    <a:rect l="l" t="t" r="r" b="b"/>
                    <a:pathLst>
                      <a:path w="216" h="162">
                        <a:moveTo>
                          <a:pt x="0" y="9"/>
                        </a:moveTo>
                        <a:lnTo>
                          <a:pt x="208" y="162"/>
                        </a:lnTo>
                        <a:lnTo>
                          <a:pt x="216" y="148"/>
                        </a:lnTo>
                        <a:lnTo>
                          <a:pt x="11" y="0"/>
                        </a:lnTo>
                        <a:lnTo>
                          <a:pt x="0" y="9"/>
                        </a:lnTo>
                        <a:close/>
                      </a:path>
                    </a:pathLst>
                  </a:custGeom>
                  <a:solidFill>
                    <a:srgbClr val="202020"/>
                  </a:solidFill>
                  <a:ln w="3240">
                    <a:solidFill>
                      <a:srgbClr val="000000"/>
                    </a:solidFill>
                    <a:round/>
                  </a:ln>
                </p:spPr>
                <p:style>
                  <a:lnRef idx="0"/>
                  <a:fillRef idx="0"/>
                  <a:effectRef idx="0"/>
                  <a:fontRef idx="minor"/>
                </p:style>
                <p:txBody>
                  <a:bodyPr lIns="90000" rIns="90000" tIns="-8280" bIns="-8280" anchor="t">
                    <a:noAutofit/>
                  </a:bodyPr>
                  <a:p>
                    <a:endParaRPr b="0" lang="en-US" sz="2400" strike="noStrike" u="none">
                      <a:solidFill>
                        <a:srgbClr val="ffffff"/>
                      </a:solidFill>
                      <a:effectLst/>
                      <a:uFillTx/>
                      <a:latin typeface="Times New Roman"/>
                    </a:endParaRPr>
                  </a:p>
                </p:txBody>
              </p:sp>
              <p:sp>
                <p:nvSpPr>
                  <p:cNvPr id="1280" name=""/>
                  <p:cNvSpPr/>
                  <p:nvPr/>
                </p:nvSpPr>
                <p:spPr>
                  <a:xfrm>
                    <a:off x="3539880" y="3860280"/>
                    <a:ext cx="48960" cy="41400"/>
                  </a:xfrm>
                  <a:custGeom>
                    <a:avLst/>
                    <a:gdLst/>
                    <a:ahLst/>
                    <a:rect l="l" t="t" r="r" b="b"/>
                    <a:pathLst>
                      <a:path w="195" h="174">
                        <a:moveTo>
                          <a:pt x="195" y="9"/>
                        </a:moveTo>
                        <a:lnTo>
                          <a:pt x="8" y="174"/>
                        </a:lnTo>
                        <a:lnTo>
                          <a:pt x="0" y="163"/>
                        </a:lnTo>
                        <a:lnTo>
                          <a:pt x="184" y="0"/>
                        </a:lnTo>
                        <a:lnTo>
                          <a:pt x="195" y="9"/>
                        </a:lnTo>
                        <a:close/>
                      </a:path>
                    </a:pathLst>
                  </a:custGeom>
                  <a:solidFill>
                    <a:srgbClr val="202020"/>
                  </a:solidFill>
                  <a:ln w="3240">
                    <a:solidFill>
                      <a:srgbClr val="000000"/>
                    </a:solidFill>
                    <a:round/>
                  </a:ln>
                </p:spPr>
                <p:style>
                  <a:lnRef idx="0"/>
                  <a:fillRef idx="0"/>
                  <a:effectRef idx="0"/>
                  <a:fontRef idx="minor"/>
                </p:style>
                <p:txBody>
                  <a:bodyPr lIns="90000" rIns="90000" tIns="-5400" bIns="-5400" anchor="t">
                    <a:noAutofit/>
                  </a:bodyPr>
                  <a:p>
                    <a:endParaRPr b="0" lang="en-US" sz="2400" strike="noStrike" u="none">
                      <a:solidFill>
                        <a:srgbClr val="ffffff"/>
                      </a:solidFill>
                      <a:effectLst/>
                      <a:uFillTx/>
                      <a:latin typeface="Times New Roman"/>
                    </a:endParaRPr>
                  </a:p>
                </p:txBody>
              </p:sp>
            </p:grpSp>
            <p:grpSp>
              <p:nvGrpSpPr>
                <p:cNvPr id="1281" name=""/>
                <p:cNvGrpSpPr/>
                <p:nvPr/>
              </p:nvGrpSpPr>
              <p:grpSpPr>
                <a:xfrm>
                  <a:off x="3675600" y="3868560"/>
                  <a:ext cx="114480" cy="44280"/>
                  <a:chOff x="3675600" y="3868560"/>
                  <a:chExt cx="114480" cy="44280"/>
                </a:xfrm>
              </p:grpSpPr>
              <p:sp>
                <p:nvSpPr>
                  <p:cNvPr id="1282" name=""/>
                  <p:cNvSpPr/>
                  <p:nvPr/>
                </p:nvSpPr>
                <p:spPr>
                  <a:xfrm>
                    <a:off x="3675600" y="3872880"/>
                    <a:ext cx="55080" cy="39960"/>
                  </a:xfrm>
                  <a:custGeom>
                    <a:avLst/>
                    <a:gdLst/>
                    <a:ahLst/>
                    <a:rect l="l" t="t" r="r" b="b"/>
                    <a:pathLst>
                      <a:path w="216" h="172">
                        <a:moveTo>
                          <a:pt x="0" y="9"/>
                        </a:moveTo>
                        <a:lnTo>
                          <a:pt x="208" y="172"/>
                        </a:lnTo>
                        <a:lnTo>
                          <a:pt x="216" y="158"/>
                        </a:lnTo>
                        <a:lnTo>
                          <a:pt x="12" y="0"/>
                        </a:lnTo>
                        <a:lnTo>
                          <a:pt x="0" y="9"/>
                        </a:lnTo>
                        <a:close/>
                      </a:path>
                    </a:pathLst>
                  </a:custGeom>
                  <a:solidFill>
                    <a:srgbClr val="202020"/>
                  </a:solidFill>
                  <a:ln w="3240">
                    <a:solidFill>
                      <a:srgbClr val="000000"/>
                    </a:solidFill>
                    <a:round/>
                  </a:ln>
                </p:spPr>
                <p:style>
                  <a:lnRef idx="0"/>
                  <a:fillRef idx="0"/>
                  <a:effectRef idx="0"/>
                  <a:fontRef idx="minor"/>
                </p:style>
                <p:txBody>
                  <a:bodyPr lIns="90000" rIns="90000" tIns="-6840" bIns="-6840" anchor="t">
                    <a:noAutofit/>
                  </a:bodyPr>
                  <a:p>
                    <a:endParaRPr b="0" lang="en-US" sz="2400" strike="noStrike" u="none">
                      <a:solidFill>
                        <a:srgbClr val="ffffff"/>
                      </a:solidFill>
                      <a:effectLst/>
                      <a:uFillTx/>
                      <a:latin typeface="Times New Roman"/>
                    </a:endParaRPr>
                  </a:p>
                </p:txBody>
              </p:sp>
              <p:sp>
                <p:nvSpPr>
                  <p:cNvPr id="1283" name=""/>
                  <p:cNvSpPr/>
                  <p:nvPr/>
                </p:nvSpPr>
                <p:spPr>
                  <a:xfrm>
                    <a:off x="3741120" y="3868560"/>
                    <a:ext cx="48960" cy="41400"/>
                  </a:xfrm>
                  <a:custGeom>
                    <a:avLst/>
                    <a:gdLst/>
                    <a:ahLst/>
                    <a:rect l="l" t="t" r="r" b="b"/>
                    <a:pathLst>
                      <a:path w="195" h="176">
                        <a:moveTo>
                          <a:pt x="195" y="11"/>
                        </a:moveTo>
                        <a:lnTo>
                          <a:pt x="9" y="176"/>
                        </a:lnTo>
                        <a:lnTo>
                          <a:pt x="0" y="165"/>
                        </a:lnTo>
                        <a:lnTo>
                          <a:pt x="185" y="0"/>
                        </a:lnTo>
                        <a:lnTo>
                          <a:pt x="195" y="11"/>
                        </a:lnTo>
                        <a:close/>
                      </a:path>
                    </a:pathLst>
                  </a:custGeom>
                  <a:solidFill>
                    <a:srgbClr val="202020"/>
                  </a:solidFill>
                  <a:ln w="3240">
                    <a:solidFill>
                      <a:srgbClr val="000000"/>
                    </a:solidFill>
                    <a:round/>
                  </a:ln>
                </p:spPr>
                <p:style>
                  <a:lnRef idx="0"/>
                  <a:fillRef idx="0"/>
                  <a:effectRef idx="0"/>
                  <a:fontRef idx="minor"/>
                </p:style>
                <p:txBody>
                  <a:bodyPr lIns="90000" rIns="90000" tIns="-5400" bIns="-5400" anchor="t">
                    <a:noAutofit/>
                  </a:bodyPr>
                  <a:p>
                    <a:endParaRPr b="0" lang="en-US" sz="2400" strike="noStrike" u="none">
                      <a:solidFill>
                        <a:srgbClr val="ffffff"/>
                      </a:solidFill>
                      <a:effectLst/>
                      <a:uFillTx/>
                      <a:latin typeface="Times New Roman"/>
                    </a:endParaRPr>
                  </a:p>
                </p:txBody>
              </p:sp>
            </p:grpSp>
            <p:grpSp>
              <p:nvGrpSpPr>
                <p:cNvPr id="1284" name=""/>
                <p:cNvGrpSpPr/>
                <p:nvPr/>
              </p:nvGrpSpPr>
              <p:grpSpPr>
                <a:xfrm>
                  <a:off x="3873600" y="3860280"/>
                  <a:ext cx="107280" cy="42840"/>
                  <a:chOff x="3873600" y="3860280"/>
                  <a:chExt cx="107280" cy="42840"/>
                </a:xfrm>
              </p:grpSpPr>
              <p:sp>
                <p:nvSpPr>
                  <p:cNvPr id="1285" name=""/>
                  <p:cNvSpPr/>
                  <p:nvPr/>
                </p:nvSpPr>
                <p:spPr>
                  <a:xfrm>
                    <a:off x="3873600" y="3860280"/>
                    <a:ext cx="54000" cy="42840"/>
                  </a:xfrm>
                  <a:custGeom>
                    <a:avLst/>
                    <a:gdLst/>
                    <a:ahLst/>
                    <a:rect l="l" t="t" r="r" b="b"/>
                    <a:pathLst>
                      <a:path w="212" h="181">
                        <a:moveTo>
                          <a:pt x="0" y="11"/>
                        </a:moveTo>
                        <a:lnTo>
                          <a:pt x="205" y="181"/>
                        </a:lnTo>
                        <a:lnTo>
                          <a:pt x="212" y="165"/>
                        </a:lnTo>
                        <a:lnTo>
                          <a:pt x="12" y="0"/>
                        </a:lnTo>
                        <a:lnTo>
                          <a:pt x="0" y="11"/>
                        </a:lnTo>
                        <a:close/>
                      </a:path>
                    </a:pathLst>
                  </a:custGeom>
                  <a:solidFill>
                    <a:srgbClr val="202020"/>
                  </a:solidFill>
                  <a:ln w="3240">
                    <a:solidFill>
                      <a:srgbClr val="000000"/>
                    </a:solidFill>
                    <a:round/>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1286" name=""/>
                  <p:cNvSpPr/>
                  <p:nvPr/>
                </p:nvSpPr>
                <p:spPr>
                  <a:xfrm>
                    <a:off x="3930840" y="3860280"/>
                    <a:ext cx="50040" cy="41400"/>
                  </a:xfrm>
                  <a:custGeom>
                    <a:avLst/>
                    <a:gdLst/>
                    <a:ahLst/>
                    <a:rect l="l" t="t" r="r" b="b"/>
                    <a:pathLst>
                      <a:path w="195" h="174">
                        <a:moveTo>
                          <a:pt x="195" y="9"/>
                        </a:moveTo>
                        <a:lnTo>
                          <a:pt x="8" y="174"/>
                        </a:lnTo>
                        <a:lnTo>
                          <a:pt x="0" y="163"/>
                        </a:lnTo>
                        <a:lnTo>
                          <a:pt x="184" y="0"/>
                        </a:lnTo>
                        <a:lnTo>
                          <a:pt x="195" y="9"/>
                        </a:lnTo>
                        <a:close/>
                      </a:path>
                    </a:pathLst>
                  </a:custGeom>
                  <a:solidFill>
                    <a:srgbClr val="202020"/>
                  </a:solidFill>
                  <a:ln w="3240">
                    <a:solidFill>
                      <a:srgbClr val="000000"/>
                    </a:solidFill>
                    <a:round/>
                  </a:ln>
                </p:spPr>
                <p:style>
                  <a:lnRef idx="0"/>
                  <a:fillRef idx="0"/>
                  <a:effectRef idx="0"/>
                  <a:fontRef idx="minor"/>
                </p:style>
                <p:txBody>
                  <a:bodyPr lIns="90000" rIns="90000" tIns="-5400" bIns="-5400" anchor="t">
                    <a:noAutofit/>
                  </a:bodyPr>
                  <a:p>
                    <a:endParaRPr b="0" lang="en-US" sz="2400" strike="noStrike" u="none">
                      <a:solidFill>
                        <a:srgbClr val="ffffff"/>
                      </a:solidFill>
                      <a:effectLst/>
                      <a:uFillTx/>
                      <a:latin typeface="Times New Roman"/>
                    </a:endParaRPr>
                  </a:p>
                </p:txBody>
              </p:sp>
            </p:grpSp>
          </p:grpSp>
          <p:sp>
            <p:nvSpPr>
              <p:cNvPr id="1287" name=""/>
              <p:cNvSpPr/>
              <p:nvPr/>
            </p:nvSpPr>
            <p:spPr>
              <a:xfrm>
                <a:off x="3889080" y="3798000"/>
                <a:ext cx="12960" cy="30240"/>
              </a:xfrm>
              <a:prstGeom prst="line">
                <a:avLst/>
              </a:prstGeom>
              <a:ln w="3240">
                <a:solidFill>
                  <a:srgbClr val="606060"/>
                </a:solidFill>
                <a:miter/>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grpSp>
        <p:sp>
          <p:nvSpPr>
            <p:cNvPr id="1288" name=""/>
            <p:cNvSpPr/>
            <p:nvPr/>
          </p:nvSpPr>
          <p:spPr>
            <a:xfrm>
              <a:off x="3109680" y="3774960"/>
              <a:ext cx="663480" cy="88200"/>
            </a:xfrm>
            <a:custGeom>
              <a:avLst/>
              <a:gdLst/>
              <a:ahLst/>
              <a:rect l="l" t="t" r="r" b="b"/>
              <a:pathLst>
                <a:path w="2586" h="491">
                  <a:moveTo>
                    <a:pt x="0" y="491"/>
                  </a:moveTo>
                  <a:lnTo>
                    <a:pt x="366" y="237"/>
                  </a:lnTo>
                  <a:lnTo>
                    <a:pt x="2586" y="0"/>
                  </a:lnTo>
                </a:path>
              </a:pathLst>
            </a:custGeom>
            <a:noFill/>
            <a:ln w="3240">
              <a:solidFill>
                <a:srgbClr val="a0a0a0"/>
              </a:solidFill>
              <a:round/>
            </a:ln>
          </p:spPr>
          <p:style>
            <a:lnRef idx="0"/>
            <a:fillRef idx="0"/>
            <a:effectRef idx="0"/>
            <a:fontRef idx="minor"/>
          </p:style>
          <p:txBody>
            <a:bodyPr lIns="90000" rIns="90000" tIns="41400" bIns="41400" anchor="t">
              <a:noAutofit/>
            </a:bodyPr>
            <a:p>
              <a:endParaRPr b="0" lang="en-US" sz="2400" strike="noStrike" u="none">
                <a:solidFill>
                  <a:srgbClr val="ffffff"/>
                </a:solidFill>
                <a:effectLst/>
                <a:uFillTx/>
                <a:latin typeface="Times New Roman"/>
              </a:endParaRPr>
            </a:p>
          </p:txBody>
        </p:sp>
      </p:grpSp>
      <p:pic>
        <p:nvPicPr>
          <p:cNvPr id="1289" name="" descr=""/>
          <p:cNvPicPr/>
          <p:nvPr/>
        </p:nvPicPr>
        <p:blipFill>
          <a:blip r:embed="rId4"/>
          <a:stretch/>
        </p:blipFill>
        <p:spPr>
          <a:xfrm>
            <a:off x="4419720" y="3200400"/>
            <a:ext cx="1218960" cy="457200"/>
          </a:xfrm>
          <a:prstGeom prst="rect">
            <a:avLst/>
          </a:prstGeom>
          <a:noFill/>
          <a:ln w="0">
            <a:noFill/>
          </a:ln>
        </p:spPr>
      </p:pic>
      <p:pic>
        <p:nvPicPr>
          <p:cNvPr id="1290" name="" descr=""/>
          <p:cNvPicPr/>
          <p:nvPr/>
        </p:nvPicPr>
        <p:blipFill>
          <a:blip r:embed="rId5"/>
          <a:stretch/>
        </p:blipFill>
        <p:spPr>
          <a:xfrm>
            <a:off x="4419720" y="3848040"/>
            <a:ext cx="1218960" cy="457200"/>
          </a:xfrm>
          <a:prstGeom prst="rect">
            <a:avLst/>
          </a:prstGeom>
          <a:noFill/>
          <a:ln w="0">
            <a:noFill/>
          </a:ln>
        </p:spPr>
      </p:pic>
      <p:pic>
        <p:nvPicPr>
          <p:cNvPr id="1291" name="" descr=""/>
          <p:cNvPicPr/>
          <p:nvPr/>
        </p:nvPicPr>
        <p:blipFill>
          <a:blip r:embed="rId6"/>
          <a:stretch/>
        </p:blipFill>
        <p:spPr>
          <a:xfrm>
            <a:off x="4419720" y="4495680"/>
            <a:ext cx="1218960" cy="457200"/>
          </a:xfrm>
          <a:prstGeom prst="rect">
            <a:avLst/>
          </a:prstGeom>
          <a:noFill/>
          <a:ln w="0">
            <a:noFill/>
          </a:ln>
        </p:spPr>
      </p:pic>
      <p:grpSp>
        <p:nvGrpSpPr>
          <p:cNvPr id="1292" name=""/>
          <p:cNvGrpSpPr/>
          <p:nvPr/>
        </p:nvGrpSpPr>
        <p:grpSpPr>
          <a:xfrm>
            <a:off x="7165800" y="4419720"/>
            <a:ext cx="860760" cy="875880"/>
            <a:chOff x="7165800" y="4419720"/>
            <a:chExt cx="860760" cy="875880"/>
          </a:xfrm>
        </p:grpSpPr>
        <p:pic>
          <p:nvPicPr>
            <p:cNvPr id="1293" name="" descr=""/>
            <p:cNvPicPr/>
            <p:nvPr/>
          </p:nvPicPr>
          <p:blipFill>
            <a:blip r:embed="rId7"/>
            <a:stretch/>
          </p:blipFill>
          <p:spPr>
            <a:xfrm>
              <a:off x="7165800" y="4419720"/>
              <a:ext cx="401760" cy="375480"/>
            </a:xfrm>
            <a:prstGeom prst="rect">
              <a:avLst/>
            </a:prstGeom>
            <a:noFill/>
            <a:ln w="0">
              <a:noFill/>
            </a:ln>
          </p:spPr>
        </p:pic>
        <p:pic>
          <p:nvPicPr>
            <p:cNvPr id="1294" name="" descr=""/>
            <p:cNvPicPr/>
            <p:nvPr/>
          </p:nvPicPr>
          <p:blipFill>
            <a:blip r:embed="rId8"/>
            <a:stretch/>
          </p:blipFill>
          <p:spPr>
            <a:xfrm>
              <a:off x="7280280" y="4544640"/>
              <a:ext cx="401760" cy="375480"/>
            </a:xfrm>
            <a:prstGeom prst="rect">
              <a:avLst/>
            </a:prstGeom>
            <a:noFill/>
            <a:ln w="0">
              <a:noFill/>
            </a:ln>
          </p:spPr>
        </p:pic>
        <p:pic>
          <p:nvPicPr>
            <p:cNvPr id="1295" name="" descr=""/>
            <p:cNvPicPr/>
            <p:nvPr/>
          </p:nvPicPr>
          <p:blipFill>
            <a:blip r:embed="rId9"/>
            <a:stretch/>
          </p:blipFill>
          <p:spPr>
            <a:xfrm>
              <a:off x="7395120" y="4669920"/>
              <a:ext cx="401400" cy="375480"/>
            </a:xfrm>
            <a:prstGeom prst="rect">
              <a:avLst/>
            </a:prstGeom>
            <a:noFill/>
            <a:ln w="0">
              <a:noFill/>
            </a:ln>
          </p:spPr>
        </p:pic>
        <p:pic>
          <p:nvPicPr>
            <p:cNvPr id="1296" name="" descr=""/>
            <p:cNvPicPr/>
            <p:nvPr/>
          </p:nvPicPr>
          <p:blipFill>
            <a:blip r:embed="rId10"/>
            <a:stretch/>
          </p:blipFill>
          <p:spPr>
            <a:xfrm>
              <a:off x="7509960" y="4795200"/>
              <a:ext cx="401760" cy="375480"/>
            </a:xfrm>
            <a:prstGeom prst="rect">
              <a:avLst/>
            </a:prstGeom>
            <a:noFill/>
            <a:ln w="0">
              <a:noFill/>
            </a:ln>
          </p:spPr>
        </p:pic>
        <p:pic>
          <p:nvPicPr>
            <p:cNvPr id="1297" name="" descr=""/>
            <p:cNvPicPr/>
            <p:nvPr/>
          </p:nvPicPr>
          <p:blipFill>
            <a:blip r:embed="rId11"/>
            <a:stretch/>
          </p:blipFill>
          <p:spPr>
            <a:xfrm>
              <a:off x="7624800" y="4920120"/>
              <a:ext cx="401760" cy="375480"/>
            </a:xfrm>
            <a:prstGeom prst="rect">
              <a:avLst/>
            </a:prstGeom>
            <a:noFill/>
            <a:ln w="0">
              <a:noFill/>
            </a:ln>
          </p:spPr>
        </p:pic>
      </p:grpSp>
      <p:grpSp>
        <p:nvGrpSpPr>
          <p:cNvPr id="1298" name=""/>
          <p:cNvGrpSpPr/>
          <p:nvPr/>
        </p:nvGrpSpPr>
        <p:grpSpPr>
          <a:xfrm>
            <a:off x="7013520" y="2238480"/>
            <a:ext cx="1020600" cy="544680"/>
            <a:chOff x="7013520" y="2238480"/>
            <a:chExt cx="1020600" cy="544680"/>
          </a:xfrm>
        </p:grpSpPr>
        <p:sp>
          <p:nvSpPr>
            <p:cNvPr id="1299" name=""/>
            <p:cNvSpPr/>
            <p:nvPr/>
          </p:nvSpPr>
          <p:spPr>
            <a:xfrm>
              <a:off x="7013520" y="2668680"/>
              <a:ext cx="46800" cy="74520"/>
            </a:xfrm>
            <a:custGeom>
              <a:avLst/>
              <a:gdLst/>
              <a:ahLst/>
              <a:rect l="l" t="t" r="r" b="b"/>
              <a:pathLst>
                <a:path w="139" h="149">
                  <a:moveTo>
                    <a:pt x="139" y="0"/>
                  </a:moveTo>
                  <a:lnTo>
                    <a:pt x="0" y="30"/>
                  </a:lnTo>
                  <a:lnTo>
                    <a:pt x="0" y="82"/>
                  </a:lnTo>
                  <a:lnTo>
                    <a:pt x="22" y="82"/>
                  </a:lnTo>
                  <a:lnTo>
                    <a:pt x="22" y="149"/>
                  </a:lnTo>
                  <a:lnTo>
                    <a:pt x="58" y="149"/>
                  </a:lnTo>
                  <a:lnTo>
                    <a:pt x="58" y="82"/>
                  </a:lnTo>
                  <a:lnTo>
                    <a:pt x="134" y="82"/>
                  </a:lnTo>
                  <a:lnTo>
                    <a:pt x="139" y="0"/>
                  </a:lnTo>
                  <a:close/>
                </a:path>
              </a:pathLst>
            </a:custGeom>
            <a:solidFill>
              <a:srgbClr val="009900"/>
            </a:solidFill>
            <a:ln w="3240">
              <a:solidFill>
                <a:srgbClr val="000000"/>
              </a:solidFill>
              <a:round/>
            </a:ln>
          </p:spPr>
          <p:style>
            <a:lnRef idx="0"/>
            <a:fillRef idx="0"/>
            <a:effectRef idx="0"/>
            <a:fontRef idx="minor"/>
          </p:style>
          <p:txBody>
            <a:bodyPr lIns="90000" rIns="90000" tIns="27720" bIns="27720" anchor="t">
              <a:noAutofit/>
            </a:bodyPr>
            <a:p>
              <a:endParaRPr b="0" lang="en-US" sz="2400" strike="noStrike" u="none">
                <a:solidFill>
                  <a:srgbClr val="ffffff"/>
                </a:solidFill>
                <a:effectLst/>
                <a:uFillTx/>
                <a:latin typeface="Times New Roman"/>
              </a:endParaRPr>
            </a:p>
          </p:txBody>
        </p:sp>
        <p:grpSp>
          <p:nvGrpSpPr>
            <p:cNvPr id="1300" name=""/>
            <p:cNvGrpSpPr/>
            <p:nvPr/>
          </p:nvGrpSpPr>
          <p:grpSpPr>
            <a:xfrm>
              <a:off x="7059240" y="2252160"/>
              <a:ext cx="942840" cy="512640"/>
              <a:chOff x="7059240" y="2252160"/>
              <a:chExt cx="942840" cy="512640"/>
            </a:xfrm>
          </p:grpSpPr>
          <p:grpSp>
            <p:nvGrpSpPr>
              <p:cNvPr id="1301" name=""/>
              <p:cNvGrpSpPr/>
              <p:nvPr/>
            </p:nvGrpSpPr>
            <p:grpSpPr>
              <a:xfrm>
                <a:off x="7475760" y="2346480"/>
                <a:ext cx="526320" cy="414720"/>
                <a:chOff x="7475760" y="2346480"/>
                <a:chExt cx="526320" cy="414720"/>
              </a:xfrm>
            </p:grpSpPr>
            <p:sp>
              <p:nvSpPr>
                <p:cNvPr id="1302" name=""/>
                <p:cNvSpPr/>
                <p:nvPr/>
              </p:nvSpPr>
              <p:spPr>
                <a:xfrm>
                  <a:off x="7903800" y="2643840"/>
                  <a:ext cx="98280" cy="81000"/>
                </a:xfrm>
                <a:custGeom>
                  <a:avLst/>
                  <a:gdLst/>
                  <a:ahLst/>
                  <a:rect l="l" t="t" r="r" b="b"/>
                  <a:pathLst>
                    <a:path w="284" h="169">
                      <a:moveTo>
                        <a:pt x="0" y="42"/>
                      </a:moveTo>
                      <a:lnTo>
                        <a:pt x="87" y="42"/>
                      </a:lnTo>
                      <a:lnTo>
                        <a:pt x="87" y="5"/>
                      </a:lnTo>
                      <a:lnTo>
                        <a:pt x="145" y="0"/>
                      </a:lnTo>
                      <a:lnTo>
                        <a:pt x="145" y="42"/>
                      </a:lnTo>
                      <a:lnTo>
                        <a:pt x="181" y="50"/>
                      </a:lnTo>
                      <a:lnTo>
                        <a:pt x="181" y="20"/>
                      </a:lnTo>
                      <a:lnTo>
                        <a:pt x="233" y="20"/>
                      </a:lnTo>
                      <a:lnTo>
                        <a:pt x="233" y="57"/>
                      </a:lnTo>
                      <a:lnTo>
                        <a:pt x="284" y="72"/>
                      </a:lnTo>
                      <a:lnTo>
                        <a:pt x="284" y="169"/>
                      </a:lnTo>
                      <a:lnTo>
                        <a:pt x="0" y="169"/>
                      </a:lnTo>
                      <a:lnTo>
                        <a:pt x="0" y="42"/>
                      </a:lnTo>
                      <a:close/>
                    </a:path>
                  </a:pathLst>
                </a:custGeom>
                <a:solidFill>
                  <a:srgbClr val="009900"/>
                </a:solidFill>
                <a:ln w="324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grpSp>
              <p:nvGrpSpPr>
                <p:cNvPr id="1303" name=""/>
                <p:cNvGrpSpPr/>
                <p:nvPr/>
              </p:nvGrpSpPr>
              <p:grpSpPr>
                <a:xfrm>
                  <a:off x="7475760" y="2346480"/>
                  <a:ext cx="439920" cy="414720"/>
                  <a:chOff x="7475760" y="2346480"/>
                  <a:chExt cx="439920" cy="414720"/>
                </a:xfrm>
              </p:grpSpPr>
              <p:grpSp>
                <p:nvGrpSpPr>
                  <p:cNvPr id="1304" name=""/>
                  <p:cNvGrpSpPr/>
                  <p:nvPr/>
                </p:nvGrpSpPr>
                <p:grpSpPr>
                  <a:xfrm>
                    <a:off x="7838280" y="2498760"/>
                    <a:ext cx="77400" cy="251640"/>
                    <a:chOff x="7838280" y="2498760"/>
                    <a:chExt cx="77400" cy="251640"/>
                  </a:xfrm>
                </p:grpSpPr>
                <p:sp>
                  <p:nvSpPr>
                    <p:cNvPr id="1305" name=""/>
                    <p:cNvSpPr/>
                    <p:nvPr/>
                  </p:nvSpPr>
                  <p:spPr>
                    <a:xfrm>
                      <a:off x="7838280" y="2498760"/>
                      <a:ext cx="77400" cy="251640"/>
                    </a:xfrm>
                    <a:custGeom>
                      <a:avLst/>
                      <a:gdLst/>
                      <a:ahLst/>
                      <a:rect l="l" t="t" r="r" b="b"/>
                      <a:pathLst>
                        <a:path w="227" h="522">
                          <a:moveTo>
                            <a:pt x="0" y="0"/>
                          </a:moveTo>
                          <a:lnTo>
                            <a:pt x="81" y="38"/>
                          </a:lnTo>
                          <a:lnTo>
                            <a:pt x="81" y="105"/>
                          </a:lnTo>
                          <a:lnTo>
                            <a:pt x="176" y="134"/>
                          </a:lnTo>
                          <a:lnTo>
                            <a:pt x="176" y="98"/>
                          </a:lnTo>
                          <a:lnTo>
                            <a:pt x="227" y="113"/>
                          </a:lnTo>
                          <a:lnTo>
                            <a:pt x="227" y="474"/>
                          </a:lnTo>
                          <a:lnTo>
                            <a:pt x="0" y="522"/>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306" name=""/>
                    <p:cNvSpPr/>
                    <p:nvPr/>
                  </p:nvSpPr>
                  <p:spPr>
                    <a:xfrm>
                      <a:off x="7838280" y="2582640"/>
                      <a:ext cx="37080" cy="158040"/>
                    </a:xfrm>
                    <a:custGeom>
                      <a:avLst/>
                      <a:gdLst/>
                      <a:ahLst/>
                      <a:rect l="l" t="t" r="r" b="b"/>
                      <a:pathLst>
                        <a:path w="110" h="327">
                          <a:moveTo>
                            <a:pt x="0" y="0"/>
                          </a:moveTo>
                          <a:lnTo>
                            <a:pt x="110" y="44"/>
                          </a:lnTo>
                          <a:lnTo>
                            <a:pt x="110" y="319"/>
                          </a:lnTo>
                          <a:lnTo>
                            <a:pt x="74" y="327"/>
                          </a:lnTo>
                          <a:lnTo>
                            <a:pt x="74" y="51"/>
                          </a:lnTo>
                          <a:lnTo>
                            <a:pt x="0" y="26"/>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1307" name=""/>
                  <p:cNvGrpSpPr/>
                  <p:nvPr/>
                </p:nvGrpSpPr>
                <p:grpSpPr>
                  <a:xfrm>
                    <a:off x="7475760" y="2346480"/>
                    <a:ext cx="388440" cy="414720"/>
                    <a:chOff x="7475760" y="2346480"/>
                    <a:chExt cx="388440" cy="414720"/>
                  </a:xfrm>
                </p:grpSpPr>
                <p:sp>
                  <p:nvSpPr>
                    <p:cNvPr id="1308" name=""/>
                    <p:cNvSpPr/>
                    <p:nvPr/>
                  </p:nvSpPr>
                  <p:spPr>
                    <a:xfrm>
                      <a:off x="7475760" y="2346480"/>
                      <a:ext cx="304200" cy="414720"/>
                    </a:xfrm>
                    <a:custGeom>
                      <a:avLst/>
                      <a:gdLst/>
                      <a:ahLst/>
                      <a:rect l="l" t="t" r="r" b="b"/>
                      <a:pathLst>
                        <a:path w="881" h="855">
                          <a:moveTo>
                            <a:pt x="0" y="185"/>
                          </a:moveTo>
                          <a:lnTo>
                            <a:pt x="881" y="0"/>
                          </a:lnTo>
                          <a:lnTo>
                            <a:pt x="881" y="855"/>
                          </a:lnTo>
                          <a:lnTo>
                            <a:pt x="0" y="855"/>
                          </a:lnTo>
                          <a:lnTo>
                            <a:pt x="0" y="185"/>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309" name=""/>
                    <p:cNvSpPr/>
                    <p:nvPr/>
                  </p:nvSpPr>
                  <p:spPr>
                    <a:xfrm>
                      <a:off x="7778880" y="2350080"/>
                      <a:ext cx="85320" cy="407160"/>
                    </a:xfrm>
                    <a:custGeom>
                      <a:avLst/>
                      <a:gdLst/>
                      <a:ahLst/>
                      <a:rect l="l" t="t" r="r" b="b"/>
                      <a:pathLst>
                        <a:path w="247" h="853">
                          <a:moveTo>
                            <a:pt x="159" y="3"/>
                          </a:moveTo>
                          <a:lnTo>
                            <a:pt x="159" y="40"/>
                          </a:lnTo>
                          <a:lnTo>
                            <a:pt x="0" y="0"/>
                          </a:lnTo>
                          <a:lnTo>
                            <a:pt x="0" y="853"/>
                          </a:lnTo>
                          <a:lnTo>
                            <a:pt x="166" y="831"/>
                          </a:lnTo>
                          <a:lnTo>
                            <a:pt x="166" y="182"/>
                          </a:lnTo>
                          <a:lnTo>
                            <a:pt x="247" y="197"/>
                          </a:lnTo>
                          <a:lnTo>
                            <a:pt x="247" y="26"/>
                          </a:lnTo>
                          <a:lnTo>
                            <a:pt x="159" y="3"/>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1310" name=""/>
                  <p:cNvGrpSpPr/>
                  <p:nvPr/>
                </p:nvGrpSpPr>
                <p:grpSpPr>
                  <a:xfrm>
                    <a:off x="7608600" y="2377080"/>
                    <a:ext cx="67680" cy="299160"/>
                    <a:chOff x="7608600" y="2377080"/>
                    <a:chExt cx="67680" cy="299160"/>
                  </a:xfrm>
                </p:grpSpPr>
                <p:sp>
                  <p:nvSpPr>
                    <p:cNvPr id="1311" name=""/>
                    <p:cNvSpPr/>
                    <p:nvPr/>
                  </p:nvSpPr>
                  <p:spPr>
                    <a:xfrm>
                      <a:off x="7608600" y="2377080"/>
                      <a:ext cx="48600" cy="241920"/>
                    </a:xfrm>
                    <a:custGeom>
                      <a:avLst/>
                      <a:gdLst/>
                      <a:ahLst/>
                      <a:rect l="l" t="t" r="r" b="b"/>
                      <a:pathLst>
                        <a:path w="138" h="508">
                          <a:moveTo>
                            <a:pt x="138" y="0"/>
                          </a:moveTo>
                          <a:lnTo>
                            <a:pt x="138" y="500"/>
                          </a:lnTo>
                          <a:lnTo>
                            <a:pt x="0" y="508"/>
                          </a:lnTo>
                          <a:lnTo>
                            <a:pt x="0" y="22"/>
                          </a:lnTo>
                          <a:lnTo>
                            <a:pt x="138"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312" name=""/>
                    <p:cNvSpPr/>
                    <p:nvPr/>
                  </p:nvSpPr>
                  <p:spPr>
                    <a:xfrm>
                      <a:off x="7608600" y="2616120"/>
                      <a:ext cx="63360" cy="54000"/>
                    </a:xfrm>
                    <a:custGeom>
                      <a:avLst/>
                      <a:gdLst/>
                      <a:ahLst/>
                      <a:rect l="l" t="t" r="r" b="b"/>
                      <a:pathLst>
                        <a:path w="181" h="114">
                          <a:moveTo>
                            <a:pt x="0" y="8"/>
                          </a:moveTo>
                          <a:lnTo>
                            <a:pt x="138" y="0"/>
                          </a:lnTo>
                          <a:lnTo>
                            <a:pt x="181" y="112"/>
                          </a:lnTo>
                          <a:lnTo>
                            <a:pt x="60" y="114"/>
                          </a:lnTo>
                          <a:lnTo>
                            <a:pt x="0" y="8"/>
                          </a:lnTo>
                          <a:close/>
                        </a:path>
                      </a:pathLst>
                    </a:custGeom>
                    <a:solidFill>
                      <a:srgbClr val="009900"/>
                    </a:solidFill>
                    <a:ln w="324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ffffff"/>
                        </a:solidFill>
                        <a:effectLst/>
                        <a:uFillTx/>
                        <a:latin typeface="Times New Roman"/>
                      </a:endParaRPr>
                    </a:p>
                  </p:txBody>
                </p:sp>
                <p:sp>
                  <p:nvSpPr>
                    <p:cNvPr id="1313" name=""/>
                    <p:cNvSpPr/>
                    <p:nvPr/>
                  </p:nvSpPr>
                  <p:spPr>
                    <a:xfrm>
                      <a:off x="7657200" y="2377080"/>
                      <a:ext cx="19080" cy="299160"/>
                    </a:xfrm>
                    <a:custGeom>
                      <a:avLst/>
                      <a:gdLst/>
                      <a:ahLst/>
                      <a:rect l="l" t="t" r="r" b="b"/>
                      <a:pathLst>
                        <a:path w="55" h="627">
                          <a:moveTo>
                            <a:pt x="0" y="0"/>
                          </a:moveTo>
                          <a:lnTo>
                            <a:pt x="55" y="5"/>
                          </a:lnTo>
                          <a:lnTo>
                            <a:pt x="55" y="627"/>
                          </a:lnTo>
                          <a:lnTo>
                            <a:pt x="0" y="505"/>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1314" name=""/>
                  <p:cNvGrpSpPr/>
                  <p:nvPr/>
                </p:nvGrpSpPr>
                <p:grpSpPr>
                  <a:xfrm>
                    <a:off x="7502040" y="2407680"/>
                    <a:ext cx="73440" cy="272520"/>
                    <a:chOff x="7502040" y="2407680"/>
                    <a:chExt cx="73440" cy="272520"/>
                  </a:xfrm>
                </p:grpSpPr>
                <p:sp>
                  <p:nvSpPr>
                    <p:cNvPr id="1315" name=""/>
                    <p:cNvSpPr/>
                    <p:nvPr/>
                  </p:nvSpPr>
                  <p:spPr>
                    <a:xfrm>
                      <a:off x="7550280" y="2407680"/>
                      <a:ext cx="24840" cy="272520"/>
                    </a:xfrm>
                    <a:custGeom>
                      <a:avLst/>
                      <a:gdLst/>
                      <a:ahLst/>
                      <a:rect l="l" t="t" r="r" b="b"/>
                      <a:pathLst>
                        <a:path w="73" h="563">
                          <a:moveTo>
                            <a:pt x="0" y="0"/>
                          </a:moveTo>
                          <a:lnTo>
                            <a:pt x="0" y="447"/>
                          </a:lnTo>
                          <a:lnTo>
                            <a:pt x="73" y="563"/>
                          </a:lnTo>
                          <a:lnTo>
                            <a:pt x="73" y="3"/>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316" name=""/>
                    <p:cNvSpPr/>
                    <p:nvPr/>
                  </p:nvSpPr>
                  <p:spPr>
                    <a:xfrm>
                      <a:off x="7504560" y="2407680"/>
                      <a:ext cx="45360" cy="222120"/>
                    </a:xfrm>
                    <a:custGeom>
                      <a:avLst/>
                      <a:gdLst/>
                      <a:ahLst/>
                      <a:rect l="l" t="t" r="r" b="b"/>
                      <a:pathLst>
                        <a:path w="131" h="463">
                          <a:moveTo>
                            <a:pt x="0" y="23"/>
                          </a:moveTo>
                          <a:lnTo>
                            <a:pt x="131" y="0"/>
                          </a:lnTo>
                          <a:lnTo>
                            <a:pt x="131" y="455"/>
                          </a:lnTo>
                          <a:lnTo>
                            <a:pt x="0" y="463"/>
                          </a:lnTo>
                          <a:lnTo>
                            <a:pt x="0" y="23"/>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317" name=""/>
                    <p:cNvSpPr/>
                    <p:nvPr/>
                  </p:nvSpPr>
                  <p:spPr>
                    <a:xfrm>
                      <a:off x="7502040" y="2622960"/>
                      <a:ext cx="73440" cy="57240"/>
                    </a:xfrm>
                    <a:custGeom>
                      <a:avLst/>
                      <a:gdLst/>
                      <a:ahLst/>
                      <a:rect l="l" t="t" r="r" b="b"/>
                      <a:pathLst>
                        <a:path w="212" h="120">
                          <a:moveTo>
                            <a:pt x="0" y="8"/>
                          </a:moveTo>
                          <a:lnTo>
                            <a:pt x="139" y="0"/>
                          </a:lnTo>
                          <a:lnTo>
                            <a:pt x="212" y="120"/>
                          </a:lnTo>
                          <a:lnTo>
                            <a:pt x="73" y="120"/>
                          </a:lnTo>
                          <a:lnTo>
                            <a:pt x="0" y="8"/>
                          </a:lnTo>
                          <a:close/>
                        </a:path>
                      </a:pathLst>
                    </a:custGeom>
                    <a:solidFill>
                      <a:srgbClr val="009900"/>
                    </a:solidFill>
                    <a:ln w="3240">
                      <a:solidFill>
                        <a:srgbClr val="000000"/>
                      </a:solidFill>
                      <a:round/>
                    </a:ln>
                  </p:spPr>
                  <p:style>
                    <a:lnRef idx="0"/>
                    <a:fillRef idx="0"/>
                    <a:effectRef idx="0"/>
                    <a:fontRef idx="minor"/>
                  </p:style>
                  <p:txBody>
                    <a:bodyPr lIns="90000" rIns="90000" tIns="10440" bIns="10440" anchor="t">
                      <a:noAutofit/>
                    </a:bodyPr>
                    <a:p>
                      <a:endParaRPr b="0" lang="en-US" sz="2400" strike="noStrike" u="none">
                        <a:solidFill>
                          <a:srgbClr val="ffffff"/>
                        </a:solidFill>
                        <a:effectLst/>
                        <a:uFillTx/>
                        <a:latin typeface="Times New Roman"/>
                      </a:endParaRPr>
                    </a:p>
                  </p:txBody>
                </p:sp>
              </p:grpSp>
              <p:grpSp>
                <p:nvGrpSpPr>
                  <p:cNvPr id="1318" name=""/>
                  <p:cNvGrpSpPr/>
                  <p:nvPr/>
                </p:nvGrpSpPr>
                <p:grpSpPr>
                  <a:xfrm>
                    <a:off x="7706880" y="2350080"/>
                    <a:ext cx="68040" cy="241920"/>
                    <a:chOff x="7706880" y="2350080"/>
                    <a:chExt cx="68040" cy="241920"/>
                  </a:xfrm>
                </p:grpSpPr>
                <p:sp>
                  <p:nvSpPr>
                    <p:cNvPr id="1319" name=""/>
                    <p:cNvSpPr/>
                    <p:nvPr/>
                  </p:nvSpPr>
                  <p:spPr>
                    <a:xfrm>
                      <a:off x="7706880" y="2511000"/>
                      <a:ext cx="68040" cy="81000"/>
                    </a:xfrm>
                    <a:custGeom>
                      <a:avLst/>
                      <a:gdLst/>
                      <a:ahLst/>
                      <a:rect l="l" t="t" r="r" b="b"/>
                      <a:pathLst>
                        <a:path w="194" h="167">
                          <a:moveTo>
                            <a:pt x="0" y="3"/>
                          </a:moveTo>
                          <a:lnTo>
                            <a:pt x="128" y="0"/>
                          </a:lnTo>
                          <a:lnTo>
                            <a:pt x="194" y="167"/>
                          </a:lnTo>
                          <a:lnTo>
                            <a:pt x="69" y="167"/>
                          </a:lnTo>
                          <a:lnTo>
                            <a:pt x="0" y="3"/>
                          </a:lnTo>
                          <a:close/>
                        </a:path>
                      </a:pathLst>
                    </a:custGeom>
                    <a:solidFill>
                      <a:srgbClr val="009900"/>
                    </a:solidFill>
                    <a:ln w="324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sp>
                  <p:nvSpPr>
                    <p:cNvPr id="1320" name=""/>
                    <p:cNvSpPr/>
                    <p:nvPr/>
                  </p:nvSpPr>
                  <p:spPr>
                    <a:xfrm>
                      <a:off x="7706880" y="2350080"/>
                      <a:ext cx="44280" cy="164880"/>
                    </a:xfrm>
                    <a:custGeom>
                      <a:avLst/>
                      <a:gdLst/>
                      <a:ahLst/>
                      <a:rect l="l" t="t" r="r" b="b"/>
                      <a:pathLst>
                        <a:path w="131" h="344">
                          <a:moveTo>
                            <a:pt x="0" y="344"/>
                          </a:moveTo>
                          <a:lnTo>
                            <a:pt x="131" y="328"/>
                          </a:lnTo>
                          <a:lnTo>
                            <a:pt x="131" y="0"/>
                          </a:lnTo>
                          <a:lnTo>
                            <a:pt x="0" y="21"/>
                          </a:lnTo>
                          <a:lnTo>
                            <a:pt x="0" y="344"/>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321" name=""/>
                    <p:cNvSpPr/>
                    <p:nvPr/>
                  </p:nvSpPr>
                  <p:spPr>
                    <a:xfrm>
                      <a:off x="7751160" y="2350080"/>
                      <a:ext cx="23400" cy="241920"/>
                    </a:xfrm>
                    <a:custGeom>
                      <a:avLst/>
                      <a:gdLst/>
                      <a:ahLst/>
                      <a:rect l="l" t="t" r="r" b="b"/>
                      <a:pathLst>
                        <a:path w="69" h="504">
                          <a:moveTo>
                            <a:pt x="0" y="0"/>
                          </a:moveTo>
                          <a:lnTo>
                            <a:pt x="0" y="333"/>
                          </a:lnTo>
                          <a:lnTo>
                            <a:pt x="69" y="504"/>
                          </a:lnTo>
                          <a:lnTo>
                            <a:pt x="69" y="12"/>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1322" name=""/>
                  <p:cNvGrpSpPr/>
                  <p:nvPr/>
                </p:nvGrpSpPr>
                <p:grpSpPr>
                  <a:xfrm>
                    <a:off x="7600320" y="2393640"/>
                    <a:ext cx="51840" cy="205200"/>
                    <a:chOff x="7600320" y="2393640"/>
                    <a:chExt cx="51840" cy="205200"/>
                  </a:xfrm>
                </p:grpSpPr>
                <p:sp>
                  <p:nvSpPr>
                    <p:cNvPr id="1323" name=""/>
                    <p:cNvSpPr/>
                    <p:nvPr/>
                  </p:nvSpPr>
                  <p:spPr>
                    <a:xfrm>
                      <a:off x="7600320" y="2393640"/>
                      <a:ext cx="27360" cy="131400"/>
                    </a:xfrm>
                    <a:custGeom>
                      <a:avLst/>
                      <a:gdLst/>
                      <a:ahLst/>
                      <a:rect l="l" t="t" r="r" b="b"/>
                      <a:pathLst>
                        <a:path w="80" h="272">
                          <a:moveTo>
                            <a:pt x="0" y="11"/>
                          </a:moveTo>
                          <a:lnTo>
                            <a:pt x="80" y="0"/>
                          </a:lnTo>
                          <a:lnTo>
                            <a:pt x="80" y="272"/>
                          </a:lnTo>
                          <a:lnTo>
                            <a:pt x="0" y="272"/>
                          </a:lnTo>
                          <a:lnTo>
                            <a:pt x="0" y="11"/>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324" name=""/>
                    <p:cNvSpPr/>
                    <p:nvPr/>
                  </p:nvSpPr>
                  <p:spPr>
                    <a:xfrm>
                      <a:off x="7600320" y="2525040"/>
                      <a:ext cx="50760" cy="73800"/>
                    </a:xfrm>
                    <a:custGeom>
                      <a:avLst/>
                      <a:gdLst/>
                      <a:ahLst/>
                      <a:rect l="l" t="t" r="r" b="b"/>
                      <a:pathLst>
                        <a:path w="150" h="152">
                          <a:moveTo>
                            <a:pt x="0" y="0"/>
                          </a:moveTo>
                          <a:lnTo>
                            <a:pt x="80" y="0"/>
                          </a:lnTo>
                          <a:lnTo>
                            <a:pt x="150" y="152"/>
                          </a:lnTo>
                          <a:lnTo>
                            <a:pt x="73" y="152"/>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27000" bIns="27000" anchor="t">
                      <a:noAutofit/>
                    </a:bodyPr>
                    <a:p>
                      <a:endParaRPr b="0" lang="en-US" sz="2400" strike="noStrike" u="none">
                        <a:solidFill>
                          <a:srgbClr val="ffffff"/>
                        </a:solidFill>
                        <a:effectLst/>
                        <a:uFillTx/>
                        <a:latin typeface="Times New Roman"/>
                      </a:endParaRPr>
                    </a:p>
                  </p:txBody>
                </p:sp>
                <p:sp>
                  <p:nvSpPr>
                    <p:cNvPr id="1325" name=""/>
                    <p:cNvSpPr/>
                    <p:nvPr/>
                  </p:nvSpPr>
                  <p:spPr>
                    <a:xfrm>
                      <a:off x="7627680" y="2393640"/>
                      <a:ext cx="24480" cy="205200"/>
                    </a:xfrm>
                    <a:custGeom>
                      <a:avLst/>
                      <a:gdLst/>
                      <a:ahLst/>
                      <a:rect l="l" t="t" r="r" b="b"/>
                      <a:pathLst>
                        <a:path w="73" h="426">
                          <a:moveTo>
                            <a:pt x="73" y="426"/>
                          </a:moveTo>
                          <a:lnTo>
                            <a:pt x="73" y="18"/>
                          </a:lnTo>
                          <a:lnTo>
                            <a:pt x="0" y="0"/>
                          </a:lnTo>
                          <a:lnTo>
                            <a:pt x="0" y="280"/>
                          </a:lnTo>
                          <a:lnTo>
                            <a:pt x="73" y="426"/>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1326" name=""/>
                  <p:cNvGrpSpPr/>
                  <p:nvPr/>
                </p:nvGrpSpPr>
                <p:grpSpPr>
                  <a:xfrm>
                    <a:off x="7496280" y="2444400"/>
                    <a:ext cx="49320" cy="161280"/>
                    <a:chOff x="7496280" y="2444400"/>
                    <a:chExt cx="49320" cy="161280"/>
                  </a:xfrm>
                </p:grpSpPr>
                <p:sp>
                  <p:nvSpPr>
                    <p:cNvPr id="1327" name=""/>
                    <p:cNvSpPr/>
                    <p:nvPr/>
                  </p:nvSpPr>
                  <p:spPr>
                    <a:xfrm>
                      <a:off x="7496280" y="2534760"/>
                      <a:ext cx="47880" cy="66960"/>
                    </a:xfrm>
                    <a:custGeom>
                      <a:avLst/>
                      <a:gdLst/>
                      <a:ahLst/>
                      <a:rect l="l" t="t" r="r" b="b"/>
                      <a:pathLst>
                        <a:path w="138" h="141">
                          <a:moveTo>
                            <a:pt x="58" y="141"/>
                          </a:moveTo>
                          <a:lnTo>
                            <a:pt x="138" y="141"/>
                          </a:lnTo>
                          <a:lnTo>
                            <a:pt x="79" y="0"/>
                          </a:lnTo>
                          <a:lnTo>
                            <a:pt x="0" y="0"/>
                          </a:lnTo>
                          <a:lnTo>
                            <a:pt x="58" y="141"/>
                          </a:lnTo>
                          <a:close/>
                        </a:path>
                      </a:pathLst>
                    </a:custGeom>
                    <a:solidFill>
                      <a:srgbClr val="009900"/>
                    </a:solidFill>
                    <a:ln w="3240">
                      <a:solidFill>
                        <a:srgbClr val="000000"/>
                      </a:solidFill>
                      <a:round/>
                    </a:ln>
                  </p:spPr>
                  <p:style>
                    <a:lnRef idx="0"/>
                    <a:fillRef idx="0"/>
                    <a:effectRef idx="0"/>
                    <a:fontRef idx="minor"/>
                  </p:style>
                  <p:txBody>
                    <a:bodyPr lIns="90000" rIns="90000" tIns="20160" bIns="20160" anchor="t">
                      <a:noAutofit/>
                    </a:bodyPr>
                    <a:p>
                      <a:endParaRPr b="0" lang="en-US" sz="2400" strike="noStrike" u="none">
                        <a:solidFill>
                          <a:srgbClr val="ffffff"/>
                        </a:solidFill>
                        <a:effectLst/>
                        <a:uFillTx/>
                        <a:latin typeface="Times New Roman"/>
                      </a:endParaRPr>
                    </a:p>
                  </p:txBody>
                </p:sp>
                <p:sp>
                  <p:nvSpPr>
                    <p:cNvPr id="1328" name=""/>
                    <p:cNvSpPr/>
                    <p:nvPr/>
                  </p:nvSpPr>
                  <p:spPr>
                    <a:xfrm>
                      <a:off x="7496280" y="2444400"/>
                      <a:ext cx="28800" cy="90360"/>
                    </a:xfrm>
                    <a:custGeom>
                      <a:avLst/>
                      <a:gdLst/>
                      <a:ahLst/>
                      <a:rect l="l" t="t" r="r" b="b"/>
                      <a:pathLst>
                        <a:path w="84" h="191">
                          <a:moveTo>
                            <a:pt x="0" y="191"/>
                          </a:moveTo>
                          <a:lnTo>
                            <a:pt x="79" y="191"/>
                          </a:lnTo>
                          <a:lnTo>
                            <a:pt x="84" y="0"/>
                          </a:lnTo>
                          <a:lnTo>
                            <a:pt x="0" y="12"/>
                          </a:lnTo>
                          <a:lnTo>
                            <a:pt x="0" y="191"/>
                          </a:lnTo>
                          <a:close/>
                        </a:path>
                      </a:pathLst>
                    </a:custGeom>
                    <a:solidFill>
                      <a:srgbClr val="009900"/>
                    </a:solidFill>
                    <a:ln w="3240">
                      <a:solidFill>
                        <a:srgbClr val="000000"/>
                      </a:solidFill>
                      <a:round/>
                    </a:ln>
                  </p:spPr>
                  <p:style>
                    <a:lnRef idx="0"/>
                    <a:fillRef idx="0"/>
                    <a:effectRef idx="0"/>
                    <a:fontRef idx="minor"/>
                  </p:style>
                  <p:txBody>
                    <a:bodyPr lIns="90000" rIns="90000" tIns="43560" bIns="43560" anchor="t">
                      <a:noAutofit/>
                    </a:bodyPr>
                    <a:p>
                      <a:endParaRPr b="0" lang="en-US" sz="2400" strike="noStrike" u="none">
                        <a:solidFill>
                          <a:srgbClr val="ffffff"/>
                        </a:solidFill>
                        <a:effectLst/>
                        <a:uFillTx/>
                        <a:latin typeface="Times New Roman"/>
                      </a:endParaRPr>
                    </a:p>
                  </p:txBody>
                </p:sp>
                <p:sp>
                  <p:nvSpPr>
                    <p:cNvPr id="1329" name=""/>
                    <p:cNvSpPr/>
                    <p:nvPr/>
                  </p:nvSpPr>
                  <p:spPr>
                    <a:xfrm>
                      <a:off x="7523640" y="2444400"/>
                      <a:ext cx="21960" cy="161280"/>
                    </a:xfrm>
                    <a:custGeom>
                      <a:avLst/>
                      <a:gdLst/>
                      <a:ahLst/>
                      <a:rect l="l" t="t" r="r" b="b"/>
                      <a:pathLst>
                        <a:path w="63" h="332">
                          <a:moveTo>
                            <a:pt x="0" y="0"/>
                          </a:moveTo>
                          <a:lnTo>
                            <a:pt x="0" y="188"/>
                          </a:lnTo>
                          <a:lnTo>
                            <a:pt x="63" y="332"/>
                          </a:lnTo>
                          <a:lnTo>
                            <a:pt x="59" y="46"/>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grpSp>
          <p:grpSp>
            <p:nvGrpSpPr>
              <p:cNvPr id="1330" name=""/>
              <p:cNvGrpSpPr/>
              <p:nvPr/>
            </p:nvGrpSpPr>
            <p:grpSpPr>
              <a:xfrm>
                <a:off x="7075800" y="2252160"/>
                <a:ext cx="407880" cy="512640"/>
                <a:chOff x="7075800" y="2252160"/>
                <a:chExt cx="407880" cy="512640"/>
              </a:xfrm>
            </p:grpSpPr>
            <p:grpSp>
              <p:nvGrpSpPr>
                <p:cNvPr id="1331" name=""/>
                <p:cNvGrpSpPr/>
                <p:nvPr/>
              </p:nvGrpSpPr>
              <p:grpSpPr>
                <a:xfrm>
                  <a:off x="7075800" y="2252160"/>
                  <a:ext cx="407880" cy="512640"/>
                  <a:chOff x="7075800" y="2252160"/>
                  <a:chExt cx="407880" cy="512640"/>
                </a:xfrm>
              </p:grpSpPr>
              <p:sp>
                <p:nvSpPr>
                  <p:cNvPr id="1332" name=""/>
                  <p:cNvSpPr/>
                  <p:nvPr/>
                </p:nvSpPr>
                <p:spPr>
                  <a:xfrm>
                    <a:off x="7403760" y="2389680"/>
                    <a:ext cx="79920" cy="365040"/>
                  </a:xfrm>
                  <a:custGeom>
                    <a:avLst/>
                    <a:gdLst/>
                    <a:ahLst/>
                    <a:rect l="l" t="t" r="r" b="b"/>
                    <a:pathLst>
                      <a:path w="231" h="760">
                        <a:moveTo>
                          <a:pt x="65" y="0"/>
                        </a:moveTo>
                        <a:lnTo>
                          <a:pt x="65" y="89"/>
                        </a:lnTo>
                        <a:lnTo>
                          <a:pt x="0" y="75"/>
                        </a:lnTo>
                        <a:lnTo>
                          <a:pt x="0" y="760"/>
                        </a:lnTo>
                        <a:lnTo>
                          <a:pt x="231" y="753"/>
                        </a:lnTo>
                        <a:lnTo>
                          <a:pt x="231" y="89"/>
                        </a:lnTo>
                        <a:lnTo>
                          <a:pt x="65"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333" name=""/>
                  <p:cNvSpPr/>
                  <p:nvPr/>
                </p:nvSpPr>
                <p:spPr>
                  <a:xfrm>
                    <a:off x="7391160" y="2389680"/>
                    <a:ext cx="34200" cy="61200"/>
                  </a:xfrm>
                  <a:custGeom>
                    <a:avLst/>
                    <a:gdLst/>
                    <a:ahLst/>
                    <a:rect l="l" t="t" r="r" b="b"/>
                    <a:pathLst>
                      <a:path w="102" h="127">
                        <a:moveTo>
                          <a:pt x="102" y="0"/>
                        </a:moveTo>
                        <a:lnTo>
                          <a:pt x="0" y="23"/>
                        </a:lnTo>
                        <a:lnTo>
                          <a:pt x="0" y="127"/>
                        </a:lnTo>
                        <a:lnTo>
                          <a:pt x="102" y="127"/>
                        </a:lnTo>
                        <a:lnTo>
                          <a:pt x="102" y="0"/>
                        </a:lnTo>
                        <a:close/>
                      </a:path>
                    </a:pathLst>
                  </a:custGeom>
                  <a:solidFill>
                    <a:srgbClr val="009900"/>
                  </a:solidFill>
                  <a:ln w="3240">
                    <a:solidFill>
                      <a:srgbClr val="000000"/>
                    </a:solidFill>
                    <a:round/>
                  </a:ln>
                </p:spPr>
                <p:style>
                  <a:lnRef idx="0"/>
                  <a:fillRef idx="0"/>
                  <a:effectRef idx="0"/>
                  <a:fontRef idx="minor"/>
                </p:style>
                <p:txBody>
                  <a:bodyPr lIns="90000" rIns="90000" tIns="14400" bIns="14400" anchor="t">
                    <a:noAutofit/>
                  </a:bodyPr>
                  <a:p>
                    <a:endParaRPr b="0" lang="en-US" sz="2400" strike="noStrike" u="none">
                      <a:solidFill>
                        <a:srgbClr val="ffffff"/>
                      </a:solidFill>
                      <a:effectLst/>
                      <a:uFillTx/>
                      <a:latin typeface="Times New Roman"/>
                    </a:endParaRPr>
                  </a:p>
                </p:txBody>
              </p:sp>
              <p:sp>
                <p:nvSpPr>
                  <p:cNvPr id="1334" name=""/>
                  <p:cNvSpPr/>
                  <p:nvPr/>
                </p:nvSpPr>
                <p:spPr>
                  <a:xfrm>
                    <a:off x="7075800" y="2252160"/>
                    <a:ext cx="218520" cy="512640"/>
                  </a:xfrm>
                  <a:custGeom>
                    <a:avLst/>
                    <a:gdLst/>
                    <a:ahLst/>
                    <a:rect l="l" t="t" r="r" b="b"/>
                    <a:pathLst>
                      <a:path w="633" h="1066">
                        <a:moveTo>
                          <a:pt x="0" y="197"/>
                        </a:moveTo>
                        <a:lnTo>
                          <a:pt x="633" y="0"/>
                        </a:lnTo>
                        <a:lnTo>
                          <a:pt x="633" y="1066"/>
                        </a:lnTo>
                        <a:lnTo>
                          <a:pt x="1" y="1046"/>
                        </a:lnTo>
                        <a:lnTo>
                          <a:pt x="0" y="197"/>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335" name=""/>
                  <p:cNvSpPr/>
                  <p:nvPr/>
                </p:nvSpPr>
                <p:spPr>
                  <a:xfrm>
                    <a:off x="7295760" y="2252160"/>
                    <a:ext cx="110520" cy="512640"/>
                  </a:xfrm>
                  <a:custGeom>
                    <a:avLst/>
                    <a:gdLst/>
                    <a:ahLst/>
                    <a:rect l="l" t="t" r="r" b="b"/>
                    <a:pathLst>
                      <a:path w="321" h="1063">
                        <a:moveTo>
                          <a:pt x="0" y="0"/>
                        </a:moveTo>
                        <a:lnTo>
                          <a:pt x="51" y="15"/>
                        </a:lnTo>
                        <a:lnTo>
                          <a:pt x="125" y="8"/>
                        </a:lnTo>
                        <a:lnTo>
                          <a:pt x="198" y="23"/>
                        </a:lnTo>
                        <a:lnTo>
                          <a:pt x="198" y="60"/>
                        </a:lnTo>
                        <a:lnTo>
                          <a:pt x="321" y="108"/>
                        </a:lnTo>
                        <a:lnTo>
                          <a:pt x="321" y="1025"/>
                        </a:lnTo>
                        <a:lnTo>
                          <a:pt x="0" y="1063"/>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1336" name=""/>
                <p:cNvSpPr/>
                <p:nvPr/>
              </p:nvSpPr>
              <p:spPr>
                <a:xfrm>
                  <a:off x="7437240" y="2407680"/>
                  <a:ext cx="39600" cy="53640"/>
                </a:xfrm>
                <a:custGeom>
                  <a:avLst/>
                  <a:gdLst/>
                  <a:ahLst/>
                  <a:rect l="l" t="t" r="r" b="b"/>
                  <a:pathLst>
                    <a:path w="116" h="112">
                      <a:moveTo>
                        <a:pt x="0" y="0"/>
                      </a:moveTo>
                      <a:lnTo>
                        <a:pt x="0" y="59"/>
                      </a:lnTo>
                      <a:lnTo>
                        <a:pt x="116" y="112"/>
                      </a:lnTo>
                      <a:lnTo>
                        <a:pt x="116" y="64"/>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6840" bIns="6840" anchor="t">
                  <a:noAutofit/>
                </a:bodyPr>
                <a:p>
                  <a:endParaRPr b="0" lang="en-US" sz="2400" strike="noStrike" u="none">
                    <a:solidFill>
                      <a:srgbClr val="ffffff"/>
                    </a:solidFill>
                    <a:effectLst/>
                    <a:uFillTx/>
                    <a:latin typeface="Times New Roman"/>
                  </a:endParaRPr>
                </a:p>
              </p:txBody>
            </p:sp>
          </p:grpSp>
          <p:grpSp>
            <p:nvGrpSpPr>
              <p:cNvPr id="1337" name=""/>
              <p:cNvGrpSpPr/>
              <p:nvPr/>
            </p:nvGrpSpPr>
            <p:grpSpPr>
              <a:xfrm>
                <a:off x="7059240" y="2421000"/>
                <a:ext cx="47880" cy="336960"/>
                <a:chOff x="7059240" y="2421000"/>
                <a:chExt cx="47880" cy="336960"/>
              </a:xfrm>
            </p:grpSpPr>
            <p:grpSp>
              <p:nvGrpSpPr>
                <p:cNvPr id="1338" name=""/>
                <p:cNvGrpSpPr/>
                <p:nvPr/>
              </p:nvGrpSpPr>
              <p:grpSpPr>
                <a:xfrm>
                  <a:off x="7059240" y="2421000"/>
                  <a:ext cx="47880" cy="336960"/>
                  <a:chOff x="7059240" y="2421000"/>
                  <a:chExt cx="47880" cy="336960"/>
                </a:xfrm>
              </p:grpSpPr>
              <p:sp>
                <p:nvSpPr>
                  <p:cNvPr id="1339" name=""/>
                  <p:cNvSpPr/>
                  <p:nvPr/>
                </p:nvSpPr>
                <p:spPr>
                  <a:xfrm>
                    <a:off x="7059240" y="2421000"/>
                    <a:ext cx="25920" cy="336960"/>
                  </a:xfrm>
                  <a:custGeom>
                    <a:avLst/>
                    <a:gdLst/>
                    <a:ahLst/>
                    <a:rect l="l" t="t" r="r" b="b"/>
                    <a:pathLst>
                      <a:path w="80" h="701">
                        <a:moveTo>
                          <a:pt x="0" y="22"/>
                        </a:moveTo>
                        <a:lnTo>
                          <a:pt x="80" y="0"/>
                        </a:lnTo>
                        <a:lnTo>
                          <a:pt x="80" y="701"/>
                        </a:lnTo>
                        <a:lnTo>
                          <a:pt x="0" y="701"/>
                        </a:lnTo>
                        <a:lnTo>
                          <a:pt x="0" y="2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340" name=""/>
                  <p:cNvSpPr/>
                  <p:nvPr/>
                </p:nvSpPr>
                <p:spPr>
                  <a:xfrm>
                    <a:off x="7086600" y="2424600"/>
                    <a:ext cx="20520" cy="330120"/>
                  </a:xfrm>
                  <a:prstGeom prst="rect">
                    <a:avLst/>
                  </a:prstGeom>
                  <a:solidFill>
                    <a:srgbClr val="009900"/>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1341" name=""/>
                <p:cNvGrpSpPr/>
                <p:nvPr/>
              </p:nvGrpSpPr>
              <p:grpSpPr>
                <a:xfrm>
                  <a:off x="7096320" y="2437560"/>
                  <a:ext cx="360" cy="133920"/>
                  <a:chOff x="7096320" y="2437560"/>
                  <a:chExt cx="360" cy="133920"/>
                </a:xfrm>
              </p:grpSpPr>
              <p:grpSp>
                <p:nvGrpSpPr>
                  <p:cNvPr id="1342" name=""/>
                  <p:cNvGrpSpPr/>
                  <p:nvPr/>
                </p:nvGrpSpPr>
                <p:grpSpPr>
                  <a:xfrm>
                    <a:off x="7096320" y="2437560"/>
                    <a:ext cx="360" cy="56160"/>
                    <a:chOff x="7096320" y="2437560"/>
                    <a:chExt cx="360" cy="56160"/>
                  </a:xfrm>
                </p:grpSpPr>
                <p:sp>
                  <p:nvSpPr>
                    <p:cNvPr id="1343" name=""/>
                    <p:cNvSpPr/>
                    <p:nvPr/>
                  </p:nvSpPr>
                  <p:spPr>
                    <a:xfrm>
                      <a:off x="7096320" y="243756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sp>
                  <p:nvSpPr>
                    <p:cNvPr id="1344" name=""/>
                    <p:cNvSpPr/>
                    <p:nvPr/>
                  </p:nvSpPr>
                  <p:spPr>
                    <a:xfrm>
                      <a:off x="7096320" y="2474280"/>
                      <a:ext cx="360" cy="19440"/>
                    </a:xfrm>
                    <a:prstGeom prst="rect">
                      <a:avLst/>
                    </a:prstGeom>
                    <a:solidFill>
                      <a:srgbClr val="009900"/>
                    </a:solidFill>
                    <a:ln w="3240">
                      <a:solidFill>
                        <a:srgbClr val="000000"/>
                      </a:solidFill>
                      <a:miter/>
                    </a:ln>
                  </p:spPr>
                  <p:style>
                    <a:lnRef idx="0"/>
                    <a:fillRef idx="0"/>
                    <a:effectRef idx="0"/>
                    <a:fontRef idx="minor"/>
                  </p:style>
                  <p:txBody>
                    <a:bodyPr lIns="90000" rIns="90000" tIns="-27360" bIns="-27360" anchor="t">
                      <a:noAutofit/>
                    </a:bodyPr>
                    <a:p>
                      <a:endParaRPr b="0" lang="en-US" sz="2400" strike="noStrike" u="none">
                        <a:solidFill>
                          <a:srgbClr val="ffffff"/>
                        </a:solidFill>
                        <a:effectLst/>
                        <a:uFillTx/>
                        <a:latin typeface="Times New Roman"/>
                      </a:endParaRPr>
                    </a:p>
                  </p:txBody>
                </p:sp>
              </p:grpSp>
              <p:grpSp>
                <p:nvGrpSpPr>
                  <p:cNvPr id="1345" name=""/>
                  <p:cNvGrpSpPr/>
                  <p:nvPr/>
                </p:nvGrpSpPr>
                <p:grpSpPr>
                  <a:xfrm>
                    <a:off x="7096320" y="2515320"/>
                    <a:ext cx="360" cy="56160"/>
                    <a:chOff x="7096320" y="2515320"/>
                    <a:chExt cx="360" cy="56160"/>
                  </a:xfrm>
                </p:grpSpPr>
                <p:sp>
                  <p:nvSpPr>
                    <p:cNvPr id="1346" name=""/>
                    <p:cNvSpPr/>
                    <p:nvPr/>
                  </p:nvSpPr>
                  <p:spPr>
                    <a:xfrm>
                      <a:off x="7096320" y="2515320"/>
                      <a:ext cx="360" cy="19440"/>
                    </a:xfrm>
                    <a:prstGeom prst="rect">
                      <a:avLst/>
                    </a:prstGeom>
                    <a:solidFill>
                      <a:srgbClr val="009900"/>
                    </a:solidFill>
                    <a:ln w="3240">
                      <a:solidFill>
                        <a:srgbClr val="000000"/>
                      </a:solidFill>
                      <a:miter/>
                    </a:ln>
                  </p:spPr>
                  <p:style>
                    <a:lnRef idx="0"/>
                    <a:fillRef idx="0"/>
                    <a:effectRef idx="0"/>
                    <a:fontRef idx="minor"/>
                  </p:style>
                  <p:txBody>
                    <a:bodyPr lIns="90000" rIns="90000" tIns="-27360" bIns="-27360" anchor="t">
                      <a:noAutofit/>
                    </a:bodyPr>
                    <a:p>
                      <a:endParaRPr b="0" lang="en-US" sz="2400" strike="noStrike" u="none">
                        <a:solidFill>
                          <a:srgbClr val="ffffff"/>
                        </a:solidFill>
                        <a:effectLst/>
                        <a:uFillTx/>
                        <a:latin typeface="Times New Roman"/>
                      </a:endParaRPr>
                    </a:p>
                  </p:txBody>
                </p:sp>
                <p:sp>
                  <p:nvSpPr>
                    <p:cNvPr id="1347" name=""/>
                    <p:cNvSpPr/>
                    <p:nvPr/>
                  </p:nvSpPr>
                  <p:spPr>
                    <a:xfrm>
                      <a:off x="7096320" y="255492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grpSp>
            </p:grpSp>
          </p:grpSp>
        </p:grpSp>
        <p:grpSp>
          <p:nvGrpSpPr>
            <p:cNvPr id="1348" name=""/>
            <p:cNvGrpSpPr/>
            <p:nvPr/>
          </p:nvGrpSpPr>
          <p:grpSpPr>
            <a:xfrm>
              <a:off x="7118640" y="2238480"/>
              <a:ext cx="146520" cy="90720"/>
              <a:chOff x="7118640" y="2238480"/>
              <a:chExt cx="146520" cy="90720"/>
            </a:xfrm>
          </p:grpSpPr>
          <p:sp>
            <p:nvSpPr>
              <p:cNvPr id="1349" name=""/>
              <p:cNvSpPr/>
              <p:nvPr/>
            </p:nvSpPr>
            <p:spPr>
              <a:xfrm>
                <a:off x="7118640" y="2295720"/>
                <a:ext cx="12240" cy="33480"/>
              </a:xfrm>
              <a:custGeom>
                <a:avLst/>
                <a:gdLst/>
                <a:ahLst/>
                <a:rect l="l" t="t" r="r" b="b"/>
                <a:pathLst>
                  <a:path w="37" h="68">
                    <a:moveTo>
                      <a:pt x="0" y="0"/>
                    </a:moveTo>
                    <a:lnTo>
                      <a:pt x="0" y="68"/>
                    </a:lnTo>
                    <a:lnTo>
                      <a:pt x="35" y="57"/>
                    </a:lnTo>
                    <a:lnTo>
                      <a:pt x="37"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sp>
            <p:nvSpPr>
              <p:cNvPr id="1350" name=""/>
              <p:cNvSpPr/>
              <p:nvPr/>
            </p:nvSpPr>
            <p:spPr>
              <a:xfrm>
                <a:off x="7202880" y="2259000"/>
                <a:ext cx="11160" cy="33480"/>
              </a:xfrm>
              <a:custGeom>
                <a:avLst/>
                <a:gdLst/>
                <a:ahLst/>
                <a:rect l="l" t="t" r="r" b="b"/>
                <a:pathLst>
                  <a:path w="35" h="69">
                    <a:moveTo>
                      <a:pt x="0" y="0"/>
                    </a:moveTo>
                    <a:lnTo>
                      <a:pt x="0" y="69"/>
                    </a:lnTo>
                    <a:lnTo>
                      <a:pt x="34" y="57"/>
                    </a:lnTo>
                    <a:lnTo>
                      <a:pt x="35"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sp>
            <p:nvSpPr>
              <p:cNvPr id="1351" name=""/>
              <p:cNvSpPr/>
              <p:nvPr/>
            </p:nvSpPr>
            <p:spPr>
              <a:xfrm>
                <a:off x="7161480" y="2275920"/>
                <a:ext cx="12240" cy="33480"/>
              </a:xfrm>
              <a:custGeom>
                <a:avLst/>
                <a:gdLst/>
                <a:ahLst/>
                <a:rect l="l" t="t" r="r" b="b"/>
                <a:pathLst>
                  <a:path w="35" h="69">
                    <a:moveTo>
                      <a:pt x="0" y="0"/>
                    </a:moveTo>
                    <a:lnTo>
                      <a:pt x="0" y="69"/>
                    </a:lnTo>
                    <a:lnTo>
                      <a:pt x="34" y="57"/>
                    </a:lnTo>
                    <a:lnTo>
                      <a:pt x="35"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sp>
            <p:nvSpPr>
              <p:cNvPr id="1352" name=""/>
              <p:cNvSpPr/>
              <p:nvPr/>
            </p:nvSpPr>
            <p:spPr>
              <a:xfrm>
                <a:off x="7252920" y="2238480"/>
                <a:ext cx="12240" cy="33480"/>
              </a:xfrm>
              <a:custGeom>
                <a:avLst/>
                <a:gdLst/>
                <a:ahLst/>
                <a:rect l="l" t="t" r="r" b="b"/>
                <a:pathLst>
                  <a:path w="35" h="68">
                    <a:moveTo>
                      <a:pt x="0" y="0"/>
                    </a:moveTo>
                    <a:lnTo>
                      <a:pt x="0" y="68"/>
                    </a:lnTo>
                    <a:lnTo>
                      <a:pt x="34" y="56"/>
                    </a:lnTo>
                    <a:lnTo>
                      <a:pt x="35"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grpSp>
        <p:grpSp>
          <p:nvGrpSpPr>
            <p:cNvPr id="1353" name=""/>
            <p:cNvGrpSpPr/>
            <p:nvPr/>
          </p:nvGrpSpPr>
          <p:grpSpPr>
            <a:xfrm>
              <a:off x="7337520" y="2404440"/>
              <a:ext cx="83880" cy="361080"/>
              <a:chOff x="7337520" y="2404440"/>
              <a:chExt cx="83880" cy="361080"/>
            </a:xfrm>
          </p:grpSpPr>
          <p:grpSp>
            <p:nvGrpSpPr>
              <p:cNvPr id="1354" name=""/>
              <p:cNvGrpSpPr/>
              <p:nvPr/>
            </p:nvGrpSpPr>
            <p:grpSpPr>
              <a:xfrm>
                <a:off x="7337520" y="2404440"/>
                <a:ext cx="83880" cy="361080"/>
                <a:chOff x="7337520" y="2404440"/>
                <a:chExt cx="83880" cy="361080"/>
              </a:xfrm>
            </p:grpSpPr>
            <p:sp>
              <p:nvSpPr>
                <p:cNvPr id="1355" name=""/>
                <p:cNvSpPr/>
                <p:nvPr/>
              </p:nvSpPr>
              <p:spPr>
                <a:xfrm>
                  <a:off x="7364880" y="2404440"/>
                  <a:ext cx="56520" cy="361080"/>
                </a:xfrm>
                <a:custGeom>
                  <a:avLst/>
                  <a:gdLst/>
                  <a:ahLst/>
                  <a:rect l="l" t="t" r="r" b="b"/>
                  <a:pathLst>
                    <a:path w="168" h="753">
                      <a:moveTo>
                        <a:pt x="0" y="0"/>
                      </a:moveTo>
                      <a:lnTo>
                        <a:pt x="168" y="37"/>
                      </a:lnTo>
                      <a:lnTo>
                        <a:pt x="168" y="735"/>
                      </a:lnTo>
                      <a:lnTo>
                        <a:pt x="0" y="753"/>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356" name=""/>
                <p:cNvSpPr/>
                <p:nvPr/>
              </p:nvSpPr>
              <p:spPr>
                <a:xfrm>
                  <a:off x="7337520" y="2404440"/>
                  <a:ext cx="27360" cy="361080"/>
                </a:xfrm>
                <a:custGeom>
                  <a:avLst/>
                  <a:gdLst/>
                  <a:ahLst/>
                  <a:rect l="l" t="t" r="r" b="b"/>
                  <a:pathLst>
                    <a:path w="76" h="754">
                      <a:moveTo>
                        <a:pt x="76" y="0"/>
                      </a:moveTo>
                      <a:lnTo>
                        <a:pt x="76" y="754"/>
                      </a:lnTo>
                      <a:lnTo>
                        <a:pt x="0" y="741"/>
                      </a:lnTo>
                      <a:lnTo>
                        <a:pt x="0" y="15"/>
                      </a:lnTo>
                      <a:lnTo>
                        <a:pt x="76"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1357" name=""/>
              <p:cNvGrpSpPr/>
              <p:nvPr/>
            </p:nvGrpSpPr>
            <p:grpSpPr>
              <a:xfrm>
                <a:off x="7387200" y="2458800"/>
                <a:ext cx="360" cy="133560"/>
                <a:chOff x="7387200" y="2458800"/>
                <a:chExt cx="360" cy="133560"/>
              </a:xfrm>
            </p:grpSpPr>
            <p:grpSp>
              <p:nvGrpSpPr>
                <p:cNvPr id="1358" name=""/>
                <p:cNvGrpSpPr/>
                <p:nvPr/>
              </p:nvGrpSpPr>
              <p:grpSpPr>
                <a:xfrm>
                  <a:off x="7387200" y="2458800"/>
                  <a:ext cx="360" cy="56520"/>
                  <a:chOff x="7387200" y="2458800"/>
                  <a:chExt cx="360" cy="56520"/>
                </a:xfrm>
              </p:grpSpPr>
              <p:sp>
                <p:nvSpPr>
                  <p:cNvPr id="1359" name=""/>
                  <p:cNvSpPr/>
                  <p:nvPr/>
                </p:nvSpPr>
                <p:spPr>
                  <a:xfrm>
                    <a:off x="7387200" y="245880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sp>
                <p:nvSpPr>
                  <p:cNvPr id="1360" name=""/>
                  <p:cNvSpPr/>
                  <p:nvPr/>
                </p:nvSpPr>
                <p:spPr>
                  <a:xfrm>
                    <a:off x="7387200" y="2495160"/>
                    <a:ext cx="3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grpSp>
            <p:grpSp>
              <p:nvGrpSpPr>
                <p:cNvPr id="1361" name=""/>
                <p:cNvGrpSpPr/>
                <p:nvPr/>
              </p:nvGrpSpPr>
              <p:grpSpPr>
                <a:xfrm>
                  <a:off x="7387200" y="2535840"/>
                  <a:ext cx="360" cy="56520"/>
                  <a:chOff x="7387200" y="2535840"/>
                  <a:chExt cx="360" cy="56520"/>
                </a:xfrm>
              </p:grpSpPr>
              <p:sp>
                <p:nvSpPr>
                  <p:cNvPr id="1362" name=""/>
                  <p:cNvSpPr/>
                  <p:nvPr/>
                </p:nvSpPr>
                <p:spPr>
                  <a:xfrm>
                    <a:off x="7387200" y="2535840"/>
                    <a:ext cx="3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1363" name=""/>
                  <p:cNvSpPr/>
                  <p:nvPr/>
                </p:nvSpPr>
                <p:spPr>
                  <a:xfrm>
                    <a:off x="7387200" y="257580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grpSp>
          </p:grpSp>
        </p:grpSp>
        <p:sp>
          <p:nvSpPr>
            <p:cNvPr id="1364" name=""/>
            <p:cNvSpPr/>
            <p:nvPr/>
          </p:nvSpPr>
          <p:spPr>
            <a:xfrm>
              <a:off x="7404120" y="2519640"/>
              <a:ext cx="131400" cy="237240"/>
            </a:xfrm>
            <a:custGeom>
              <a:avLst/>
              <a:gdLst/>
              <a:ahLst/>
              <a:rect l="l" t="t" r="r" b="b"/>
              <a:pathLst>
                <a:path w="378" h="491">
                  <a:moveTo>
                    <a:pt x="0" y="491"/>
                  </a:moveTo>
                  <a:lnTo>
                    <a:pt x="378" y="491"/>
                  </a:lnTo>
                  <a:lnTo>
                    <a:pt x="378" y="0"/>
                  </a:lnTo>
                  <a:lnTo>
                    <a:pt x="145" y="14"/>
                  </a:lnTo>
                  <a:lnTo>
                    <a:pt x="145" y="365"/>
                  </a:lnTo>
                  <a:lnTo>
                    <a:pt x="0" y="395"/>
                  </a:lnTo>
                  <a:lnTo>
                    <a:pt x="0" y="491"/>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365" name=""/>
            <p:cNvSpPr/>
            <p:nvPr/>
          </p:nvSpPr>
          <p:spPr>
            <a:xfrm>
              <a:off x="7956720" y="2611080"/>
              <a:ext cx="23400" cy="135720"/>
            </a:xfrm>
            <a:custGeom>
              <a:avLst/>
              <a:gdLst/>
              <a:ahLst/>
              <a:rect l="l" t="t" r="r" b="b"/>
              <a:pathLst>
                <a:path w="69" h="282">
                  <a:moveTo>
                    <a:pt x="0" y="47"/>
                  </a:moveTo>
                  <a:lnTo>
                    <a:pt x="1" y="32"/>
                  </a:lnTo>
                  <a:lnTo>
                    <a:pt x="5" y="18"/>
                  </a:lnTo>
                  <a:lnTo>
                    <a:pt x="14" y="6"/>
                  </a:lnTo>
                  <a:lnTo>
                    <a:pt x="26" y="0"/>
                  </a:lnTo>
                  <a:lnTo>
                    <a:pt x="40" y="0"/>
                  </a:lnTo>
                  <a:lnTo>
                    <a:pt x="48" y="4"/>
                  </a:lnTo>
                  <a:lnTo>
                    <a:pt x="58" y="12"/>
                  </a:lnTo>
                  <a:lnTo>
                    <a:pt x="64" y="21"/>
                  </a:lnTo>
                  <a:lnTo>
                    <a:pt x="68" y="30"/>
                  </a:lnTo>
                  <a:lnTo>
                    <a:pt x="69" y="38"/>
                  </a:lnTo>
                  <a:lnTo>
                    <a:pt x="69" y="49"/>
                  </a:lnTo>
                  <a:lnTo>
                    <a:pt x="55" y="49"/>
                  </a:lnTo>
                  <a:lnTo>
                    <a:pt x="55" y="32"/>
                  </a:lnTo>
                  <a:lnTo>
                    <a:pt x="49" y="21"/>
                  </a:lnTo>
                  <a:lnTo>
                    <a:pt x="42" y="15"/>
                  </a:lnTo>
                  <a:lnTo>
                    <a:pt x="31" y="15"/>
                  </a:lnTo>
                  <a:lnTo>
                    <a:pt x="23" y="19"/>
                  </a:lnTo>
                  <a:lnTo>
                    <a:pt x="15" y="28"/>
                  </a:lnTo>
                  <a:lnTo>
                    <a:pt x="13" y="39"/>
                  </a:lnTo>
                  <a:lnTo>
                    <a:pt x="13" y="53"/>
                  </a:lnTo>
                  <a:lnTo>
                    <a:pt x="13" y="282"/>
                  </a:lnTo>
                  <a:lnTo>
                    <a:pt x="0" y="282"/>
                  </a:lnTo>
                  <a:lnTo>
                    <a:pt x="0" y="47"/>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1366" name=""/>
            <p:cNvGrpSpPr/>
            <p:nvPr/>
          </p:nvGrpSpPr>
          <p:grpSpPr>
            <a:xfrm>
              <a:off x="7467840" y="2716200"/>
              <a:ext cx="298440" cy="52920"/>
              <a:chOff x="7467840" y="2716200"/>
              <a:chExt cx="298440" cy="52920"/>
            </a:xfrm>
          </p:grpSpPr>
          <p:grpSp>
            <p:nvGrpSpPr>
              <p:cNvPr id="1367" name=""/>
              <p:cNvGrpSpPr/>
              <p:nvPr/>
            </p:nvGrpSpPr>
            <p:grpSpPr>
              <a:xfrm>
                <a:off x="7467840" y="2716200"/>
                <a:ext cx="149040" cy="51480"/>
                <a:chOff x="7467840" y="2716200"/>
                <a:chExt cx="149040" cy="51480"/>
              </a:xfrm>
            </p:grpSpPr>
            <p:grpSp>
              <p:nvGrpSpPr>
                <p:cNvPr id="1368" name=""/>
                <p:cNvGrpSpPr/>
                <p:nvPr/>
              </p:nvGrpSpPr>
              <p:grpSpPr>
                <a:xfrm>
                  <a:off x="7467840" y="2716200"/>
                  <a:ext cx="37080" cy="51480"/>
                  <a:chOff x="7467840" y="2716200"/>
                  <a:chExt cx="37080" cy="51480"/>
                </a:xfrm>
              </p:grpSpPr>
              <p:sp>
                <p:nvSpPr>
                  <p:cNvPr id="1369" name=""/>
                  <p:cNvSpPr/>
                  <p:nvPr/>
                </p:nvSpPr>
                <p:spPr>
                  <a:xfrm>
                    <a:off x="7468920" y="271908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1370" name=""/>
                  <p:cNvSpPr/>
                  <p:nvPr/>
                </p:nvSpPr>
                <p:spPr>
                  <a:xfrm>
                    <a:off x="7467840" y="2716200"/>
                    <a:ext cx="37080" cy="51480"/>
                  </a:xfrm>
                  <a:custGeom>
                    <a:avLst/>
                    <a:gdLst/>
                    <a:ahLst/>
                    <a:rect l="l" t="t" r="r" b="b"/>
                    <a:pathLst>
                      <a:path w="106" h="111">
                        <a:moveTo>
                          <a:pt x="0" y="0"/>
                        </a:moveTo>
                        <a:lnTo>
                          <a:pt x="106" y="111"/>
                        </a:lnTo>
                        <a:lnTo>
                          <a:pt x="106"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1371" name=""/>
                <p:cNvGrpSpPr/>
                <p:nvPr/>
              </p:nvGrpSpPr>
              <p:grpSpPr>
                <a:xfrm>
                  <a:off x="7504920" y="2716200"/>
                  <a:ext cx="37080" cy="51480"/>
                  <a:chOff x="7504920" y="2716200"/>
                  <a:chExt cx="37080" cy="51480"/>
                </a:xfrm>
              </p:grpSpPr>
              <p:sp>
                <p:nvSpPr>
                  <p:cNvPr id="1372" name=""/>
                  <p:cNvSpPr/>
                  <p:nvPr/>
                </p:nvSpPr>
                <p:spPr>
                  <a:xfrm>
                    <a:off x="7506000" y="271908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1373" name=""/>
                  <p:cNvSpPr/>
                  <p:nvPr/>
                </p:nvSpPr>
                <p:spPr>
                  <a:xfrm>
                    <a:off x="7504920" y="2716200"/>
                    <a:ext cx="37080" cy="51480"/>
                  </a:xfrm>
                  <a:custGeom>
                    <a:avLst/>
                    <a:gdLst/>
                    <a:ahLst/>
                    <a:rect l="l" t="t" r="r" b="b"/>
                    <a:pathLst>
                      <a:path w="108" h="111">
                        <a:moveTo>
                          <a:pt x="0" y="0"/>
                        </a:moveTo>
                        <a:lnTo>
                          <a:pt x="108" y="111"/>
                        </a:lnTo>
                        <a:lnTo>
                          <a:pt x="108"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1374" name=""/>
                <p:cNvGrpSpPr/>
                <p:nvPr/>
              </p:nvGrpSpPr>
              <p:grpSpPr>
                <a:xfrm>
                  <a:off x="7542360" y="2716200"/>
                  <a:ext cx="37080" cy="51480"/>
                  <a:chOff x="7542360" y="2716200"/>
                  <a:chExt cx="37080" cy="51480"/>
                </a:xfrm>
              </p:grpSpPr>
              <p:sp>
                <p:nvSpPr>
                  <p:cNvPr id="1375" name=""/>
                  <p:cNvSpPr/>
                  <p:nvPr/>
                </p:nvSpPr>
                <p:spPr>
                  <a:xfrm>
                    <a:off x="7543440" y="271908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1376" name=""/>
                  <p:cNvSpPr/>
                  <p:nvPr/>
                </p:nvSpPr>
                <p:spPr>
                  <a:xfrm>
                    <a:off x="7542360" y="2716200"/>
                    <a:ext cx="37080" cy="51480"/>
                  </a:xfrm>
                  <a:custGeom>
                    <a:avLst/>
                    <a:gdLst/>
                    <a:ahLst/>
                    <a:rect l="l" t="t" r="r" b="b"/>
                    <a:pathLst>
                      <a:path w="109" h="111">
                        <a:moveTo>
                          <a:pt x="0" y="0"/>
                        </a:moveTo>
                        <a:lnTo>
                          <a:pt x="109" y="111"/>
                        </a:lnTo>
                        <a:lnTo>
                          <a:pt x="109"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1377" name=""/>
                <p:cNvGrpSpPr/>
                <p:nvPr/>
              </p:nvGrpSpPr>
              <p:grpSpPr>
                <a:xfrm>
                  <a:off x="7579800" y="2716200"/>
                  <a:ext cx="37080" cy="51480"/>
                  <a:chOff x="7579800" y="2716200"/>
                  <a:chExt cx="37080" cy="51480"/>
                </a:xfrm>
              </p:grpSpPr>
              <p:sp>
                <p:nvSpPr>
                  <p:cNvPr id="1378" name=""/>
                  <p:cNvSpPr/>
                  <p:nvPr/>
                </p:nvSpPr>
                <p:spPr>
                  <a:xfrm>
                    <a:off x="7580880" y="271908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1379" name=""/>
                  <p:cNvSpPr/>
                  <p:nvPr/>
                </p:nvSpPr>
                <p:spPr>
                  <a:xfrm>
                    <a:off x="7579800" y="2716200"/>
                    <a:ext cx="37080" cy="51480"/>
                  </a:xfrm>
                  <a:custGeom>
                    <a:avLst/>
                    <a:gdLst/>
                    <a:ahLst/>
                    <a:rect l="l" t="t" r="r" b="b"/>
                    <a:pathLst>
                      <a:path w="107" h="111">
                        <a:moveTo>
                          <a:pt x="0" y="0"/>
                        </a:moveTo>
                        <a:lnTo>
                          <a:pt x="107" y="111"/>
                        </a:lnTo>
                        <a:lnTo>
                          <a:pt x="107"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grpSp>
            <p:nvGrpSpPr>
              <p:cNvPr id="1380" name=""/>
              <p:cNvGrpSpPr/>
              <p:nvPr/>
            </p:nvGrpSpPr>
            <p:grpSpPr>
              <a:xfrm>
                <a:off x="7617240" y="2716200"/>
                <a:ext cx="149040" cy="51480"/>
                <a:chOff x="7617240" y="2716200"/>
                <a:chExt cx="149040" cy="51480"/>
              </a:xfrm>
            </p:grpSpPr>
            <p:grpSp>
              <p:nvGrpSpPr>
                <p:cNvPr id="1381" name=""/>
                <p:cNvGrpSpPr/>
                <p:nvPr/>
              </p:nvGrpSpPr>
              <p:grpSpPr>
                <a:xfrm>
                  <a:off x="7617240" y="2716200"/>
                  <a:ext cx="37080" cy="51480"/>
                  <a:chOff x="7617240" y="2716200"/>
                  <a:chExt cx="37080" cy="51480"/>
                </a:xfrm>
              </p:grpSpPr>
              <p:sp>
                <p:nvSpPr>
                  <p:cNvPr id="1382" name=""/>
                  <p:cNvSpPr/>
                  <p:nvPr/>
                </p:nvSpPr>
                <p:spPr>
                  <a:xfrm>
                    <a:off x="7618320" y="271908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1383" name=""/>
                  <p:cNvSpPr/>
                  <p:nvPr/>
                </p:nvSpPr>
                <p:spPr>
                  <a:xfrm>
                    <a:off x="7617240" y="2716200"/>
                    <a:ext cx="37080" cy="51480"/>
                  </a:xfrm>
                  <a:custGeom>
                    <a:avLst/>
                    <a:gdLst/>
                    <a:ahLst/>
                    <a:rect l="l" t="t" r="r" b="b"/>
                    <a:pathLst>
                      <a:path w="107" h="111">
                        <a:moveTo>
                          <a:pt x="0" y="0"/>
                        </a:moveTo>
                        <a:lnTo>
                          <a:pt x="107" y="111"/>
                        </a:lnTo>
                        <a:lnTo>
                          <a:pt x="107"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1384" name=""/>
                <p:cNvGrpSpPr/>
                <p:nvPr/>
              </p:nvGrpSpPr>
              <p:grpSpPr>
                <a:xfrm>
                  <a:off x="7654320" y="2716200"/>
                  <a:ext cx="37080" cy="51480"/>
                  <a:chOff x="7654320" y="2716200"/>
                  <a:chExt cx="37080" cy="51480"/>
                </a:xfrm>
              </p:grpSpPr>
              <p:sp>
                <p:nvSpPr>
                  <p:cNvPr id="1385" name=""/>
                  <p:cNvSpPr/>
                  <p:nvPr/>
                </p:nvSpPr>
                <p:spPr>
                  <a:xfrm>
                    <a:off x="7655400" y="2719080"/>
                    <a:ext cx="3456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1386" name=""/>
                  <p:cNvSpPr/>
                  <p:nvPr/>
                </p:nvSpPr>
                <p:spPr>
                  <a:xfrm>
                    <a:off x="7654320" y="2716200"/>
                    <a:ext cx="37080" cy="51480"/>
                  </a:xfrm>
                  <a:custGeom>
                    <a:avLst/>
                    <a:gdLst/>
                    <a:ahLst/>
                    <a:rect l="l" t="t" r="r" b="b"/>
                    <a:pathLst>
                      <a:path w="109" h="111">
                        <a:moveTo>
                          <a:pt x="0" y="0"/>
                        </a:moveTo>
                        <a:lnTo>
                          <a:pt x="109" y="111"/>
                        </a:lnTo>
                        <a:lnTo>
                          <a:pt x="109"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1387" name=""/>
                <p:cNvGrpSpPr/>
                <p:nvPr/>
              </p:nvGrpSpPr>
              <p:grpSpPr>
                <a:xfrm>
                  <a:off x="7691760" y="2716200"/>
                  <a:ext cx="37080" cy="51480"/>
                  <a:chOff x="7691760" y="2716200"/>
                  <a:chExt cx="37080" cy="51480"/>
                </a:xfrm>
              </p:grpSpPr>
              <p:sp>
                <p:nvSpPr>
                  <p:cNvPr id="1388" name=""/>
                  <p:cNvSpPr/>
                  <p:nvPr/>
                </p:nvSpPr>
                <p:spPr>
                  <a:xfrm>
                    <a:off x="7692840" y="2719080"/>
                    <a:ext cx="3456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1389" name=""/>
                  <p:cNvSpPr/>
                  <p:nvPr/>
                </p:nvSpPr>
                <p:spPr>
                  <a:xfrm>
                    <a:off x="7691760" y="2716200"/>
                    <a:ext cx="37080" cy="51480"/>
                  </a:xfrm>
                  <a:custGeom>
                    <a:avLst/>
                    <a:gdLst/>
                    <a:ahLst/>
                    <a:rect l="l" t="t" r="r" b="b"/>
                    <a:pathLst>
                      <a:path w="108" h="111">
                        <a:moveTo>
                          <a:pt x="0" y="0"/>
                        </a:moveTo>
                        <a:lnTo>
                          <a:pt x="108" y="111"/>
                        </a:lnTo>
                        <a:lnTo>
                          <a:pt x="108"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1390" name=""/>
                <p:cNvGrpSpPr/>
                <p:nvPr/>
              </p:nvGrpSpPr>
              <p:grpSpPr>
                <a:xfrm>
                  <a:off x="7729200" y="2716200"/>
                  <a:ext cx="37080" cy="51480"/>
                  <a:chOff x="7729200" y="2716200"/>
                  <a:chExt cx="37080" cy="51480"/>
                </a:xfrm>
              </p:grpSpPr>
              <p:sp>
                <p:nvSpPr>
                  <p:cNvPr id="1391" name=""/>
                  <p:cNvSpPr/>
                  <p:nvPr/>
                </p:nvSpPr>
                <p:spPr>
                  <a:xfrm>
                    <a:off x="7730280" y="2719080"/>
                    <a:ext cx="3456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1392" name=""/>
                  <p:cNvSpPr/>
                  <p:nvPr/>
                </p:nvSpPr>
                <p:spPr>
                  <a:xfrm>
                    <a:off x="7729200" y="2716200"/>
                    <a:ext cx="37080" cy="51480"/>
                  </a:xfrm>
                  <a:custGeom>
                    <a:avLst/>
                    <a:gdLst/>
                    <a:ahLst/>
                    <a:rect l="l" t="t" r="r" b="b"/>
                    <a:pathLst>
                      <a:path w="107" h="111">
                        <a:moveTo>
                          <a:pt x="0" y="0"/>
                        </a:moveTo>
                        <a:lnTo>
                          <a:pt x="107" y="111"/>
                        </a:lnTo>
                        <a:lnTo>
                          <a:pt x="107"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sp>
            <p:nvSpPr>
              <p:cNvPr id="1393" name=""/>
              <p:cNvSpPr/>
              <p:nvPr/>
            </p:nvSpPr>
            <p:spPr>
              <a:xfrm>
                <a:off x="7560360" y="2716200"/>
                <a:ext cx="108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1394" name=""/>
              <p:cNvSpPr/>
              <p:nvPr/>
            </p:nvSpPr>
            <p:spPr>
              <a:xfrm>
                <a:off x="7672320" y="271620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1395" name=""/>
              <p:cNvSpPr/>
              <p:nvPr/>
            </p:nvSpPr>
            <p:spPr>
              <a:xfrm>
                <a:off x="7597800" y="2716200"/>
                <a:ext cx="108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1396" name=""/>
              <p:cNvSpPr/>
              <p:nvPr/>
            </p:nvSpPr>
            <p:spPr>
              <a:xfrm>
                <a:off x="7634880" y="271620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1397" name=""/>
              <p:cNvSpPr/>
              <p:nvPr/>
            </p:nvSpPr>
            <p:spPr>
              <a:xfrm>
                <a:off x="7524000" y="271620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1398" name=""/>
              <p:cNvSpPr/>
              <p:nvPr/>
            </p:nvSpPr>
            <p:spPr>
              <a:xfrm>
                <a:off x="7485480" y="2716200"/>
                <a:ext cx="108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1399" name=""/>
              <p:cNvSpPr/>
              <p:nvPr/>
            </p:nvSpPr>
            <p:spPr>
              <a:xfrm>
                <a:off x="7709760" y="271620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1400" name=""/>
              <p:cNvSpPr/>
              <p:nvPr/>
            </p:nvSpPr>
            <p:spPr>
              <a:xfrm>
                <a:off x="7747200" y="271620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grpSp>
        <p:sp>
          <p:nvSpPr>
            <p:cNvPr id="1401" name=""/>
            <p:cNvSpPr/>
            <p:nvPr/>
          </p:nvSpPr>
          <p:spPr>
            <a:xfrm>
              <a:off x="7410960" y="2689560"/>
              <a:ext cx="326520" cy="26640"/>
            </a:xfrm>
            <a:custGeom>
              <a:avLst/>
              <a:gdLst/>
              <a:ahLst/>
              <a:rect l="l" t="t" r="r" b="b"/>
              <a:pathLst>
                <a:path w="945" h="52">
                  <a:moveTo>
                    <a:pt x="0" y="44"/>
                  </a:moveTo>
                  <a:lnTo>
                    <a:pt x="58" y="0"/>
                  </a:lnTo>
                  <a:lnTo>
                    <a:pt x="939" y="0"/>
                  </a:lnTo>
                  <a:lnTo>
                    <a:pt x="945" y="52"/>
                  </a:lnTo>
                </a:path>
              </a:pathLst>
            </a:custGeom>
            <a:solidFill>
              <a:srgbClr val="009900"/>
            </a:solidFill>
            <a:ln w="3240">
              <a:solidFill>
                <a:srgbClr val="000000"/>
              </a:solidFill>
              <a:round/>
            </a:ln>
          </p:spPr>
          <p:style>
            <a:lnRef idx="0"/>
            <a:fillRef idx="0"/>
            <a:effectRef idx="0"/>
            <a:fontRef idx="minor"/>
          </p:style>
          <p:txBody>
            <a:bodyPr lIns="90000" rIns="90000" tIns="-20160" bIns="-20160" anchor="t">
              <a:noAutofit/>
            </a:bodyPr>
            <a:p>
              <a:endParaRPr b="0" lang="en-US" sz="2400" strike="noStrike" u="none">
                <a:solidFill>
                  <a:srgbClr val="ffffff"/>
                </a:solidFill>
                <a:effectLst/>
                <a:uFillTx/>
                <a:latin typeface="Times New Roman"/>
              </a:endParaRPr>
            </a:p>
          </p:txBody>
        </p:sp>
        <p:sp>
          <p:nvSpPr>
            <p:cNvPr id="1402" name=""/>
            <p:cNvSpPr/>
            <p:nvPr/>
          </p:nvSpPr>
          <p:spPr>
            <a:xfrm>
              <a:off x="7887600" y="2587320"/>
              <a:ext cx="31680" cy="179640"/>
            </a:xfrm>
            <a:custGeom>
              <a:avLst/>
              <a:gdLst/>
              <a:ahLst/>
              <a:rect l="l" t="t" r="r" b="b"/>
              <a:pathLst>
                <a:path w="91" h="372">
                  <a:moveTo>
                    <a:pt x="0" y="62"/>
                  </a:moveTo>
                  <a:lnTo>
                    <a:pt x="1" y="43"/>
                  </a:lnTo>
                  <a:lnTo>
                    <a:pt x="7" y="24"/>
                  </a:lnTo>
                  <a:lnTo>
                    <a:pt x="19" y="9"/>
                  </a:lnTo>
                  <a:lnTo>
                    <a:pt x="35" y="0"/>
                  </a:lnTo>
                  <a:lnTo>
                    <a:pt x="54" y="0"/>
                  </a:lnTo>
                  <a:lnTo>
                    <a:pt x="66" y="6"/>
                  </a:lnTo>
                  <a:lnTo>
                    <a:pt x="78" y="16"/>
                  </a:lnTo>
                  <a:lnTo>
                    <a:pt x="85" y="28"/>
                  </a:lnTo>
                  <a:lnTo>
                    <a:pt x="89" y="41"/>
                  </a:lnTo>
                  <a:lnTo>
                    <a:pt x="90" y="50"/>
                  </a:lnTo>
                  <a:lnTo>
                    <a:pt x="91" y="64"/>
                  </a:lnTo>
                  <a:lnTo>
                    <a:pt x="74" y="64"/>
                  </a:lnTo>
                  <a:lnTo>
                    <a:pt x="74" y="43"/>
                  </a:lnTo>
                  <a:lnTo>
                    <a:pt x="67" y="28"/>
                  </a:lnTo>
                  <a:lnTo>
                    <a:pt x="56" y="21"/>
                  </a:lnTo>
                  <a:lnTo>
                    <a:pt x="42" y="21"/>
                  </a:lnTo>
                  <a:lnTo>
                    <a:pt x="32" y="25"/>
                  </a:lnTo>
                  <a:lnTo>
                    <a:pt x="21" y="37"/>
                  </a:lnTo>
                  <a:lnTo>
                    <a:pt x="18" y="52"/>
                  </a:lnTo>
                  <a:lnTo>
                    <a:pt x="18" y="70"/>
                  </a:lnTo>
                  <a:lnTo>
                    <a:pt x="18" y="372"/>
                  </a:lnTo>
                  <a:lnTo>
                    <a:pt x="0" y="372"/>
                  </a:lnTo>
                  <a:lnTo>
                    <a:pt x="0" y="6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1403" name=""/>
            <p:cNvGrpSpPr/>
            <p:nvPr/>
          </p:nvGrpSpPr>
          <p:grpSpPr>
            <a:xfrm>
              <a:off x="7819920" y="2723400"/>
              <a:ext cx="58680" cy="46080"/>
              <a:chOff x="7819920" y="2723400"/>
              <a:chExt cx="58680" cy="46080"/>
            </a:xfrm>
          </p:grpSpPr>
          <p:sp>
            <p:nvSpPr>
              <p:cNvPr id="1404" name=""/>
              <p:cNvSpPr/>
              <p:nvPr/>
            </p:nvSpPr>
            <p:spPr>
              <a:xfrm>
                <a:off x="7819920" y="2723400"/>
                <a:ext cx="43920" cy="46080"/>
              </a:xfrm>
              <a:custGeom>
                <a:avLst/>
                <a:gdLst/>
                <a:ahLst/>
                <a:rect l="l" t="t" r="r" b="b"/>
                <a:pathLst>
                  <a:path w="131" h="94">
                    <a:moveTo>
                      <a:pt x="0" y="94"/>
                    </a:moveTo>
                    <a:lnTo>
                      <a:pt x="131" y="94"/>
                    </a:lnTo>
                    <a:lnTo>
                      <a:pt x="131" y="0"/>
                    </a:lnTo>
                    <a:lnTo>
                      <a:pt x="1" y="0"/>
                    </a:lnTo>
                    <a:lnTo>
                      <a:pt x="0" y="94"/>
                    </a:lnTo>
                    <a:close/>
                  </a:path>
                </a:pathLst>
              </a:custGeom>
              <a:solidFill>
                <a:srgbClr val="009900"/>
              </a:solidFill>
              <a:ln w="3240">
                <a:solidFill>
                  <a:srgbClr val="000000"/>
                </a:solidFill>
                <a:round/>
              </a:ln>
            </p:spPr>
            <p:style>
              <a:lnRef idx="0"/>
              <a:fillRef idx="0"/>
              <a:effectRef idx="0"/>
              <a:fontRef idx="minor"/>
            </p:style>
            <p:txBody>
              <a:bodyPr lIns="90000" rIns="90000" tIns="-720" bIns="-720" anchor="t">
                <a:noAutofit/>
              </a:bodyPr>
              <a:p>
                <a:endParaRPr b="0" lang="en-US" sz="2400" strike="noStrike" u="none">
                  <a:solidFill>
                    <a:srgbClr val="ffffff"/>
                  </a:solidFill>
                  <a:effectLst/>
                  <a:uFillTx/>
                  <a:latin typeface="Times New Roman"/>
                </a:endParaRPr>
              </a:p>
            </p:txBody>
          </p:sp>
          <p:sp>
            <p:nvSpPr>
              <p:cNvPr id="1405" name=""/>
              <p:cNvSpPr/>
              <p:nvPr/>
            </p:nvSpPr>
            <p:spPr>
              <a:xfrm>
                <a:off x="7863840" y="2726280"/>
                <a:ext cx="14760" cy="43200"/>
              </a:xfrm>
              <a:custGeom>
                <a:avLst/>
                <a:gdLst/>
                <a:ahLst/>
                <a:rect l="l" t="t" r="r" b="b"/>
                <a:pathLst>
                  <a:path w="42" h="93">
                    <a:moveTo>
                      <a:pt x="0" y="0"/>
                    </a:moveTo>
                    <a:lnTo>
                      <a:pt x="0" y="93"/>
                    </a:lnTo>
                    <a:lnTo>
                      <a:pt x="42" y="89"/>
                    </a:lnTo>
                    <a:lnTo>
                      <a:pt x="42" y="7"/>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3600" bIns="-3600" anchor="t">
                <a:noAutofit/>
              </a:bodyPr>
              <a:p>
                <a:endParaRPr b="0" lang="en-US" sz="2400" strike="noStrike" u="none">
                  <a:solidFill>
                    <a:srgbClr val="ffffff"/>
                  </a:solidFill>
                  <a:effectLst/>
                  <a:uFillTx/>
                  <a:latin typeface="Times New Roman"/>
                </a:endParaRPr>
              </a:p>
            </p:txBody>
          </p:sp>
        </p:grpSp>
        <p:sp>
          <p:nvSpPr>
            <p:cNvPr id="1406" name=""/>
            <p:cNvSpPr/>
            <p:nvPr/>
          </p:nvSpPr>
          <p:spPr>
            <a:xfrm>
              <a:off x="8019360" y="2634840"/>
              <a:ext cx="14760" cy="94320"/>
            </a:xfrm>
            <a:custGeom>
              <a:avLst/>
              <a:gdLst/>
              <a:ahLst/>
              <a:rect l="l" t="t" r="r" b="b"/>
              <a:pathLst>
                <a:path w="46" h="192">
                  <a:moveTo>
                    <a:pt x="0" y="33"/>
                  </a:moveTo>
                  <a:lnTo>
                    <a:pt x="1" y="22"/>
                  </a:lnTo>
                  <a:lnTo>
                    <a:pt x="3" y="12"/>
                  </a:lnTo>
                  <a:lnTo>
                    <a:pt x="10" y="4"/>
                  </a:lnTo>
                  <a:lnTo>
                    <a:pt x="18" y="0"/>
                  </a:lnTo>
                  <a:lnTo>
                    <a:pt x="27" y="0"/>
                  </a:lnTo>
                  <a:lnTo>
                    <a:pt x="33" y="3"/>
                  </a:lnTo>
                  <a:lnTo>
                    <a:pt x="39" y="8"/>
                  </a:lnTo>
                  <a:lnTo>
                    <a:pt x="43" y="14"/>
                  </a:lnTo>
                  <a:lnTo>
                    <a:pt x="45" y="21"/>
                  </a:lnTo>
                  <a:lnTo>
                    <a:pt x="45" y="26"/>
                  </a:lnTo>
                  <a:lnTo>
                    <a:pt x="46" y="33"/>
                  </a:lnTo>
                  <a:lnTo>
                    <a:pt x="37" y="33"/>
                  </a:lnTo>
                  <a:lnTo>
                    <a:pt x="37" y="22"/>
                  </a:lnTo>
                  <a:lnTo>
                    <a:pt x="34" y="14"/>
                  </a:lnTo>
                  <a:lnTo>
                    <a:pt x="28" y="11"/>
                  </a:lnTo>
                  <a:lnTo>
                    <a:pt x="21" y="11"/>
                  </a:lnTo>
                  <a:lnTo>
                    <a:pt x="16" y="13"/>
                  </a:lnTo>
                  <a:lnTo>
                    <a:pt x="11" y="20"/>
                  </a:lnTo>
                  <a:lnTo>
                    <a:pt x="10" y="27"/>
                  </a:lnTo>
                  <a:lnTo>
                    <a:pt x="10" y="37"/>
                  </a:lnTo>
                  <a:lnTo>
                    <a:pt x="10" y="192"/>
                  </a:lnTo>
                  <a:lnTo>
                    <a:pt x="0" y="192"/>
                  </a:lnTo>
                  <a:lnTo>
                    <a:pt x="0" y="33"/>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1407" name=""/>
            <p:cNvGrpSpPr/>
            <p:nvPr/>
          </p:nvGrpSpPr>
          <p:grpSpPr>
            <a:xfrm>
              <a:off x="7814160" y="2594160"/>
              <a:ext cx="19440" cy="171360"/>
              <a:chOff x="7814160" y="2594160"/>
              <a:chExt cx="19440" cy="171360"/>
            </a:xfrm>
          </p:grpSpPr>
          <p:grpSp>
            <p:nvGrpSpPr>
              <p:cNvPr id="1408" name=""/>
              <p:cNvGrpSpPr/>
              <p:nvPr/>
            </p:nvGrpSpPr>
            <p:grpSpPr>
              <a:xfrm>
                <a:off x="7814160" y="2709000"/>
                <a:ext cx="19440" cy="56520"/>
                <a:chOff x="7814160" y="2709000"/>
                <a:chExt cx="19440" cy="56520"/>
              </a:xfrm>
            </p:grpSpPr>
            <p:sp>
              <p:nvSpPr>
                <p:cNvPr id="1409" name=""/>
                <p:cNvSpPr/>
                <p:nvPr/>
              </p:nvSpPr>
              <p:spPr>
                <a:xfrm>
                  <a:off x="7814160" y="2739240"/>
                  <a:ext cx="19440" cy="23400"/>
                </a:xfrm>
                <a:prstGeom prst="rect">
                  <a:avLst/>
                </a:prstGeom>
                <a:solidFill>
                  <a:srgbClr val="009900"/>
                </a:solidFill>
                <a:ln w="3240">
                  <a:solidFill>
                    <a:srgbClr val="000000"/>
                  </a:solidFill>
                  <a:miter/>
                </a:ln>
              </p:spPr>
              <p:style>
                <a:lnRef idx="0"/>
                <a:fillRef idx="0"/>
                <a:effectRef idx="0"/>
                <a:fontRef idx="minor"/>
              </p:style>
              <p:txBody>
                <a:bodyPr lIns="90000" rIns="90000" tIns="-23400" bIns="-23400" anchor="t">
                  <a:noAutofit/>
                </a:bodyPr>
                <a:p>
                  <a:endParaRPr b="0" lang="en-US" sz="2400" strike="noStrike" u="none">
                    <a:solidFill>
                      <a:srgbClr val="ffffff"/>
                    </a:solidFill>
                    <a:effectLst/>
                    <a:uFillTx/>
                    <a:latin typeface="Times New Roman"/>
                  </a:endParaRPr>
                </a:p>
              </p:txBody>
            </p:sp>
            <p:sp>
              <p:nvSpPr>
                <p:cNvPr id="1410" name=""/>
                <p:cNvSpPr/>
                <p:nvPr/>
              </p:nvSpPr>
              <p:spPr>
                <a:xfrm>
                  <a:off x="7814160" y="2735280"/>
                  <a:ext cx="19440" cy="30240"/>
                </a:xfrm>
                <a:custGeom>
                  <a:avLst/>
                  <a:gdLst/>
                  <a:ahLst/>
                  <a:rect l="l" t="t" r="r" b="b"/>
                  <a:pathLst>
                    <a:path w="57" h="59">
                      <a:moveTo>
                        <a:pt x="0" y="0"/>
                      </a:moveTo>
                      <a:lnTo>
                        <a:pt x="57" y="59"/>
                      </a:lnTo>
                      <a:lnTo>
                        <a:pt x="57" y="0"/>
                      </a:lnTo>
                      <a:lnTo>
                        <a:pt x="0" y="59"/>
                      </a:lnTo>
                    </a:path>
                  </a:pathLst>
                </a:custGeom>
                <a:solidFill>
                  <a:srgbClr val="009900"/>
                </a:solidFill>
                <a:ln w="3240">
                  <a:solidFill>
                    <a:srgbClr val="00000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1411" name=""/>
                <p:cNvSpPr/>
                <p:nvPr/>
              </p:nvSpPr>
              <p:spPr>
                <a:xfrm>
                  <a:off x="7815240" y="2711880"/>
                  <a:ext cx="165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1412" name=""/>
                <p:cNvSpPr/>
                <p:nvPr/>
              </p:nvSpPr>
              <p:spPr>
                <a:xfrm>
                  <a:off x="7814160" y="2709000"/>
                  <a:ext cx="19440" cy="26280"/>
                </a:xfrm>
                <a:custGeom>
                  <a:avLst/>
                  <a:gdLst/>
                  <a:ahLst/>
                  <a:rect l="l" t="t" r="r" b="b"/>
                  <a:pathLst>
                    <a:path w="57" h="60">
                      <a:moveTo>
                        <a:pt x="0" y="0"/>
                      </a:moveTo>
                      <a:lnTo>
                        <a:pt x="57" y="60"/>
                      </a:lnTo>
                      <a:lnTo>
                        <a:pt x="57" y="0"/>
                      </a:lnTo>
                      <a:lnTo>
                        <a:pt x="0" y="60"/>
                      </a:lnTo>
                    </a:path>
                  </a:pathLst>
                </a:custGeom>
                <a:solidFill>
                  <a:srgbClr val="009900"/>
                </a:solidFill>
                <a:ln w="3240">
                  <a:solidFill>
                    <a:srgbClr val="000000"/>
                  </a:solidFill>
                  <a:round/>
                </a:ln>
              </p:spPr>
              <p:style>
                <a:lnRef idx="0"/>
                <a:fillRef idx="0"/>
                <a:effectRef idx="0"/>
                <a:fontRef idx="minor"/>
              </p:style>
              <p:txBody>
                <a:bodyPr lIns="90000" rIns="90000" tIns="-20520" bIns="-20520" anchor="t">
                  <a:noAutofit/>
                </a:bodyPr>
                <a:p>
                  <a:endParaRPr b="0" lang="en-US" sz="2400" strike="noStrike" u="none">
                    <a:solidFill>
                      <a:srgbClr val="ffffff"/>
                    </a:solidFill>
                    <a:effectLst/>
                    <a:uFillTx/>
                    <a:latin typeface="Times New Roman"/>
                  </a:endParaRPr>
                </a:p>
              </p:txBody>
            </p:sp>
          </p:grpSp>
          <p:grpSp>
            <p:nvGrpSpPr>
              <p:cNvPr id="1413" name=""/>
              <p:cNvGrpSpPr/>
              <p:nvPr/>
            </p:nvGrpSpPr>
            <p:grpSpPr>
              <a:xfrm>
                <a:off x="7814160" y="2651400"/>
                <a:ext cx="19440" cy="56520"/>
                <a:chOff x="7814160" y="2651400"/>
                <a:chExt cx="19440" cy="56520"/>
              </a:xfrm>
            </p:grpSpPr>
            <p:sp>
              <p:nvSpPr>
                <p:cNvPr id="1414" name=""/>
                <p:cNvSpPr/>
                <p:nvPr/>
              </p:nvSpPr>
              <p:spPr>
                <a:xfrm>
                  <a:off x="7814160" y="2681640"/>
                  <a:ext cx="19440" cy="23400"/>
                </a:xfrm>
                <a:prstGeom prst="rect">
                  <a:avLst/>
                </a:prstGeom>
                <a:solidFill>
                  <a:srgbClr val="009900"/>
                </a:solidFill>
                <a:ln w="3240">
                  <a:solidFill>
                    <a:srgbClr val="000000"/>
                  </a:solidFill>
                  <a:miter/>
                </a:ln>
              </p:spPr>
              <p:style>
                <a:lnRef idx="0"/>
                <a:fillRef idx="0"/>
                <a:effectRef idx="0"/>
                <a:fontRef idx="minor"/>
              </p:style>
              <p:txBody>
                <a:bodyPr lIns="90000" rIns="90000" tIns="-23400" bIns="-23400" anchor="t">
                  <a:noAutofit/>
                </a:bodyPr>
                <a:p>
                  <a:endParaRPr b="0" lang="en-US" sz="2400" strike="noStrike" u="none">
                    <a:solidFill>
                      <a:srgbClr val="ffffff"/>
                    </a:solidFill>
                    <a:effectLst/>
                    <a:uFillTx/>
                    <a:latin typeface="Times New Roman"/>
                  </a:endParaRPr>
                </a:p>
              </p:txBody>
            </p:sp>
            <p:sp>
              <p:nvSpPr>
                <p:cNvPr id="1415" name=""/>
                <p:cNvSpPr/>
                <p:nvPr/>
              </p:nvSpPr>
              <p:spPr>
                <a:xfrm>
                  <a:off x="7814160" y="2677680"/>
                  <a:ext cx="19440" cy="30240"/>
                </a:xfrm>
                <a:custGeom>
                  <a:avLst/>
                  <a:gdLst/>
                  <a:ahLst/>
                  <a:rect l="l" t="t" r="r" b="b"/>
                  <a:pathLst>
                    <a:path w="57" h="60">
                      <a:moveTo>
                        <a:pt x="0" y="0"/>
                      </a:moveTo>
                      <a:lnTo>
                        <a:pt x="57" y="60"/>
                      </a:lnTo>
                      <a:lnTo>
                        <a:pt x="57" y="0"/>
                      </a:lnTo>
                      <a:lnTo>
                        <a:pt x="0" y="60"/>
                      </a:lnTo>
                    </a:path>
                  </a:pathLst>
                </a:custGeom>
                <a:solidFill>
                  <a:srgbClr val="009900"/>
                </a:solidFill>
                <a:ln w="3240">
                  <a:solidFill>
                    <a:srgbClr val="00000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1416" name=""/>
                <p:cNvSpPr/>
                <p:nvPr/>
              </p:nvSpPr>
              <p:spPr>
                <a:xfrm>
                  <a:off x="7815240" y="2654280"/>
                  <a:ext cx="165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1417" name=""/>
                <p:cNvSpPr/>
                <p:nvPr/>
              </p:nvSpPr>
              <p:spPr>
                <a:xfrm>
                  <a:off x="7814160" y="2651400"/>
                  <a:ext cx="19440" cy="26280"/>
                </a:xfrm>
                <a:custGeom>
                  <a:avLst/>
                  <a:gdLst/>
                  <a:ahLst/>
                  <a:rect l="l" t="t" r="r" b="b"/>
                  <a:pathLst>
                    <a:path w="57" h="59">
                      <a:moveTo>
                        <a:pt x="0" y="0"/>
                      </a:moveTo>
                      <a:lnTo>
                        <a:pt x="57" y="59"/>
                      </a:lnTo>
                      <a:lnTo>
                        <a:pt x="57" y="0"/>
                      </a:lnTo>
                      <a:lnTo>
                        <a:pt x="0" y="59"/>
                      </a:lnTo>
                    </a:path>
                  </a:pathLst>
                </a:custGeom>
                <a:solidFill>
                  <a:srgbClr val="009900"/>
                </a:solidFill>
                <a:ln w="3240">
                  <a:solidFill>
                    <a:srgbClr val="000000"/>
                  </a:solidFill>
                  <a:round/>
                </a:ln>
              </p:spPr>
              <p:style>
                <a:lnRef idx="0"/>
                <a:fillRef idx="0"/>
                <a:effectRef idx="0"/>
                <a:fontRef idx="minor"/>
              </p:style>
              <p:txBody>
                <a:bodyPr lIns="90000" rIns="90000" tIns="-20520" bIns="-20520" anchor="t">
                  <a:noAutofit/>
                </a:bodyPr>
                <a:p>
                  <a:endParaRPr b="0" lang="en-US" sz="2400" strike="noStrike" u="none">
                    <a:solidFill>
                      <a:srgbClr val="ffffff"/>
                    </a:solidFill>
                    <a:effectLst/>
                    <a:uFillTx/>
                    <a:latin typeface="Times New Roman"/>
                  </a:endParaRPr>
                </a:p>
              </p:txBody>
            </p:sp>
          </p:grpSp>
          <p:grpSp>
            <p:nvGrpSpPr>
              <p:cNvPr id="1418" name=""/>
              <p:cNvGrpSpPr/>
              <p:nvPr/>
            </p:nvGrpSpPr>
            <p:grpSpPr>
              <a:xfrm>
                <a:off x="7814160" y="2594160"/>
                <a:ext cx="19440" cy="56520"/>
                <a:chOff x="7814160" y="2594160"/>
                <a:chExt cx="19440" cy="56520"/>
              </a:xfrm>
            </p:grpSpPr>
            <p:sp>
              <p:nvSpPr>
                <p:cNvPr id="1419" name=""/>
                <p:cNvSpPr/>
                <p:nvPr/>
              </p:nvSpPr>
              <p:spPr>
                <a:xfrm>
                  <a:off x="7814160" y="2624400"/>
                  <a:ext cx="19440" cy="23400"/>
                </a:xfrm>
                <a:prstGeom prst="rect">
                  <a:avLst/>
                </a:prstGeom>
                <a:solidFill>
                  <a:srgbClr val="009900"/>
                </a:solidFill>
                <a:ln w="3240">
                  <a:solidFill>
                    <a:srgbClr val="000000"/>
                  </a:solidFill>
                  <a:miter/>
                </a:ln>
              </p:spPr>
              <p:style>
                <a:lnRef idx="0"/>
                <a:fillRef idx="0"/>
                <a:effectRef idx="0"/>
                <a:fontRef idx="minor"/>
              </p:style>
              <p:txBody>
                <a:bodyPr lIns="90000" rIns="90000" tIns="-23400" bIns="-23400" anchor="t">
                  <a:noAutofit/>
                </a:bodyPr>
                <a:p>
                  <a:endParaRPr b="0" lang="en-US" sz="2400" strike="noStrike" u="none">
                    <a:solidFill>
                      <a:srgbClr val="ffffff"/>
                    </a:solidFill>
                    <a:effectLst/>
                    <a:uFillTx/>
                    <a:latin typeface="Times New Roman"/>
                  </a:endParaRPr>
                </a:p>
              </p:txBody>
            </p:sp>
            <p:sp>
              <p:nvSpPr>
                <p:cNvPr id="1420" name=""/>
                <p:cNvSpPr/>
                <p:nvPr/>
              </p:nvSpPr>
              <p:spPr>
                <a:xfrm>
                  <a:off x="7814160" y="2620440"/>
                  <a:ext cx="19440" cy="30240"/>
                </a:xfrm>
                <a:custGeom>
                  <a:avLst/>
                  <a:gdLst/>
                  <a:ahLst/>
                  <a:rect l="l" t="t" r="r" b="b"/>
                  <a:pathLst>
                    <a:path w="57" h="60">
                      <a:moveTo>
                        <a:pt x="0" y="0"/>
                      </a:moveTo>
                      <a:lnTo>
                        <a:pt x="57" y="60"/>
                      </a:lnTo>
                      <a:lnTo>
                        <a:pt x="57" y="0"/>
                      </a:lnTo>
                      <a:lnTo>
                        <a:pt x="0" y="60"/>
                      </a:lnTo>
                    </a:path>
                  </a:pathLst>
                </a:custGeom>
                <a:solidFill>
                  <a:srgbClr val="009900"/>
                </a:solidFill>
                <a:ln w="3240">
                  <a:solidFill>
                    <a:srgbClr val="00000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1421" name=""/>
                <p:cNvSpPr/>
                <p:nvPr/>
              </p:nvSpPr>
              <p:spPr>
                <a:xfrm>
                  <a:off x="7815240" y="2597040"/>
                  <a:ext cx="165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1422" name=""/>
                <p:cNvSpPr/>
                <p:nvPr/>
              </p:nvSpPr>
              <p:spPr>
                <a:xfrm>
                  <a:off x="7814160" y="2594160"/>
                  <a:ext cx="19440" cy="26280"/>
                </a:xfrm>
                <a:custGeom>
                  <a:avLst/>
                  <a:gdLst/>
                  <a:ahLst/>
                  <a:rect l="l" t="t" r="r" b="b"/>
                  <a:pathLst>
                    <a:path w="57" h="59">
                      <a:moveTo>
                        <a:pt x="0" y="0"/>
                      </a:moveTo>
                      <a:lnTo>
                        <a:pt x="57" y="59"/>
                      </a:lnTo>
                      <a:lnTo>
                        <a:pt x="57" y="0"/>
                      </a:lnTo>
                      <a:lnTo>
                        <a:pt x="0" y="59"/>
                      </a:lnTo>
                    </a:path>
                  </a:pathLst>
                </a:custGeom>
                <a:solidFill>
                  <a:srgbClr val="009900"/>
                </a:solidFill>
                <a:ln w="3240">
                  <a:solidFill>
                    <a:srgbClr val="000000"/>
                  </a:solidFill>
                  <a:round/>
                </a:ln>
              </p:spPr>
              <p:style>
                <a:lnRef idx="0"/>
                <a:fillRef idx="0"/>
                <a:effectRef idx="0"/>
                <a:fontRef idx="minor"/>
              </p:style>
              <p:txBody>
                <a:bodyPr lIns="90000" rIns="90000" tIns="-20520" bIns="-20520" anchor="t">
                  <a:noAutofit/>
                </a:bodyPr>
                <a:p>
                  <a:endParaRPr b="0" lang="en-US" sz="2400" strike="noStrike" u="none">
                    <a:solidFill>
                      <a:srgbClr val="ffffff"/>
                    </a:solidFill>
                    <a:effectLst/>
                    <a:uFillTx/>
                    <a:latin typeface="Times New Roman"/>
                  </a:endParaRPr>
                </a:p>
              </p:txBody>
            </p:sp>
          </p:grpSp>
        </p:grpSp>
        <p:sp>
          <p:nvSpPr>
            <p:cNvPr id="1423" name=""/>
            <p:cNvSpPr/>
            <p:nvPr/>
          </p:nvSpPr>
          <p:spPr>
            <a:xfrm>
              <a:off x="7047720" y="2465640"/>
              <a:ext cx="691200" cy="212760"/>
            </a:xfrm>
            <a:custGeom>
              <a:avLst/>
              <a:gdLst/>
              <a:ahLst/>
              <a:rect l="l" t="t" r="r" b="b"/>
              <a:pathLst>
                <a:path w="1997" h="441">
                  <a:moveTo>
                    <a:pt x="1997" y="0"/>
                  </a:moveTo>
                  <a:lnTo>
                    <a:pt x="1997" y="84"/>
                  </a:lnTo>
                  <a:lnTo>
                    <a:pt x="1218" y="150"/>
                  </a:lnTo>
                  <a:lnTo>
                    <a:pt x="1035" y="418"/>
                  </a:lnTo>
                  <a:lnTo>
                    <a:pt x="0" y="441"/>
                  </a:lnTo>
                  <a:lnTo>
                    <a:pt x="0" y="389"/>
                  </a:lnTo>
                  <a:lnTo>
                    <a:pt x="970" y="351"/>
                  </a:lnTo>
                  <a:lnTo>
                    <a:pt x="1174" y="76"/>
                  </a:lnTo>
                  <a:lnTo>
                    <a:pt x="1997"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1424" name=""/>
            <p:cNvGrpSpPr/>
            <p:nvPr/>
          </p:nvGrpSpPr>
          <p:grpSpPr>
            <a:xfrm>
              <a:off x="7546680" y="2394360"/>
              <a:ext cx="77040" cy="117360"/>
              <a:chOff x="7546680" y="2394360"/>
              <a:chExt cx="77040" cy="117360"/>
            </a:xfrm>
          </p:grpSpPr>
          <p:sp>
            <p:nvSpPr>
              <p:cNvPr id="1425" name=""/>
              <p:cNvSpPr/>
              <p:nvPr/>
            </p:nvSpPr>
            <p:spPr>
              <a:xfrm>
                <a:off x="7571160" y="2394360"/>
                <a:ext cx="52560" cy="117360"/>
              </a:xfrm>
              <a:custGeom>
                <a:avLst/>
                <a:gdLst/>
                <a:ahLst/>
                <a:rect l="l" t="t" r="r" b="b"/>
                <a:pathLst>
                  <a:path w="153" h="243">
                    <a:moveTo>
                      <a:pt x="79" y="0"/>
                    </a:moveTo>
                    <a:lnTo>
                      <a:pt x="153" y="34"/>
                    </a:lnTo>
                    <a:lnTo>
                      <a:pt x="153" y="105"/>
                    </a:lnTo>
                    <a:lnTo>
                      <a:pt x="87" y="109"/>
                    </a:lnTo>
                    <a:lnTo>
                      <a:pt x="51" y="229"/>
                    </a:lnTo>
                    <a:lnTo>
                      <a:pt x="0" y="243"/>
                    </a:lnTo>
                    <a:lnTo>
                      <a:pt x="79"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426" name=""/>
              <p:cNvSpPr/>
              <p:nvPr/>
            </p:nvSpPr>
            <p:spPr>
              <a:xfrm>
                <a:off x="7546680" y="2394360"/>
                <a:ext cx="52200" cy="117360"/>
              </a:xfrm>
              <a:custGeom>
                <a:avLst/>
                <a:gdLst/>
                <a:ahLst/>
                <a:rect l="l" t="t" r="r" b="b"/>
                <a:pathLst>
                  <a:path w="154" h="248">
                    <a:moveTo>
                      <a:pt x="81" y="22"/>
                    </a:moveTo>
                    <a:lnTo>
                      <a:pt x="154" y="0"/>
                    </a:lnTo>
                    <a:lnTo>
                      <a:pt x="73" y="243"/>
                    </a:lnTo>
                    <a:lnTo>
                      <a:pt x="0" y="248"/>
                    </a:lnTo>
                    <a:lnTo>
                      <a:pt x="81" y="2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1427" name=""/>
            <p:cNvGrpSpPr/>
            <p:nvPr/>
          </p:nvGrpSpPr>
          <p:grpSpPr>
            <a:xfrm>
              <a:off x="7657560" y="2360520"/>
              <a:ext cx="88200" cy="134280"/>
              <a:chOff x="7657560" y="2360520"/>
              <a:chExt cx="88200" cy="134280"/>
            </a:xfrm>
          </p:grpSpPr>
          <p:sp>
            <p:nvSpPr>
              <p:cNvPr id="1428" name=""/>
              <p:cNvSpPr/>
              <p:nvPr/>
            </p:nvSpPr>
            <p:spPr>
              <a:xfrm>
                <a:off x="7657560" y="2360520"/>
                <a:ext cx="63720" cy="134280"/>
              </a:xfrm>
              <a:custGeom>
                <a:avLst/>
                <a:gdLst/>
                <a:ahLst/>
                <a:rect l="l" t="t" r="r" b="b"/>
                <a:pathLst>
                  <a:path w="181" h="284">
                    <a:moveTo>
                      <a:pt x="98" y="15"/>
                    </a:moveTo>
                    <a:lnTo>
                      <a:pt x="181" y="0"/>
                    </a:lnTo>
                    <a:lnTo>
                      <a:pt x="93" y="278"/>
                    </a:lnTo>
                    <a:lnTo>
                      <a:pt x="0" y="284"/>
                    </a:lnTo>
                    <a:lnTo>
                      <a:pt x="98" y="15"/>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429" name=""/>
              <p:cNvSpPr/>
              <p:nvPr/>
            </p:nvSpPr>
            <p:spPr>
              <a:xfrm>
                <a:off x="7689240" y="2360520"/>
                <a:ext cx="56520" cy="131400"/>
              </a:xfrm>
              <a:custGeom>
                <a:avLst/>
                <a:gdLst/>
                <a:ahLst/>
                <a:rect l="l" t="t" r="r" b="b"/>
                <a:pathLst>
                  <a:path w="165" h="274">
                    <a:moveTo>
                      <a:pt x="89" y="0"/>
                    </a:moveTo>
                    <a:lnTo>
                      <a:pt x="0" y="274"/>
                    </a:lnTo>
                    <a:lnTo>
                      <a:pt x="57" y="248"/>
                    </a:lnTo>
                    <a:lnTo>
                      <a:pt x="93" y="129"/>
                    </a:lnTo>
                    <a:lnTo>
                      <a:pt x="165" y="122"/>
                    </a:lnTo>
                    <a:lnTo>
                      <a:pt x="165" y="47"/>
                    </a:lnTo>
                    <a:lnTo>
                      <a:pt x="89"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1430" name=""/>
            <p:cNvGrpSpPr/>
            <p:nvPr/>
          </p:nvGrpSpPr>
          <p:grpSpPr>
            <a:xfrm>
              <a:off x="7742160" y="2719440"/>
              <a:ext cx="83880" cy="63720"/>
              <a:chOff x="7742160" y="2719440"/>
              <a:chExt cx="83880" cy="63720"/>
            </a:xfrm>
          </p:grpSpPr>
          <p:sp>
            <p:nvSpPr>
              <p:cNvPr id="1431" name=""/>
              <p:cNvSpPr/>
              <p:nvPr/>
            </p:nvSpPr>
            <p:spPr>
              <a:xfrm>
                <a:off x="7742160" y="2723040"/>
                <a:ext cx="60480" cy="56880"/>
              </a:xfrm>
              <a:prstGeom prst="rect">
                <a:avLst/>
              </a:prstGeom>
              <a:solidFill>
                <a:srgbClr val="009900"/>
              </a:solidFill>
              <a:ln w="3240">
                <a:solidFill>
                  <a:srgbClr val="000000"/>
                </a:solidFill>
                <a:miter/>
              </a:ln>
            </p:spPr>
            <p:style>
              <a:lnRef idx="0"/>
              <a:fillRef idx="0"/>
              <a:effectRef idx="0"/>
              <a:fontRef idx="minor"/>
            </p:style>
            <p:txBody>
              <a:bodyPr lIns="90000" rIns="90000" tIns="10080" bIns="10080" anchor="t">
                <a:noAutofit/>
              </a:bodyPr>
              <a:p>
                <a:endParaRPr b="0" lang="en-US" sz="2400" strike="noStrike" u="none">
                  <a:solidFill>
                    <a:srgbClr val="ffffff"/>
                  </a:solidFill>
                  <a:effectLst/>
                  <a:uFillTx/>
                  <a:latin typeface="Times New Roman"/>
                </a:endParaRPr>
              </a:p>
            </p:txBody>
          </p:sp>
          <p:sp>
            <p:nvSpPr>
              <p:cNvPr id="1432" name=""/>
              <p:cNvSpPr/>
              <p:nvPr/>
            </p:nvSpPr>
            <p:spPr>
              <a:xfrm>
                <a:off x="7804080" y="2719440"/>
                <a:ext cx="21960" cy="63720"/>
              </a:xfrm>
              <a:custGeom>
                <a:avLst/>
                <a:gdLst/>
                <a:ahLst/>
                <a:rect l="l" t="t" r="r" b="b"/>
                <a:pathLst>
                  <a:path w="60" h="132">
                    <a:moveTo>
                      <a:pt x="0" y="0"/>
                    </a:moveTo>
                    <a:lnTo>
                      <a:pt x="0" y="132"/>
                    </a:lnTo>
                    <a:lnTo>
                      <a:pt x="60" y="126"/>
                    </a:lnTo>
                    <a:lnTo>
                      <a:pt x="60" y="11"/>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6920" bIns="16920" anchor="t">
                <a:noAutofit/>
              </a:bodyPr>
              <a:p>
                <a:endParaRPr b="0" lang="en-US" sz="2400" strike="noStrike" u="none">
                  <a:solidFill>
                    <a:srgbClr val="ffffff"/>
                  </a:solidFill>
                  <a:effectLst/>
                  <a:uFillTx/>
                  <a:latin typeface="Times New Roman"/>
                </a:endParaRPr>
              </a:p>
            </p:txBody>
          </p:sp>
        </p:grpSp>
        <p:grpSp>
          <p:nvGrpSpPr>
            <p:cNvPr id="1433" name=""/>
            <p:cNvGrpSpPr/>
            <p:nvPr/>
          </p:nvGrpSpPr>
          <p:grpSpPr>
            <a:xfrm>
              <a:off x="7466400" y="2543400"/>
              <a:ext cx="216720" cy="232920"/>
              <a:chOff x="7466400" y="2543400"/>
              <a:chExt cx="216720" cy="232920"/>
            </a:xfrm>
          </p:grpSpPr>
          <p:sp>
            <p:nvSpPr>
              <p:cNvPr id="1434" name=""/>
              <p:cNvSpPr/>
              <p:nvPr/>
            </p:nvSpPr>
            <p:spPr>
              <a:xfrm>
                <a:off x="7467840" y="2550240"/>
                <a:ext cx="100440" cy="16560"/>
              </a:xfrm>
              <a:custGeom>
                <a:avLst/>
                <a:gdLst/>
                <a:ahLst/>
                <a:rect l="l" t="t" r="r" b="b"/>
                <a:pathLst>
                  <a:path w="291" h="34">
                    <a:moveTo>
                      <a:pt x="0" y="16"/>
                    </a:moveTo>
                    <a:lnTo>
                      <a:pt x="262" y="0"/>
                    </a:lnTo>
                    <a:lnTo>
                      <a:pt x="291" y="26"/>
                    </a:lnTo>
                    <a:lnTo>
                      <a:pt x="25" y="34"/>
                    </a:lnTo>
                    <a:lnTo>
                      <a:pt x="0" y="16"/>
                    </a:lnTo>
                    <a:close/>
                  </a:path>
                </a:pathLst>
              </a:custGeom>
              <a:solidFill>
                <a:srgbClr val="009900"/>
              </a:solidFill>
              <a:ln w="3240">
                <a:solidFill>
                  <a:srgbClr val="000000"/>
                </a:solidFill>
                <a:round/>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sp>
            <p:nvSpPr>
              <p:cNvPr id="1435" name=""/>
              <p:cNvSpPr/>
              <p:nvPr/>
            </p:nvSpPr>
            <p:spPr>
              <a:xfrm>
                <a:off x="7466400" y="2557080"/>
                <a:ext cx="10800" cy="212400"/>
              </a:xfrm>
              <a:custGeom>
                <a:avLst/>
                <a:gdLst/>
                <a:ahLst/>
                <a:rect l="l" t="t" r="r" b="b"/>
                <a:pathLst>
                  <a:path w="29" h="439">
                    <a:moveTo>
                      <a:pt x="0" y="439"/>
                    </a:moveTo>
                    <a:lnTo>
                      <a:pt x="0" y="0"/>
                    </a:lnTo>
                    <a:lnTo>
                      <a:pt x="29" y="22"/>
                    </a:lnTo>
                    <a:lnTo>
                      <a:pt x="29" y="439"/>
                    </a:lnTo>
                    <a:lnTo>
                      <a:pt x="0" y="439"/>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436" name=""/>
              <p:cNvSpPr/>
              <p:nvPr/>
            </p:nvSpPr>
            <p:spPr>
              <a:xfrm>
                <a:off x="7557480" y="2550240"/>
                <a:ext cx="9720" cy="223200"/>
              </a:xfrm>
              <a:custGeom>
                <a:avLst/>
                <a:gdLst/>
                <a:ahLst/>
                <a:rect l="l" t="t" r="r" b="b"/>
                <a:pathLst>
                  <a:path w="28" h="462">
                    <a:moveTo>
                      <a:pt x="0" y="462"/>
                    </a:moveTo>
                    <a:lnTo>
                      <a:pt x="0" y="0"/>
                    </a:lnTo>
                    <a:lnTo>
                      <a:pt x="28" y="25"/>
                    </a:lnTo>
                    <a:lnTo>
                      <a:pt x="28" y="462"/>
                    </a:lnTo>
                    <a:lnTo>
                      <a:pt x="0" y="46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437" name=""/>
              <p:cNvSpPr/>
              <p:nvPr/>
            </p:nvSpPr>
            <p:spPr>
              <a:xfrm>
                <a:off x="7557480" y="2543400"/>
                <a:ext cx="125640" cy="19800"/>
              </a:xfrm>
              <a:custGeom>
                <a:avLst/>
                <a:gdLst/>
                <a:ahLst/>
                <a:rect l="l" t="t" r="r" b="b"/>
                <a:pathLst>
                  <a:path w="363" h="41">
                    <a:moveTo>
                      <a:pt x="0" y="15"/>
                    </a:moveTo>
                    <a:lnTo>
                      <a:pt x="316" y="0"/>
                    </a:lnTo>
                    <a:lnTo>
                      <a:pt x="363" y="26"/>
                    </a:lnTo>
                    <a:lnTo>
                      <a:pt x="32" y="41"/>
                    </a:lnTo>
                    <a:lnTo>
                      <a:pt x="0" y="15"/>
                    </a:lnTo>
                    <a:close/>
                  </a:path>
                </a:pathLst>
              </a:custGeom>
              <a:solidFill>
                <a:srgbClr val="009900"/>
              </a:solidFill>
              <a:ln w="3240">
                <a:solidFill>
                  <a:srgbClr val="000000"/>
                </a:solidFill>
                <a:round/>
              </a:ln>
            </p:spPr>
            <p:style>
              <a:lnRef idx="0"/>
              <a:fillRef idx="0"/>
              <a:effectRef idx="0"/>
              <a:fontRef idx="minor"/>
            </p:style>
            <p:txBody>
              <a:bodyPr lIns="90000" rIns="90000" tIns="-27000" bIns="-27000" anchor="t">
                <a:noAutofit/>
              </a:bodyPr>
              <a:p>
                <a:endParaRPr b="0" lang="en-US" sz="2400" strike="noStrike" u="none">
                  <a:solidFill>
                    <a:srgbClr val="ffffff"/>
                  </a:solidFill>
                  <a:effectLst/>
                  <a:uFillTx/>
                  <a:latin typeface="Times New Roman"/>
                </a:endParaRPr>
              </a:p>
            </p:txBody>
          </p:sp>
          <p:sp>
            <p:nvSpPr>
              <p:cNvPr id="1438" name=""/>
              <p:cNvSpPr/>
              <p:nvPr/>
            </p:nvSpPr>
            <p:spPr>
              <a:xfrm>
                <a:off x="7671240" y="2543400"/>
                <a:ext cx="11880" cy="232920"/>
              </a:xfrm>
              <a:custGeom>
                <a:avLst/>
                <a:gdLst/>
                <a:ahLst/>
                <a:rect l="l" t="t" r="r" b="b"/>
                <a:pathLst>
                  <a:path w="36" h="480">
                    <a:moveTo>
                      <a:pt x="0" y="480"/>
                    </a:moveTo>
                    <a:lnTo>
                      <a:pt x="0" y="0"/>
                    </a:lnTo>
                    <a:lnTo>
                      <a:pt x="36" y="26"/>
                    </a:lnTo>
                    <a:lnTo>
                      <a:pt x="36" y="480"/>
                    </a:lnTo>
                    <a:lnTo>
                      <a:pt x="0" y="48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1439" name=""/>
            <p:cNvGrpSpPr/>
            <p:nvPr/>
          </p:nvGrpSpPr>
          <p:grpSpPr>
            <a:xfrm>
              <a:off x="7060320" y="2712600"/>
              <a:ext cx="281880" cy="50760"/>
              <a:chOff x="7060320" y="2712600"/>
              <a:chExt cx="281880" cy="50760"/>
            </a:xfrm>
          </p:grpSpPr>
          <p:grpSp>
            <p:nvGrpSpPr>
              <p:cNvPr id="1440" name=""/>
              <p:cNvGrpSpPr/>
              <p:nvPr/>
            </p:nvGrpSpPr>
            <p:grpSpPr>
              <a:xfrm>
                <a:off x="7060320" y="2716200"/>
                <a:ext cx="140760" cy="45720"/>
                <a:chOff x="7060320" y="2716200"/>
                <a:chExt cx="140760" cy="45720"/>
              </a:xfrm>
            </p:grpSpPr>
            <p:grpSp>
              <p:nvGrpSpPr>
                <p:cNvPr id="1441" name=""/>
                <p:cNvGrpSpPr/>
                <p:nvPr/>
              </p:nvGrpSpPr>
              <p:grpSpPr>
                <a:xfrm>
                  <a:off x="7060320" y="2716200"/>
                  <a:ext cx="36000" cy="45720"/>
                  <a:chOff x="7060320" y="2716200"/>
                  <a:chExt cx="36000" cy="45720"/>
                </a:xfrm>
              </p:grpSpPr>
              <p:sp>
                <p:nvSpPr>
                  <p:cNvPr id="1442" name=""/>
                  <p:cNvSpPr/>
                  <p:nvPr/>
                </p:nvSpPr>
                <p:spPr>
                  <a:xfrm>
                    <a:off x="7061400" y="271908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1443" name=""/>
                  <p:cNvSpPr/>
                  <p:nvPr/>
                </p:nvSpPr>
                <p:spPr>
                  <a:xfrm>
                    <a:off x="7060320" y="2716200"/>
                    <a:ext cx="36000" cy="45720"/>
                  </a:xfrm>
                  <a:custGeom>
                    <a:avLst/>
                    <a:gdLst/>
                    <a:ahLst/>
                    <a:rect l="l" t="t" r="r" b="b"/>
                    <a:pathLst>
                      <a:path w="100" h="104">
                        <a:moveTo>
                          <a:pt x="0" y="0"/>
                        </a:moveTo>
                        <a:lnTo>
                          <a:pt x="100" y="104"/>
                        </a:lnTo>
                        <a:lnTo>
                          <a:pt x="100"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1444" name=""/>
                <p:cNvGrpSpPr/>
                <p:nvPr/>
              </p:nvGrpSpPr>
              <p:grpSpPr>
                <a:xfrm>
                  <a:off x="7096320" y="2716200"/>
                  <a:ext cx="34200" cy="45720"/>
                  <a:chOff x="7096320" y="2716200"/>
                  <a:chExt cx="34200" cy="45720"/>
                </a:xfrm>
              </p:grpSpPr>
              <p:sp>
                <p:nvSpPr>
                  <p:cNvPr id="1445" name=""/>
                  <p:cNvSpPr/>
                  <p:nvPr/>
                </p:nvSpPr>
                <p:spPr>
                  <a:xfrm>
                    <a:off x="7097400" y="2719080"/>
                    <a:ext cx="3168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1446" name=""/>
                  <p:cNvSpPr/>
                  <p:nvPr/>
                </p:nvSpPr>
                <p:spPr>
                  <a:xfrm>
                    <a:off x="7096320" y="2716200"/>
                    <a:ext cx="342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1447" name=""/>
                <p:cNvGrpSpPr/>
                <p:nvPr/>
              </p:nvGrpSpPr>
              <p:grpSpPr>
                <a:xfrm>
                  <a:off x="7130880" y="2716200"/>
                  <a:ext cx="36000" cy="45720"/>
                  <a:chOff x="7130880" y="2716200"/>
                  <a:chExt cx="36000" cy="45720"/>
                </a:xfrm>
              </p:grpSpPr>
              <p:sp>
                <p:nvSpPr>
                  <p:cNvPr id="1448" name=""/>
                  <p:cNvSpPr/>
                  <p:nvPr/>
                </p:nvSpPr>
                <p:spPr>
                  <a:xfrm>
                    <a:off x="7131960" y="271908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1449" name=""/>
                  <p:cNvSpPr/>
                  <p:nvPr/>
                </p:nvSpPr>
                <p:spPr>
                  <a:xfrm>
                    <a:off x="7130880" y="2716200"/>
                    <a:ext cx="360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1450" name=""/>
                <p:cNvGrpSpPr/>
                <p:nvPr/>
              </p:nvGrpSpPr>
              <p:grpSpPr>
                <a:xfrm>
                  <a:off x="7166880" y="2716200"/>
                  <a:ext cx="34200" cy="45720"/>
                  <a:chOff x="7166880" y="2716200"/>
                  <a:chExt cx="34200" cy="45720"/>
                </a:xfrm>
              </p:grpSpPr>
              <p:sp>
                <p:nvSpPr>
                  <p:cNvPr id="1451" name=""/>
                  <p:cNvSpPr/>
                  <p:nvPr/>
                </p:nvSpPr>
                <p:spPr>
                  <a:xfrm>
                    <a:off x="7167960" y="2719080"/>
                    <a:ext cx="313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1452" name=""/>
                  <p:cNvSpPr/>
                  <p:nvPr/>
                </p:nvSpPr>
                <p:spPr>
                  <a:xfrm>
                    <a:off x="7166880" y="2716200"/>
                    <a:ext cx="342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grpSp>
            <p:nvGrpSpPr>
              <p:cNvPr id="1453" name=""/>
              <p:cNvGrpSpPr/>
              <p:nvPr/>
            </p:nvGrpSpPr>
            <p:grpSpPr>
              <a:xfrm>
                <a:off x="7201440" y="2716200"/>
                <a:ext cx="140760" cy="45720"/>
                <a:chOff x="7201440" y="2716200"/>
                <a:chExt cx="140760" cy="45720"/>
              </a:xfrm>
            </p:grpSpPr>
            <p:grpSp>
              <p:nvGrpSpPr>
                <p:cNvPr id="1454" name=""/>
                <p:cNvGrpSpPr/>
                <p:nvPr/>
              </p:nvGrpSpPr>
              <p:grpSpPr>
                <a:xfrm>
                  <a:off x="7201440" y="2716200"/>
                  <a:ext cx="36000" cy="45720"/>
                  <a:chOff x="7201440" y="2716200"/>
                  <a:chExt cx="36000" cy="45720"/>
                </a:xfrm>
              </p:grpSpPr>
              <p:sp>
                <p:nvSpPr>
                  <p:cNvPr id="1455" name=""/>
                  <p:cNvSpPr/>
                  <p:nvPr/>
                </p:nvSpPr>
                <p:spPr>
                  <a:xfrm>
                    <a:off x="7202520" y="271908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1456" name=""/>
                  <p:cNvSpPr/>
                  <p:nvPr/>
                </p:nvSpPr>
                <p:spPr>
                  <a:xfrm>
                    <a:off x="7201440" y="2716200"/>
                    <a:ext cx="360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1457" name=""/>
                <p:cNvGrpSpPr/>
                <p:nvPr/>
              </p:nvGrpSpPr>
              <p:grpSpPr>
                <a:xfrm>
                  <a:off x="7237440" y="2716200"/>
                  <a:ext cx="34200" cy="45720"/>
                  <a:chOff x="7237440" y="2716200"/>
                  <a:chExt cx="34200" cy="45720"/>
                </a:xfrm>
              </p:grpSpPr>
              <p:sp>
                <p:nvSpPr>
                  <p:cNvPr id="1458" name=""/>
                  <p:cNvSpPr/>
                  <p:nvPr/>
                </p:nvSpPr>
                <p:spPr>
                  <a:xfrm>
                    <a:off x="7238520" y="2719080"/>
                    <a:ext cx="313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1459" name=""/>
                  <p:cNvSpPr/>
                  <p:nvPr/>
                </p:nvSpPr>
                <p:spPr>
                  <a:xfrm>
                    <a:off x="7237440" y="2716200"/>
                    <a:ext cx="342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1460" name=""/>
                <p:cNvGrpSpPr/>
                <p:nvPr/>
              </p:nvGrpSpPr>
              <p:grpSpPr>
                <a:xfrm>
                  <a:off x="7272000" y="2716200"/>
                  <a:ext cx="35640" cy="45720"/>
                  <a:chOff x="7272000" y="2716200"/>
                  <a:chExt cx="35640" cy="45720"/>
                </a:xfrm>
              </p:grpSpPr>
              <p:sp>
                <p:nvSpPr>
                  <p:cNvPr id="1461" name=""/>
                  <p:cNvSpPr/>
                  <p:nvPr/>
                </p:nvSpPr>
                <p:spPr>
                  <a:xfrm>
                    <a:off x="7273080" y="271908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1462" name=""/>
                  <p:cNvSpPr/>
                  <p:nvPr/>
                </p:nvSpPr>
                <p:spPr>
                  <a:xfrm>
                    <a:off x="7272000" y="2716200"/>
                    <a:ext cx="3564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1463" name=""/>
                <p:cNvGrpSpPr/>
                <p:nvPr/>
              </p:nvGrpSpPr>
              <p:grpSpPr>
                <a:xfrm>
                  <a:off x="7307640" y="2716200"/>
                  <a:ext cx="34560" cy="45720"/>
                  <a:chOff x="7307640" y="2716200"/>
                  <a:chExt cx="34560" cy="45720"/>
                </a:xfrm>
              </p:grpSpPr>
              <p:sp>
                <p:nvSpPr>
                  <p:cNvPr id="1464" name=""/>
                  <p:cNvSpPr/>
                  <p:nvPr/>
                </p:nvSpPr>
                <p:spPr>
                  <a:xfrm>
                    <a:off x="7309080" y="2719080"/>
                    <a:ext cx="313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1465" name=""/>
                  <p:cNvSpPr/>
                  <p:nvPr/>
                </p:nvSpPr>
                <p:spPr>
                  <a:xfrm>
                    <a:off x="7307640" y="2716200"/>
                    <a:ext cx="34560" cy="45720"/>
                  </a:xfrm>
                  <a:custGeom>
                    <a:avLst/>
                    <a:gdLst/>
                    <a:ahLst/>
                    <a:rect l="l" t="t" r="r" b="b"/>
                    <a:pathLst>
                      <a:path w="103" h="104">
                        <a:moveTo>
                          <a:pt x="0" y="0"/>
                        </a:moveTo>
                        <a:lnTo>
                          <a:pt x="103" y="104"/>
                        </a:lnTo>
                        <a:lnTo>
                          <a:pt x="103"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sp>
            <p:nvSpPr>
              <p:cNvPr id="1466" name=""/>
              <p:cNvSpPr/>
              <p:nvPr/>
            </p:nvSpPr>
            <p:spPr>
              <a:xfrm>
                <a:off x="7148880" y="271260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1467" name=""/>
              <p:cNvSpPr/>
              <p:nvPr/>
            </p:nvSpPr>
            <p:spPr>
              <a:xfrm>
                <a:off x="7254000" y="271260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1468" name=""/>
              <p:cNvSpPr/>
              <p:nvPr/>
            </p:nvSpPr>
            <p:spPr>
              <a:xfrm>
                <a:off x="7183440" y="2712600"/>
                <a:ext cx="108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1469" name=""/>
              <p:cNvSpPr/>
              <p:nvPr/>
            </p:nvSpPr>
            <p:spPr>
              <a:xfrm>
                <a:off x="7219440" y="271260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1470" name=""/>
              <p:cNvSpPr/>
              <p:nvPr/>
            </p:nvSpPr>
            <p:spPr>
              <a:xfrm>
                <a:off x="7114320" y="2712600"/>
                <a:ext cx="108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1471" name=""/>
              <p:cNvSpPr/>
              <p:nvPr/>
            </p:nvSpPr>
            <p:spPr>
              <a:xfrm>
                <a:off x="7077960" y="271260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1472" name=""/>
              <p:cNvSpPr/>
              <p:nvPr/>
            </p:nvSpPr>
            <p:spPr>
              <a:xfrm>
                <a:off x="7290000" y="271260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1473" name=""/>
              <p:cNvSpPr/>
              <p:nvPr/>
            </p:nvSpPr>
            <p:spPr>
              <a:xfrm>
                <a:off x="7324560" y="271260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grpSp>
      </p:grpSp>
      <p:grpSp>
        <p:nvGrpSpPr>
          <p:cNvPr id="1474" name=""/>
          <p:cNvGrpSpPr/>
          <p:nvPr/>
        </p:nvGrpSpPr>
        <p:grpSpPr>
          <a:xfrm>
            <a:off x="7013520" y="2813040"/>
            <a:ext cx="1020600" cy="544680"/>
            <a:chOff x="7013520" y="2813040"/>
            <a:chExt cx="1020600" cy="544680"/>
          </a:xfrm>
        </p:grpSpPr>
        <p:sp>
          <p:nvSpPr>
            <p:cNvPr id="1475" name=""/>
            <p:cNvSpPr/>
            <p:nvPr/>
          </p:nvSpPr>
          <p:spPr>
            <a:xfrm>
              <a:off x="7013520" y="3243240"/>
              <a:ext cx="46800" cy="74520"/>
            </a:xfrm>
            <a:custGeom>
              <a:avLst/>
              <a:gdLst/>
              <a:ahLst/>
              <a:rect l="l" t="t" r="r" b="b"/>
              <a:pathLst>
                <a:path w="139" h="149">
                  <a:moveTo>
                    <a:pt x="139" y="0"/>
                  </a:moveTo>
                  <a:lnTo>
                    <a:pt x="0" y="30"/>
                  </a:lnTo>
                  <a:lnTo>
                    <a:pt x="0" y="82"/>
                  </a:lnTo>
                  <a:lnTo>
                    <a:pt x="22" y="82"/>
                  </a:lnTo>
                  <a:lnTo>
                    <a:pt x="22" y="149"/>
                  </a:lnTo>
                  <a:lnTo>
                    <a:pt x="58" y="149"/>
                  </a:lnTo>
                  <a:lnTo>
                    <a:pt x="58" y="82"/>
                  </a:lnTo>
                  <a:lnTo>
                    <a:pt x="134" y="82"/>
                  </a:lnTo>
                  <a:lnTo>
                    <a:pt x="139" y="0"/>
                  </a:lnTo>
                  <a:close/>
                </a:path>
              </a:pathLst>
            </a:custGeom>
            <a:solidFill>
              <a:srgbClr val="009900"/>
            </a:solidFill>
            <a:ln w="3240">
              <a:solidFill>
                <a:srgbClr val="000000"/>
              </a:solidFill>
              <a:round/>
            </a:ln>
          </p:spPr>
          <p:style>
            <a:lnRef idx="0"/>
            <a:fillRef idx="0"/>
            <a:effectRef idx="0"/>
            <a:fontRef idx="minor"/>
          </p:style>
          <p:txBody>
            <a:bodyPr lIns="90000" rIns="90000" tIns="27720" bIns="27720" anchor="t">
              <a:noAutofit/>
            </a:bodyPr>
            <a:p>
              <a:endParaRPr b="0" lang="en-US" sz="2400" strike="noStrike" u="none">
                <a:solidFill>
                  <a:srgbClr val="ffffff"/>
                </a:solidFill>
                <a:effectLst/>
                <a:uFillTx/>
                <a:latin typeface="Times New Roman"/>
              </a:endParaRPr>
            </a:p>
          </p:txBody>
        </p:sp>
        <p:grpSp>
          <p:nvGrpSpPr>
            <p:cNvPr id="1476" name=""/>
            <p:cNvGrpSpPr/>
            <p:nvPr/>
          </p:nvGrpSpPr>
          <p:grpSpPr>
            <a:xfrm>
              <a:off x="7059240" y="2826720"/>
              <a:ext cx="942840" cy="512640"/>
              <a:chOff x="7059240" y="2826720"/>
              <a:chExt cx="942840" cy="512640"/>
            </a:xfrm>
          </p:grpSpPr>
          <p:grpSp>
            <p:nvGrpSpPr>
              <p:cNvPr id="1477" name=""/>
              <p:cNvGrpSpPr/>
              <p:nvPr/>
            </p:nvGrpSpPr>
            <p:grpSpPr>
              <a:xfrm>
                <a:off x="7475760" y="2921040"/>
                <a:ext cx="526320" cy="414720"/>
                <a:chOff x="7475760" y="2921040"/>
                <a:chExt cx="526320" cy="414720"/>
              </a:xfrm>
            </p:grpSpPr>
            <p:sp>
              <p:nvSpPr>
                <p:cNvPr id="1478" name=""/>
                <p:cNvSpPr/>
                <p:nvPr/>
              </p:nvSpPr>
              <p:spPr>
                <a:xfrm>
                  <a:off x="7903800" y="3218400"/>
                  <a:ext cx="98280" cy="81000"/>
                </a:xfrm>
                <a:custGeom>
                  <a:avLst/>
                  <a:gdLst/>
                  <a:ahLst/>
                  <a:rect l="l" t="t" r="r" b="b"/>
                  <a:pathLst>
                    <a:path w="284" h="169">
                      <a:moveTo>
                        <a:pt x="0" y="42"/>
                      </a:moveTo>
                      <a:lnTo>
                        <a:pt x="87" y="42"/>
                      </a:lnTo>
                      <a:lnTo>
                        <a:pt x="87" y="5"/>
                      </a:lnTo>
                      <a:lnTo>
                        <a:pt x="145" y="0"/>
                      </a:lnTo>
                      <a:lnTo>
                        <a:pt x="145" y="42"/>
                      </a:lnTo>
                      <a:lnTo>
                        <a:pt x="181" y="50"/>
                      </a:lnTo>
                      <a:lnTo>
                        <a:pt x="181" y="20"/>
                      </a:lnTo>
                      <a:lnTo>
                        <a:pt x="233" y="20"/>
                      </a:lnTo>
                      <a:lnTo>
                        <a:pt x="233" y="57"/>
                      </a:lnTo>
                      <a:lnTo>
                        <a:pt x="284" y="72"/>
                      </a:lnTo>
                      <a:lnTo>
                        <a:pt x="284" y="169"/>
                      </a:lnTo>
                      <a:lnTo>
                        <a:pt x="0" y="169"/>
                      </a:lnTo>
                      <a:lnTo>
                        <a:pt x="0" y="42"/>
                      </a:lnTo>
                      <a:close/>
                    </a:path>
                  </a:pathLst>
                </a:custGeom>
                <a:solidFill>
                  <a:srgbClr val="009900"/>
                </a:solidFill>
                <a:ln w="324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grpSp>
              <p:nvGrpSpPr>
                <p:cNvPr id="1479" name=""/>
                <p:cNvGrpSpPr/>
                <p:nvPr/>
              </p:nvGrpSpPr>
              <p:grpSpPr>
                <a:xfrm>
                  <a:off x="7475760" y="2921040"/>
                  <a:ext cx="439920" cy="414720"/>
                  <a:chOff x="7475760" y="2921040"/>
                  <a:chExt cx="439920" cy="414720"/>
                </a:xfrm>
              </p:grpSpPr>
              <p:grpSp>
                <p:nvGrpSpPr>
                  <p:cNvPr id="1480" name=""/>
                  <p:cNvGrpSpPr/>
                  <p:nvPr/>
                </p:nvGrpSpPr>
                <p:grpSpPr>
                  <a:xfrm>
                    <a:off x="7838280" y="3073320"/>
                    <a:ext cx="77400" cy="251640"/>
                    <a:chOff x="7838280" y="3073320"/>
                    <a:chExt cx="77400" cy="251640"/>
                  </a:xfrm>
                </p:grpSpPr>
                <p:sp>
                  <p:nvSpPr>
                    <p:cNvPr id="1481" name=""/>
                    <p:cNvSpPr/>
                    <p:nvPr/>
                  </p:nvSpPr>
                  <p:spPr>
                    <a:xfrm>
                      <a:off x="7838280" y="3073320"/>
                      <a:ext cx="77400" cy="251640"/>
                    </a:xfrm>
                    <a:custGeom>
                      <a:avLst/>
                      <a:gdLst/>
                      <a:ahLst/>
                      <a:rect l="l" t="t" r="r" b="b"/>
                      <a:pathLst>
                        <a:path w="227" h="522">
                          <a:moveTo>
                            <a:pt x="0" y="0"/>
                          </a:moveTo>
                          <a:lnTo>
                            <a:pt x="81" y="38"/>
                          </a:lnTo>
                          <a:lnTo>
                            <a:pt x="81" y="105"/>
                          </a:lnTo>
                          <a:lnTo>
                            <a:pt x="176" y="134"/>
                          </a:lnTo>
                          <a:lnTo>
                            <a:pt x="176" y="98"/>
                          </a:lnTo>
                          <a:lnTo>
                            <a:pt x="227" y="113"/>
                          </a:lnTo>
                          <a:lnTo>
                            <a:pt x="227" y="474"/>
                          </a:lnTo>
                          <a:lnTo>
                            <a:pt x="0" y="522"/>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482" name=""/>
                    <p:cNvSpPr/>
                    <p:nvPr/>
                  </p:nvSpPr>
                  <p:spPr>
                    <a:xfrm>
                      <a:off x="7838280" y="3157200"/>
                      <a:ext cx="37080" cy="158040"/>
                    </a:xfrm>
                    <a:custGeom>
                      <a:avLst/>
                      <a:gdLst/>
                      <a:ahLst/>
                      <a:rect l="l" t="t" r="r" b="b"/>
                      <a:pathLst>
                        <a:path w="110" h="327">
                          <a:moveTo>
                            <a:pt x="0" y="0"/>
                          </a:moveTo>
                          <a:lnTo>
                            <a:pt x="110" y="44"/>
                          </a:lnTo>
                          <a:lnTo>
                            <a:pt x="110" y="319"/>
                          </a:lnTo>
                          <a:lnTo>
                            <a:pt x="74" y="327"/>
                          </a:lnTo>
                          <a:lnTo>
                            <a:pt x="74" y="51"/>
                          </a:lnTo>
                          <a:lnTo>
                            <a:pt x="0" y="26"/>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1483" name=""/>
                  <p:cNvGrpSpPr/>
                  <p:nvPr/>
                </p:nvGrpSpPr>
                <p:grpSpPr>
                  <a:xfrm>
                    <a:off x="7475760" y="2921040"/>
                    <a:ext cx="388440" cy="414720"/>
                    <a:chOff x="7475760" y="2921040"/>
                    <a:chExt cx="388440" cy="414720"/>
                  </a:xfrm>
                </p:grpSpPr>
                <p:sp>
                  <p:nvSpPr>
                    <p:cNvPr id="1484" name=""/>
                    <p:cNvSpPr/>
                    <p:nvPr/>
                  </p:nvSpPr>
                  <p:spPr>
                    <a:xfrm>
                      <a:off x="7475760" y="2921040"/>
                      <a:ext cx="304200" cy="414720"/>
                    </a:xfrm>
                    <a:custGeom>
                      <a:avLst/>
                      <a:gdLst/>
                      <a:ahLst/>
                      <a:rect l="l" t="t" r="r" b="b"/>
                      <a:pathLst>
                        <a:path w="881" h="855">
                          <a:moveTo>
                            <a:pt x="0" y="185"/>
                          </a:moveTo>
                          <a:lnTo>
                            <a:pt x="881" y="0"/>
                          </a:lnTo>
                          <a:lnTo>
                            <a:pt x="881" y="855"/>
                          </a:lnTo>
                          <a:lnTo>
                            <a:pt x="0" y="855"/>
                          </a:lnTo>
                          <a:lnTo>
                            <a:pt x="0" y="185"/>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485" name=""/>
                    <p:cNvSpPr/>
                    <p:nvPr/>
                  </p:nvSpPr>
                  <p:spPr>
                    <a:xfrm>
                      <a:off x="7778880" y="2924640"/>
                      <a:ext cx="85320" cy="407160"/>
                    </a:xfrm>
                    <a:custGeom>
                      <a:avLst/>
                      <a:gdLst/>
                      <a:ahLst/>
                      <a:rect l="l" t="t" r="r" b="b"/>
                      <a:pathLst>
                        <a:path w="247" h="853">
                          <a:moveTo>
                            <a:pt x="159" y="3"/>
                          </a:moveTo>
                          <a:lnTo>
                            <a:pt x="159" y="40"/>
                          </a:lnTo>
                          <a:lnTo>
                            <a:pt x="0" y="0"/>
                          </a:lnTo>
                          <a:lnTo>
                            <a:pt x="0" y="853"/>
                          </a:lnTo>
                          <a:lnTo>
                            <a:pt x="166" y="831"/>
                          </a:lnTo>
                          <a:lnTo>
                            <a:pt x="166" y="182"/>
                          </a:lnTo>
                          <a:lnTo>
                            <a:pt x="247" y="197"/>
                          </a:lnTo>
                          <a:lnTo>
                            <a:pt x="247" y="26"/>
                          </a:lnTo>
                          <a:lnTo>
                            <a:pt x="159" y="3"/>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1486" name=""/>
                  <p:cNvGrpSpPr/>
                  <p:nvPr/>
                </p:nvGrpSpPr>
                <p:grpSpPr>
                  <a:xfrm>
                    <a:off x="7608600" y="2951640"/>
                    <a:ext cx="67680" cy="299160"/>
                    <a:chOff x="7608600" y="2951640"/>
                    <a:chExt cx="67680" cy="299160"/>
                  </a:xfrm>
                </p:grpSpPr>
                <p:sp>
                  <p:nvSpPr>
                    <p:cNvPr id="1487" name=""/>
                    <p:cNvSpPr/>
                    <p:nvPr/>
                  </p:nvSpPr>
                  <p:spPr>
                    <a:xfrm>
                      <a:off x="7608600" y="2951640"/>
                      <a:ext cx="48600" cy="241920"/>
                    </a:xfrm>
                    <a:custGeom>
                      <a:avLst/>
                      <a:gdLst/>
                      <a:ahLst/>
                      <a:rect l="l" t="t" r="r" b="b"/>
                      <a:pathLst>
                        <a:path w="138" h="508">
                          <a:moveTo>
                            <a:pt x="138" y="0"/>
                          </a:moveTo>
                          <a:lnTo>
                            <a:pt x="138" y="500"/>
                          </a:lnTo>
                          <a:lnTo>
                            <a:pt x="0" y="508"/>
                          </a:lnTo>
                          <a:lnTo>
                            <a:pt x="0" y="22"/>
                          </a:lnTo>
                          <a:lnTo>
                            <a:pt x="138"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488" name=""/>
                    <p:cNvSpPr/>
                    <p:nvPr/>
                  </p:nvSpPr>
                  <p:spPr>
                    <a:xfrm>
                      <a:off x="7608600" y="3190680"/>
                      <a:ext cx="63360" cy="54000"/>
                    </a:xfrm>
                    <a:custGeom>
                      <a:avLst/>
                      <a:gdLst/>
                      <a:ahLst/>
                      <a:rect l="l" t="t" r="r" b="b"/>
                      <a:pathLst>
                        <a:path w="181" h="114">
                          <a:moveTo>
                            <a:pt x="0" y="8"/>
                          </a:moveTo>
                          <a:lnTo>
                            <a:pt x="138" y="0"/>
                          </a:lnTo>
                          <a:lnTo>
                            <a:pt x="181" y="112"/>
                          </a:lnTo>
                          <a:lnTo>
                            <a:pt x="60" y="114"/>
                          </a:lnTo>
                          <a:lnTo>
                            <a:pt x="0" y="8"/>
                          </a:lnTo>
                          <a:close/>
                        </a:path>
                      </a:pathLst>
                    </a:custGeom>
                    <a:solidFill>
                      <a:srgbClr val="009900"/>
                    </a:solidFill>
                    <a:ln w="324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ffffff"/>
                        </a:solidFill>
                        <a:effectLst/>
                        <a:uFillTx/>
                        <a:latin typeface="Times New Roman"/>
                      </a:endParaRPr>
                    </a:p>
                  </p:txBody>
                </p:sp>
                <p:sp>
                  <p:nvSpPr>
                    <p:cNvPr id="1489" name=""/>
                    <p:cNvSpPr/>
                    <p:nvPr/>
                  </p:nvSpPr>
                  <p:spPr>
                    <a:xfrm>
                      <a:off x="7657200" y="2951640"/>
                      <a:ext cx="19080" cy="299160"/>
                    </a:xfrm>
                    <a:custGeom>
                      <a:avLst/>
                      <a:gdLst/>
                      <a:ahLst/>
                      <a:rect l="l" t="t" r="r" b="b"/>
                      <a:pathLst>
                        <a:path w="55" h="627">
                          <a:moveTo>
                            <a:pt x="0" y="0"/>
                          </a:moveTo>
                          <a:lnTo>
                            <a:pt x="55" y="5"/>
                          </a:lnTo>
                          <a:lnTo>
                            <a:pt x="55" y="627"/>
                          </a:lnTo>
                          <a:lnTo>
                            <a:pt x="0" y="505"/>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1490" name=""/>
                  <p:cNvGrpSpPr/>
                  <p:nvPr/>
                </p:nvGrpSpPr>
                <p:grpSpPr>
                  <a:xfrm>
                    <a:off x="7502040" y="2982240"/>
                    <a:ext cx="73440" cy="272520"/>
                    <a:chOff x="7502040" y="2982240"/>
                    <a:chExt cx="73440" cy="272520"/>
                  </a:xfrm>
                </p:grpSpPr>
                <p:sp>
                  <p:nvSpPr>
                    <p:cNvPr id="1491" name=""/>
                    <p:cNvSpPr/>
                    <p:nvPr/>
                  </p:nvSpPr>
                  <p:spPr>
                    <a:xfrm>
                      <a:off x="7550280" y="2982240"/>
                      <a:ext cx="24840" cy="272520"/>
                    </a:xfrm>
                    <a:custGeom>
                      <a:avLst/>
                      <a:gdLst/>
                      <a:ahLst/>
                      <a:rect l="l" t="t" r="r" b="b"/>
                      <a:pathLst>
                        <a:path w="73" h="563">
                          <a:moveTo>
                            <a:pt x="0" y="0"/>
                          </a:moveTo>
                          <a:lnTo>
                            <a:pt x="0" y="447"/>
                          </a:lnTo>
                          <a:lnTo>
                            <a:pt x="73" y="563"/>
                          </a:lnTo>
                          <a:lnTo>
                            <a:pt x="73" y="3"/>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492" name=""/>
                    <p:cNvSpPr/>
                    <p:nvPr/>
                  </p:nvSpPr>
                  <p:spPr>
                    <a:xfrm>
                      <a:off x="7504560" y="2982240"/>
                      <a:ext cx="45360" cy="222120"/>
                    </a:xfrm>
                    <a:custGeom>
                      <a:avLst/>
                      <a:gdLst/>
                      <a:ahLst/>
                      <a:rect l="l" t="t" r="r" b="b"/>
                      <a:pathLst>
                        <a:path w="131" h="463">
                          <a:moveTo>
                            <a:pt x="0" y="23"/>
                          </a:moveTo>
                          <a:lnTo>
                            <a:pt x="131" y="0"/>
                          </a:lnTo>
                          <a:lnTo>
                            <a:pt x="131" y="455"/>
                          </a:lnTo>
                          <a:lnTo>
                            <a:pt x="0" y="463"/>
                          </a:lnTo>
                          <a:lnTo>
                            <a:pt x="0" y="23"/>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493" name=""/>
                    <p:cNvSpPr/>
                    <p:nvPr/>
                  </p:nvSpPr>
                  <p:spPr>
                    <a:xfrm>
                      <a:off x="7502040" y="3197520"/>
                      <a:ext cx="73440" cy="57240"/>
                    </a:xfrm>
                    <a:custGeom>
                      <a:avLst/>
                      <a:gdLst/>
                      <a:ahLst/>
                      <a:rect l="l" t="t" r="r" b="b"/>
                      <a:pathLst>
                        <a:path w="212" h="120">
                          <a:moveTo>
                            <a:pt x="0" y="8"/>
                          </a:moveTo>
                          <a:lnTo>
                            <a:pt x="139" y="0"/>
                          </a:lnTo>
                          <a:lnTo>
                            <a:pt x="212" y="120"/>
                          </a:lnTo>
                          <a:lnTo>
                            <a:pt x="73" y="120"/>
                          </a:lnTo>
                          <a:lnTo>
                            <a:pt x="0" y="8"/>
                          </a:lnTo>
                          <a:close/>
                        </a:path>
                      </a:pathLst>
                    </a:custGeom>
                    <a:solidFill>
                      <a:srgbClr val="009900"/>
                    </a:solidFill>
                    <a:ln w="3240">
                      <a:solidFill>
                        <a:srgbClr val="000000"/>
                      </a:solidFill>
                      <a:round/>
                    </a:ln>
                  </p:spPr>
                  <p:style>
                    <a:lnRef idx="0"/>
                    <a:fillRef idx="0"/>
                    <a:effectRef idx="0"/>
                    <a:fontRef idx="minor"/>
                  </p:style>
                  <p:txBody>
                    <a:bodyPr lIns="90000" rIns="90000" tIns="10440" bIns="10440" anchor="t">
                      <a:noAutofit/>
                    </a:bodyPr>
                    <a:p>
                      <a:endParaRPr b="0" lang="en-US" sz="2400" strike="noStrike" u="none">
                        <a:solidFill>
                          <a:srgbClr val="ffffff"/>
                        </a:solidFill>
                        <a:effectLst/>
                        <a:uFillTx/>
                        <a:latin typeface="Times New Roman"/>
                      </a:endParaRPr>
                    </a:p>
                  </p:txBody>
                </p:sp>
              </p:grpSp>
              <p:grpSp>
                <p:nvGrpSpPr>
                  <p:cNvPr id="1494" name=""/>
                  <p:cNvGrpSpPr/>
                  <p:nvPr/>
                </p:nvGrpSpPr>
                <p:grpSpPr>
                  <a:xfrm>
                    <a:off x="7706880" y="2924640"/>
                    <a:ext cx="68040" cy="241920"/>
                    <a:chOff x="7706880" y="2924640"/>
                    <a:chExt cx="68040" cy="241920"/>
                  </a:xfrm>
                </p:grpSpPr>
                <p:sp>
                  <p:nvSpPr>
                    <p:cNvPr id="1495" name=""/>
                    <p:cNvSpPr/>
                    <p:nvPr/>
                  </p:nvSpPr>
                  <p:spPr>
                    <a:xfrm>
                      <a:off x="7706880" y="3085560"/>
                      <a:ext cx="68040" cy="81000"/>
                    </a:xfrm>
                    <a:custGeom>
                      <a:avLst/>
                      <a:gdLst/>
                      <a:ahLst/>
                      <a:rect l="l" t="t" r="r" b="b"/>
                      <a:pathLst>
                        <a:path w="194" h="167">
                          <a:moveTo>
                            <a:pt x="0" y="3"/>
                          </a:moveTo>
                          <a:lnTo>
                            <a:pt x="128" y="0"/>
                          </a:lnTo>
                          <a:lnTo>
                            <a:pt x="194" y="167"/>
                          </a:lnTo>
                          <a:lnTo>
                            <a:pt x="69" y="167"/>
                          </a:lnTo>
                          <a:lnTo>
                            <a:pt x="0" y="3"/>
                          </a:lnTo>
                          <a:close/>
                        </a:path>
                      </a:pathLst>
                    </a:custGeom>
                    <a:solidFill>
                      <a:srgbClr val="009900"/>
                    </a:solidFill>
                    <a:ln w="324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sp>
                  <p:nvSpPr>
                    <p:cNvPr id="1496" name=""/>
                    <p:cNvSpPr/>
                    <p:nvPr/>
                  </p:nvSpPr>
                  <p:spPr>
                    <a:xfrm>
                      <a:off x="7706880" y="2924640"/>
                      <a:ext cx="44280" cy="164880"/>
                    </a:xfrm>
                    <a:custGeom>
                      <a:avLst/>
                      <a:gdLst/>
                      <a:ahLst/>
                      <a:rect l="l" t="t" r="r" b="b"/>
                      <a:pathLst>
                        <a:path w="131" h="344">
                          <a:moveTo>
                            <a:pt x="0" y="344"/>
                          </a:moveTo>
                          <a:lnTo>
                            <a:pt x="131" y="328"/>
                          </a:lnTo>
                          <a:lnTo>
                            <a:pt x="131" y="0"/>
                          </a:lnTo>
                          <a:lnTo>
                            <a:pt x="0" y="21"/>
                          </a:lnTo>
                          <a:lnTo>
                            <a:pt x="0" y="344"/>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497" name=""/>
                    <p:cNvSpPr/>
                    <p:nvPr/>
                  </p:nvSpPr>
                  <p:spPr>
                    <a:xfrm>
                      <a:off x="7751160" y="2924640"/>
                      <a:ext cx="23400" cy="241920"/>
                    </a:xfrm>
                    <a:custGeom>
                      <a:avLst/>
                      <a:gdLst/>
                      <a:ahLst/>
                      <a:rect l="l" t="t" r="r" b="b"/>
                      <a:pathLst>
                        <a:path w="69" h="504">
                          <a:moveTo>
                            <a:pt x="0" y="0"/>
                          </a:moveTo>
                          <a:lnTo>
                            <a:pt x="0" y="333"/>
                          </a:lnTo>
                          <a:lnTo>
                            <a:pt x="69" y="504"/>
                          </a:lnTo>
                          <a:lnTo>
                            <a:pt x="69" y="12"/>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1498" name=""/>
                  <p:cNvGrpSpPr/>
                  <p:nvPr/>
                </p:nvGrpSpPr>
                <p:grpSpPr>
                  <a:xfrm>
                    <a:off x="7600320" y="2968200"/>
                    <a:ext cx="51840" cy="205200"/>
                    <a:chOff x="7600320" y="2968200"/>
                    <a:chExt cx="51840" cy="205200"/>
                  </a:xfrm>
                </p:grpSpPr>
                <p:sp>
                  <p:nvSpPr>
                    <p:cNvPr id="1499" name=""/>
                    <p:cNvSpPr/>
                    <p:nvPr/>
                  </p:nvSpPr>
                  <p:spPr>
                    <a:xfrm>
                      <a:off x="7600320" y="2968200"/>
                      <a:ext cx="27360" cy="131400"/>
                    </a:xfrm>
                    <a:custGeom>
                      <a:avLst/>
                      <a:gdLst/>
                      <a:ahLst/>
                      <a:rect l="l" t="t" r="r" b="b"/>
                      <a:pathLst>
                        <a:path w="80" h="272">
                          <a:moveTo>
                            <a:pt x="0" y="11"/>
                          </a:moveTo>
                          <a:lnTo>
                            <a:pt x="80" y="0"/>
                          </a:lnTo>
                          <a:lnTo>
                            <a:pt x="80" y="272"/>
                          </a:lnTo>
                          <a:lnTo>
                            <a:pt x="0" y="272"/>
                          </a:lnTo>
                          <a:lnTo>
                            <a:pt x="0" y="11"/>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500" name=""/>
                    <p:cNvSpPr/>
                    <p:nvPr/>
                  </p:nvSpPr>
                  <p:spPr>
                    <a:xfrm>
                      <a:off x="7600320" y="3099600"/>
                      <a:ext cx="50760" cy="73800"/>
                    </a:xfrm>
                    <a:custGeom>
                      <a:avLst/>
                      <a:gdLst/>
                      <a:ahLst/>
                      <a:rect l="l" t="t" r="r" b="b"/>
                      <a:pathLst>
                        <a:path w="150" h="152">
                          <a:moveTo>
                            <a:pt x="0" y="0"/>
                          </a:moveTo>
                          <a:lnTo>
                            <a:pt x="80" y="0"/>
                          </a:lnTo>
                          <a:lnTo>
                            <a:pt x="150" y="152"/>
                          </a:lnTo>
                          <a:lnTo>
                            <a:pt x="73" y="152"/>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27000" bIns="27000" anchor="t">
                      <a:noAutofit/>
                    </a:bodyPr>
                    <a:p>
                      <a:endParaRPr b="0" lang="en-US" sz="2400" strike="noStrike" u="none">
                        <a:solidFill>
                          <a:srgbClr val="ffffff"/>
                        </a:solidFill>
                        <a:effectLst/>
                        <a:uFillTx/>
                        <a:latin typeface="Times New Roman"/>
                      </a:endParaRPr>
                    </a:p>
                  </p:txBody>
                </p:sp>
                <p:sp>
                  <p:nvSpPr>
                    <p:cNvPr id="1501" name=""/>
                    <p:cNvSpPr/>
                    <p:nvPr/>
                  </p:nvSpPr>
                  <p:spPr>
                    <a:xfrm>
                      <a:off x="7627680" y="2968200"/>
                      <a:ext cx="24480" cy="205200"/>
                    </a:xfrm>
                    <a:custGeom>
                      <a:avLst/>
                      <a:gdLst/>
                      <a:ahLst/>
                      <a:rect l="l" t="t" r="r" b="b"/>
                      <a:pathLst>
                        <a:path w="73" h="426">
                          <a:moveTo>
                            <a:pt x="73" y="426"/>
                          </a:moveTo>
                          <a:lnTo>
                            <a:pt x="73" y="18"/>
                          </a:lnTo>
                          <a:lnTo>
                            <a:pt x="0" y="0"/>
                          </a:lnTo>
                          <a:lnTo>
                            <a:pt x="0" y="280"/>
                          </a:lnTo>
                          <a:lnTo>
                            <a:pt x="73" y="426"/>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1502" name=""/>
                  <p:cNvGrpSpPr/>
                  <p:nvPr/>
                </p:nvGrpSpPr>
                <p:grpSpPr>
                  <a:xfrm>
                    <a:off x="7496280" y="3018960"/>
                    <a:ext cx="49320" cy="161280"/>
                    <a:chOff x="7496280" y="3018960"/>
                    <a:chExt cx="49320" cy="161280"/>
                  </a:xfrm>
                </p:grpSpPr>
                <p:sp>
                  <p:nvSpPr>
                    <p:cNvPr id="1503" name=""/>
                    <p:cNvSpPr/>
                    <p:nvPr/>
                  </p:nvSpPr>
                  <p:spPr>
                    <a:xfrm>
                      <a:off x="7496280" y="3109320"/>
                      <a:ext cx="47880" cy="66960"/>
                    </a:xfrm>
                    <a:custGeom>
                      <a:avLst/>
                      <a:gdLst/>
                      <a:ahLst/>
                      <a:rect l="l" t="t" r="r" b="b"/>
                      <a:pathLst>
                        <a:path w="138" h="141">
                          <a:moveTo>
                            <a:pt x="58" y="141"/>
                          </a:moveTo>
                          <a:lnTo>
                            <a:pt x="138" y="141"/>
                          </a:lnTo>
                          <a:lnTo>
                            <a:pt x="79" y="0"/>
                          </a:lnTo>
                          <a:lnTo>
                            <a:pt x="0" y="0"/>
                          </a:lnTo>
                          <a:lnTo>
                            <a:pt x="58" y="141"/>
                          </a:lnTo>
                          <a:close/>
                        </a:path>
                      </a:pathLst>
                    </a:custGeom>
                    <a:solidFill>
                      <a:srgbClr val="009900"/>
                    </a:solidFill>
                    <a:ln w="3240">
                      <a:solidFill>
                        <a:srgbClr val="000000"/>
                      </a:solidFill>
                      <a:round/>
                    </a:ln>
                  </p:spPr>
                  <p:style>
                    <a:lnRef idx="0"/>
                    <a:fillRef idx="0"/>
                    <a:effectRef idx="0"/>
                    <a:fontRef idx="minor"/>
                  </p:style>
                  <p:txBody>
                    <a:bodyPr lIns="90000" rIns="90000" tIns="20160" bIns="20160" anchor="t">
                      <a:noAutofit/>
                    </a:bodyPr>
                    <a:p>
                      <a:endParaRPr b="0" lang="en-US" sz="2400" strike="noStrike" u="none">
                        <a:solidFill>
                          <a:srgbClr val="ffffff"/>
                        </a:solidFill>
                        <a:effectLst/>
                        <a:uFillTx/>
                        <a:latin typeface="Times New Roman"/>
                      </a:endParaRPr>
                    </a:p>
                  </p:txBody>
                </p:sp>
                <p:sp>
                  <p:nvSpPr>
                    <p:cNvPr id="1504" name=""/>
                    <p:cNvSpPr/>
                    <p:nvPr/>
                  </p:nvSpPr>
                  <p:spPr>
                    <a:xfrm>
                      <a:off x="7496280" y="3018960"/>
                      <a:ext cx="28800" cy="90360"/>
                    </a:xfrm>
                    <a:custGeom>
                      <a:avLst/>
                      <a:gdLst/>
                      <a:ahLst/>
                      <a:rect l="l" t="t" r="r" b="b"/>
                      <a:pathLst>
                        <a:path w="84" h="191">
                          <a:moveTo>
                            <a:pt x="0" y="191"/>
                          </a:moveTo>
                          <a:lnTo>
                            <a:pt x="79" y="191"/>
                          </a:lnTo>
                          <a:lnTo>
                            <a:pt x="84" y="0"/>
                          </a:lnTo>
                          <a:lnTo>
                            <a:pt x="0" y="12"/>
                          </a:lnTo>
                          <a:lnTo>
                            <a:pt x="0" y="191"/>
                          </a:lnTo>
                          <a:close/>
                        </a:path>
                      </a:pathLst>
                    </a:custGeom>
                    <a:solidFill>
                      <a:srgbClr val="009900"/>
                    </a:solidFill>
                    <a:ln w="3240">
                      <a:solidFill>
                        <a:srgbClr val="000000"/>
                      </a:solidFill>
                      <a:round/>
                    </a:ln>
                  </p:spPr>
                  <p:style>
                    <a:lnRef idx="0"/>
                    <a:fillRef idx="0"/>
                    <a:effectRef idx="0"/>
                    <a:fontRef idx="minor"/>
                  </p:style>
                  <p:txBody>
                    <a:bodyPr lIns="90000" rIns="90000" tIns="43560" bIns="43560" anchor="t">
                      <a:noAutofit/>
                    </a:bodyPr>
                    <a:p>
                      <a:endParaRPr b="0" lang="en-US" sz="2400" strike="noStrike" u="none">
                        <a:solidFill>
                          <a:srgbClr val="ffffff"/>
                        </a:solidFill>
                        <a:effectLst/>
                        <a:uFillTx/>
                        <a:latin typeface="Times New Roman"/>
                      </a:endParaRPr>
                    </a:p>
                  </p:txBody>
                </p:sp>
                <p:sp>
                  <p:nvSpPr>
                    <p:cNvPr id="1505" name=""/>
                    <p:cNvSpPr/>
                    <p:nvPr/>
                  </p:nvSpPr>
                  <p:spPr>
                    <a:xfrm>
                      <a:off x="7523640" y="3018960"/>
                      <a:ext cx="21960" cy="161280"/>
                    </a:xfrm>
                    <a:custGeom>
                      <a:avLst/>
                      <a:gdLst/>
                      <a:ahLst/>
                      <a:rect l="l" t="t" r="r" b="b"/>
                      <a:pathLst>
                        <a:path w="63" h="332">
                          <a:moveTo>
                            <a:pt x="0" y="0"/>
                          </a:moveTo>
                          <a:lnTo>
                            <a:pt x="0" y="188"/>
                          </a:lnTo>
                          <a:lnTo>
                            <a:pt x="63" y="332"/>
                          </a:lnTo>
                          <a:lnTo>
                            <a:pt x="59" y="46"/>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grpSp>
          <p:grpSp>
            <p:nvGrpSpPr>
              <p:cNvPr id="1506" name=""/>
              <p:cNvGrpSpPr/>
              <p:nvPr/>
            </p:nvGrpSpPr>
            <p:grpSpPr>
              <a:xfrm>
                <a:off x="7075800" y="2826720"/>
                <a:ext cx="407880" cy="512640"/>
                <a:chOff x="7075800" y="2826720"/>
                <a:chExt cx="407880" cy="512640"/>
              </a:xfrm>
            </p:grpSpPr>
            <p:grpSp>
              <p:nvGrpSpPr>
                <p:cNvPr id="1507" name=""/>
                <p:cNvGrpSpPr/>
                <p:nvPr/>
              </p:nvGrpSpPr>
              <p:grpSpPr>
                <a:xfrm>
                  <a:off x="7075800" y="2826720"/>
                  <a:ext cx="407880" cy="512640"/>
                  <a:chOff x="7075800" y="2826720"/>
                  <a:chExt cx="407880" cy="512640"/>
                </a:xfrm>
              </p:grpSpPr>
              <p:sp>
                <p:nvSpPr>
                  <p:cNvPr id="1508" name=""/>
                  <p:cNvSpPr/>
                  <p:nvPr/>
                </p:nvSpPr>
                <p:spPr>
                  <a:xfrm>
                    <a:off x="7403760" y="2964240"/>
                    <a:ext cx="79920" cy="365040"/>
                  </a:xfrm>
                  <a:custGeom>
                    <a:avLst/>
                    <a:gdLst/>
                    <a:ahLst/>
                    <a:rect l="l" t="t" r="r" b="b"/>
                    <a:pathLst>
                      <a:path w="231" h="760">
                        <a:moveTo>
                          <a:pt x="65" y="0"/>
                        </a:moveTo>
                        <a:lnTo>
                          <a:pt x="65" y="89"/>
                        </a:lnTo>
                        <a:lnTo>
                          <a:pt x="0" y="75"/>
                        </a:lnTo>
                        <a:lnTo>
                          <a:pt x="0" y="760"/>
                        </a:lnTo>
                        <a:lnTo>
                          <a:pt x="231" y="753"/>
                        </a:lnTo>
                        <a:lnTo>
                          <a:pt x="231" y="89"/>
                        </a:lnTo>
                        <a:lnTo>
                          <a:pt x="65"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509" name=""/>
                  <p:cNvSpPr/>
                  <p:nvPr/>
                </p:nvSpPr>
                <p:spPr>
                  <a:xfrm>
                    <a:off x="7391160" y="2964240"/>
                    <a:ext cx="34200" cy="61200"/>
                  </a:xfrm>
                  <a:custGeom>
                    <a:avLst/>
                    <a:gdLst/>
                    <a:ahLst/>
                    <a:rect l="l" t="t" r="r" b="b"/>
                    <a:pathLst>
                      <a:path w="102" h="127">
                        <a:moveTo>
                          <a:pt x="102" y="0"/>
                        </a:moveTo>
                        <a:lnTo>
                          <a:pt x="0" y="23"/>
                        </a:lnTo>
                        <a:lnTo>
                          <a:pt x="0" y="127"/>
                        </a:lnTo>
                        <a:lnTo>
                          <a:pt x="102" y="127"/>
                        </a:lnTo>
                        <a:lnTo>
                          <a:pt x="102" y="0"/>
                        </a:lnTo>
                        <a:close/>
                      </a:path>
                    </a:pathLst>
                  </a:custGeom>
                  <a:solidFill>
                    <a:srgbClr val="009900"/>
                  </a:solidFill>
                  <a:ln w="3240">
                    <a:solidFill>
                      <a:srgbClr val="000000"/>
                    </a:solidFill>
                    <a:round/>
                  </a:ln>
                </p:spPr>
                <p:style>
                  <a:lnRef idx="0"/>
                  <a:fillRef idx="0"/>
                  <a:effectRef idx="0"/>
                  <a:fontRef idx="minor"/>
                </p:style>
                <p:txBody>
                  <a:bodyPr lIns="90000" rIns="90000" tIns="14400" bIns="14400" anchor="t">
                    <a:noAutofit/>
                  </a:bodyPr>
                  <a:p>
                    <a:endParaRPr b="0" lang="en-US" sz="2400" strike="noStrike" u="none">
                      <a:solidFill>
                        <a:srgbClr val="ffffff"/>
                      </a:solidFill>
                      <a:effectLst/>
                      <a:uFillTx/>
                      <a:latin typeface="Times New Roman"/>
                    </a:endParaRPr>
                  </a:p>
                </p:txBody>
              </p:sp>
              <p:sp>
                <p:nvSpPr>
                  <p:cNvPr id="1510" name=""/>
                  <p:cNvSpPr/>
                  <p:nvPr/>
                </p:nvSpPr>
                <p:spPr>
                  <a:xfrm>
                    <a:off x="7075800" y="2826720"/>
                    <a:ext cx="218520" cy="512640"/>
                  </a:xfrm>
                  <a:custGeom>
                    <a:avLst/>
                    <a:gdLst/>
                    <a:ahLst/>
                    <a:rect l="l" t="t" r="r" b="b"/>
                    <a:pathLst>
                      <a:path w="633" h="1066">
                        <a:moveTo>
                          <a:pt x="0" y="197"/>
                        </a:moveTo>
                        <a:lnTo>
                          <a:pt x="633" y="0"/>
                        </a:lnTo>
                        <a:lnTo>
                          <a:pt x="633" y="1066"/>
                        </a:lnTo>
                        <a:lnTo>
                          <a:pt x="1" y="1046"/>
                        </a:lnTo>
                        <a:lnTo>
                          <a:pt x="0" y="197"/>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511" name=""/>
                  <p:cNvSpPr/>
                  <p:nvPr/>
                </p:nvSpPr>
                <p:spPr>
                  <a:xfrm>
                    <a:off x="7295760" y="2826720"/>
                    <a:ext cx="110520" cy="512640"/>
                  </a:xfrm>
                  <a:custGeom>
                    <a:avLst/>
                    <a:gdLst/>
                    <a:ahLst/>
                    <a:rect l="l" t="t" r="r" b="b"/>
                    <a:pathLst>
                      <a:path w="321" h="1063">
                        <a:moveTo>
                          <a:pt x="0" y="0"/>
                        </a:moveTo>
                        <a:lnTo>
                          <a:pt x="51" y="15"/>
                        </a:lnTo>
                        <a:lnTo>
                          <a:pt x="125" y="8"/>
                        </a:lnTo>
                        <a:lnTo>
                          <a:pt x="198" y="23"/>
                        </a:lnTo>
                        <a:lnTo>
                          <a:pt x="198" y="60"/>
                        </a:lnTo>
                        <a:lnTo>
                          <a:pt x="321" y="108"/>
                        </a:lnTo>
                        <a:lnTo>
                          <a:pt x="321" y="1025"/>
                        </a:lnTo>
                        <a:lnTo>
                          <a:pt x="0" y="1063"/>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1512" name=""/>
                <p:cNvSpPr/>
                <p:nvPr/>
              </p:nvSpPr>
              <p:spPr>
                <a:xfrm>
                  <a:off x="7437240" y="2982240"/>
                  <a:ext cx="39600" cy="53640"/>
                </a:xfrm>
                <a:custGeom>
                  <a:avLst/>
                  <a:gdLst/>
                  <a:ahLst/>
                  <a:rect l="l" t="t" r="r" b="b"/>
                  <a:pathLst>
                    <a:path w="116" h="112">
                      <a:moveTo>
                        <a:pt x="0" y="0"/>
                      </a:moveTo>
                      <a:lnTo>
                        <a:pt x="0" y="59"/>
                      </a:lnTo>
                      <a:lnTo>
                        <a:pt x="116" y="112"/>
                      </a:lnTo>
                      <a:lnTo>
                        <a:pt x="116" y="64"/>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6840" bIns="6840" anchor="t">
                  <a:noAutofit/>
                </a:bodyPr>
                <a:p>
                  <a:endParaRPr b="0" lang="en-US" sz="2400" strike="noStrike" u="none">
                    <a:solidFill>
                      <a:srgbClr val="ffffff"/>
                    </a:solidFill>
                    <a:effectLst/>
                    <a:uFillTx/>
                    <a:latin typeface="Times New Roman"/>
                  </a:endParaRPr>
                </a:p>
              </p:txBody>
            </p:sp>
          </p:grpSp>
          <p:grpSp>
            <p:nvGrpSpPr>
              <p:cNvPr id="1513" name=""/>
              <p:cNvGrpSpPr/>
              <p:nvPr/>
            </p:nvGrpSpPr>
            <p:grpSpPr>
              <a:xfrm>
                <a:off x="7059240" y="2995560"/>
                <a:ext cx="47880" cy="336960"/>
                <a:chOff x="7059240" y="2995560"/>
                <a:chExt cx="47880" cy="336960"/>
              </a:xfrm>
            </p:grpSpPr>
            <p:grpSp>
              <p:nvGrpSpPr>
                <p:cNvPr id="1514" name=""/>
                <p:cNvGrpSpPr/>
                <p:nvPr/>
              </p:nvGrpSpPr>
              <p:grpSpPr>
                <a:xfrm>
                  <a:off x="7059240" y="2995560"/>
                  <a:ext cx="47880" cy="336960"/>
                  <a:chOff x="7059240" y="2995560"/>
                  <a:chExt cx="47880" cy="336960"/>
                </a:xfrm>
              </p:grpSpPr>
              <p:sp>
                <p:nvSpPr>
                  <p:cNvPr id="1515" name=""/>
                  <p:cNvSpPr/>
                  <p:nvPr/>
                </p:nvSpPr>
                <p:spPr>
                  <a:xfrm>
                    <a:off x="7059240" y="2995560"/>
                    <a:ext cx="25920" cy="336960"/>
                  </a:xfrm>
                  <a:custGeom>
                    <a:avLst/>
                    <a:gdLst/>
                    <a:ahLst/>
                    <a:rect l="l" t="t" r="r" b="b"/>
                    <a:pathLst>
                      <a:path w="80" h="701">
                        <a:moveTo>
                          <a:pt x="0" y="22"/>
                        </a:moveTo>
                        <a:lnTo>
                          <a:pt x="80" y="0"/>
                        </a:lnTo>
                        <a:lnTo>
                          <a:pt x="80" y="701"/>
                        </a:lnTo>
                        <a:lnTo>
                          <a:pt x="0" y="701"/>
                        </a:lnTo>
                        <a:lnTo>
                          <a:pt x="0" y="2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516" name=""/>
                  <p:cNvSpPr/>
                  <p:nvPr/>
                </p:nvSpPr>
                <p:spPr>
                  <a:xfrm>
                    <a:off x="7086600" y="2999160"/>
                    <a:ext cx="20520" cy="330120"/>
                  </a:xfrm>
                  <a:prstGeom prst="rect">
                    <a:avLst/>
                  </a:prstGeom>
                  <a:solidFill>
                    <a:srgbClr val="009900"/>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1517" name=""/>
                <p:cNvGrpSpPr/>
                <p:nvPr/>
              </p:nvGrpSpPr>
              <p:grpSpPr>
                <a:xfrm>
                  <a:off x="7096320" y="3012120"/>
                  <a:ext cx="360" cy="133920"/>
                  <a:chOff x="7096320" y="3012120"/>
                  <a:chExt cx="360" cy="133920"/>
                </a:xfrm>
              </p:grpSpPr>
              <p:grpSp>
                <p:nvGrpSpPr>
                  <p:cNvPr id="1518" name=""/>
                  <p:cNvGrpSpPr/>
                  <p:nvPr/>
                </p:nvGrpSpPr>
                <p:grpSpPr>
                  <a:xfrm>
                    <a:off x="7096320" y="3012120"/>
                    <a:ext cx="360" cy="56160"/>
                    <a:chOff x="7096320" y="3012120"/>
                    <a:chExt cx="360" cy="56160"/>
                  </a:xfrm>
                </p:grpSpPr>
                <p:sp>
                  <p:nvSpPr>
                    <p:cNvPr id="1519" name=""/>
                    <p:cNvSpPr/>
                    <p:nvPr/>
                  </p:nvSpPr>
                  <p:spPr>
                    <a:xfrm>
                      <a:off x="7096320" y="301212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sp>
                  <p:nvSpPr>
                    <p:cNvPr id="1520" name=""/>
                    <p:cNvSpPr/>
                    <p:nvPr/>
                  </p:nvSpPr>
                  <p:spPr>
                    <a:xfrm>
                      <a:off x="7096320" y="3048840"/>
                      <a:ext cx="360" cy="19440"/>
                    </a:xfrm>
                    <a:prstGeom prst="rect">
                      <a:avLst/>
                    </a:prstGeom>
                    <a:solidFill>
                      <a:srgbClr val="009900"/>
                    </a:solidFill>
                    <a:ln w="3240">
                      <a:solidFill>
                        <a:srgbClr val="000000"/>
                      </a:solidFill>
                      <a:miter/>
                    </a:ln>
                  </p:spPr>
                  <p:style>
                    <a:lnRef idx="0"/>
                    <a:fillRef idx="0"/>
                    <a:effectRef idx="0"/>
                    <a:fontRef idx="minor"/>
                  </p:style>
                  <p:txBody>
                    <a:bodyPr lIns="90000" rIns="90000" tIns="-27360" bIns="-27360" anchor="t">
                      <a:noAutofit/>
                    </a:bodyPr>
                    <a:p>
                      <a:endParaRPr b="0" lang="en-US" sz="2400" strike="noStrike" u="none">
                        <a:solidFill>
                          <a:srgbClr val="ffffff"/>
                        </a:solidFill>
                        <a:effectLst/>
                        <a:uFillTx/>
                        <a:latin typeface="Times New Roman"/>
                      </a:endParaRPr>
                    </a:p>
                  </p:txBody>
                </p:sp>
              </p:grpSp>
              <p:grpSp>
                <p:nvGrpSpPr>
                  <p:cNvPr id="1521" name=""/>
                  <p:cNvGrpSpPr/>
                  <p:nvPr/>
                </p:nvGrpSpPr>
                <p:grpSpPr>
                  <a:xfrm>
                    <a:off x="7096320" y="3089880"/>
                    <a:ext cx="360" cy="56160"/>
                    <a:chOff x="7096320" y="3089880"/>
                    <a:chExt cx="360" cy="56160"/>
                  </a:xfrm>
                </p:grpSpPr>
                <p:sp>
                  <p:nvSpPr>
                    <p:cNvPr id="1522" name=""/>
                    <p:cNvSpPr/>
                    <p:nvPr/>
                  </p:nvSpPr>
                  <p:spPr>
                    <a:xfrm>
                      <a:off x="7096320" y="3089880"/>
                      <a:ext cx="360" cy="19440"/>
                    </a:xfrm>
                    <a:prstGeom prst="rect">
                      <a:avLst/>
                    </a:prstGeom>
                    <a:solidFill>
                      <a:srgbClr val="009900"/>
                    </a:solidFill>
                    <a:ln w="3240">
                      <a:solidFill>
                        <a:srgbClr val="000000"/>
                      </a:solidFill>
                      <a:miter/>
                    </a:ln>
                  </p:spPr>
                  <p:style>
                    <a:lnRef idx="0"/>
                    <a:fillRef idx="0"/>
                    <a:effectRef idx="0"/>
                    <a:fontRef idx="minor"/>
                  </p:style>
                  <p:txBody>
                    <a:bodyPr lIns="90000" rIns="90000" tIns="-27360" bIns="-27360" anchor="t">
                      <a:noAutofit/>
                    </a:bodyPr>
                    <a:p>
                      <a:endParaRPr b="0" lang="en-US" sz="2400" strike="noStrike" u="none">
                        <a:solidFill>
                          <a:srgbClr val="ffffff"/>
                        </a:solidFill>
                        <a:effectLst/>
                        <a:uFillTx/>
                        <a:latin typeface="Times New Roman"/>
                      </a:endParaRPr>
                    </a:p>
                  </p:txBody>
                </p:sp>
                <p:sp>
                  <p:nvSpPr>
                    <p:cNvPr id="1523" name=""/>
                    <p:cNvSpPr/>
                    <p:nvPr/>
                  </p:nvSpPr>
                  <p:spPr>
                    <a:xfrm>
                      <a:off x="7096320" y="312948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grpSp>
            </p:grpSp>
          </p:grpSp>
        </p:grpSp>
        <p:grpSp>
          <p:nvGrpSpPr>
            <p:cNvPr id="1524" name=""/>
            <p:cNvGrpSpPr/>
            <p:nvPr/>
          </p:nvGrpSpPr>
          <p:grpSpPr>
            <a:xfrm>
              <a:off x="7118640" y="2813040"/>
              <a:ext cx="146520" cy="90720"/>
              <a:chOff x="7118640" y="2813040"/>
              <a:chExt cx="146520" cy="90720"/>
            </a:xfrm>
          </p:grpSpPr>
          <p:sp>
            <p:nvSpPr>
              <p:cNvPr id="1525" name=""/>
              <p:cNvSpPr/>
              <p:nvPr/>
            </p:nvSpPr>
            <p:spPr>
              <a:xfrm>
                <a:off x="7118640" y="2870280"/>
                <a:ext cx="12240" cy="33480"/>
              </a:xfrm>
              <a:custGeom>
                <a:avLst/>
                <a:gdLst/>
                <a:ahLst/>
                <a:rect l="l" t="t" r="r" b="b"/>
                <a:pathLst>
                  <a:path w="37" h="68">
                    <a:moveTo>
                      <a:pt x="0" y="0"/>
                    </a:moveTo>
                    <a:lnTo>
                      <a:pt x="0" y="68"/>
                    </a:lnTo>
                    <a:lnTo>
                      <a:pt x="35" y="57"/>
                    </a:lnTo>
                    <a:lnTo>
                      <a:pt x="37"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sp>
            <p:nvSpPr>
              <p:cNvPr id="1526" name=""/>
              <p:cNvSpPr/>
              <p:nvPr/>
            </p:nvSpPr>
            <p:spPr>
              <a:xfrm>
                <a:off x="7202880" y="2833560"/>
                <a:ext cx="11160" cy="33480"/>
              </a:xfrm>
              <a:custGeom>
                <a:avLst/>
                <a:gdLst/>
                <a:ahLst/>
                <a:rect l="l" t="t" r="r" b="b"/>
                <a:pathLst>
                  <a:path w="35" h="69">
                    <a:moveTo>
                      <a:pt x="0" y="0"/>
                    </a:moveTo>
                    <a:lnTo>
                      <a:pt x="0" y="69"/>
                    </a:lnTo>
                    <a:lnTo>
                      <a:pt x="34" y="57"/>
                    </a:lnTo>
                    <a:lnTo>
                      <a:pt x="35"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sp>
            <p:nvSpPr>
              <p:cNvPr id="1527" name=""/>
              <p:cNvSpPr/>
              <p:nvPr/>
            </p:nvSpPr>
            <p:spPr>
              <a:xfrm>
                <a:off x="7161480" y="2850480"/>
                <a:ext cx="12240" cy="33480"/>
              </a:xfrm>
              <a:custGeom>
                <a:avLst/>
                <a:gdLst/>
                <a:ahLst/>
                <a:rect l="l" t="t" r="r" b="b"/>
                <a:pathLst>
                  <a:path w="35" h="69">
                    <a:moveTo>
                      <a:pt x="0" y="0"/>
                    </a:moveTo>
                    <a:lnTo>
                      <a:pt x="0" y="69"/>
                    </a:lnTo>
                    <a:lnTo>
                      <a:pt x="34" y="57"/>
                    </a:lnTo>
                    <a:lnTo>
                      <a:pt x="35"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sp>
            <p:nvSpPr>
              <p:cNvPr id="1528" name=""/>
              <p:cNvSpPr/>
              <p:nvPr/>
            </p:nvSpPr>
            <p:spPr>
              <a:xfrm>
                <a:off x="7252920" y="2813040"/>
                <a:ext cx="12240" cy="33480"/>
              </a:xfrm>
              <a:custGeom>
                <a:avLst/>
                <a:gdLst/>
                <a:ahLst/>
                <a:rect l="l" t="t" r="r" b="b"/>
                <a:pathLst>
                  <a:path w="35" h="68">
                    <a:moveTo>
                      <a:pt x="0" y="0"/>
                    </a:moveTo>
                    <a:lnTo>
                      <a:pt x="0" y="68"/>
                    </a:lnTo>
                    <a:lnTo>
                      <a:pt x="34" y="56"/>
                    </a:lnTo>
                    <a:lnTo>
                      <a:pt x="35"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grpSp>
        <p:grpSp>
          <p:nvGrpSpPr>
            <p:cNvPr id="1529" name=""/>
            <p:cNvGrpSpPr/>
            <p:nvPr/>
          </p:nvGrpSpPr>
          <p:grpSpPr>
            <a:xfrm>
              <a:off x="7337520" y="2979000"/>
              <a:ext cx="83880" cy="361080"/>
              <a:chOff x="7337520" y="2979000"/>
              <a:chExt cx="83880" cy="361080"/>
            </a:xfrm>
          </p:grpSpPr>
          <p:grpSp>
            <p:nvGrpSpPr>
              <p:cNvPr id="1530" name=""/>
              <p:cNvGrpSpPr/>
              <p:nvPr/>
            </p:nvGrpSpPr>
            <p:grpSpPr>
              <a:xfrm>
                <a:off x="7337520" y="2979000"/>
                <a:ext cx="83880" cy="361080"/>
                <a:chOff x="7337520" y="2979000"/>
                <a:chExt cx="83880" cy="361080"/>
              </a:xfrm>
            </p:grpSpPr>
            <p:sp>
              <p:nvSpPr>
                <p:cNvPr id="1531" name=""/>
                <p:cNvSpPr/>
                <p:nvPr/>
              </p:nvSpPr>
              <p:spPr>
                <a:xfrm>
                  <a:off x="7364880" y="2979000"/>
                  <a:ext cx="56520" cy="361080"/>
                </a:xfrm>
                <a:custGeom>
                  <a:avLst/>
                  <a:gdLst/>
                  <a:ahLst/>
                  <a:rect l="l" t="t" r="r" b="b"/>
                  <a:pathLst>
                    <a:path w="168" h="753">
                      <a:moveTo>
                        <a:pt x="0" y="0"/>
                      </a:moveTo>
                      <a:lnTo>
                        <a:pt x="168" y="37"/>
                      </a:lnTo>
                      <a:lnTo>
                        <a:pt x="168" y="735"/>
                      </a:lnTo>
                      <a:lnTo>
                        <a:pt x="0" y="753"/>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532" name=""/>
                <p:cNvSpPr/>
                <p:nvPr/>
              </p:nvSpPr>
              <p:spPr>
                <a:xfrm>
                  <a:off x="7337520" y="2979000"/>
                  <a:ext cx="27360" cy="361080"/>
                </a:xfrm>
                <a:custGeom>
                  <a:avLst/>
                  <a:gdLst/>
                  <a:ahLst/>
                  <a:rect l="l" t="t" r="r" b="b"/>
                  <a:pathLst>
                    <a:path w="76" h="754">
                      <a:moveTo>
                        <a:pt x="76" y="0"/>
                      </a:moveTo>
                      <a:lnTo>
                        <a:pt x="76" y="754"/>
                      </a:lnTo>
                      <a:lnTo>
                        <a:pt x="0" y="741"/>
                      </a:lnTo>
                      <a:lnTo>
                        <a:pt x="0" y="15"/>
                      </a:lnTo>
                      <a:lnTo>
                        <a:pt x="76"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1533" name=""/>
              <p:cNvGrpSpPr/>
              <p:nvPr/>
            </p:nvGrpSpPr>
            <p:grpSpPr>
              <a:xfrm>
                <a:off x="7387200" y="3033360"/>
                <a:ext cx="360" cy="133560"/>
                <a:chOff x="7387200" y="3033360"/>
                <a:chExt cx="360" cy="133560"/>
              </a:xfrm>
            </p:grpSpPr>
            <p:grpSp>
              <p:nvGrpSpPr>
                <p:cNvPr id="1534" name=""/>
                <p:cNvGrpSpPr/>
                <p:nvPr/>
              </p:nvGrpSpPr>
              <p:grpSpPr>
                <a:xfrm>
                  <a:off x="7387200" y="3033360"/>
                  <a:ext cx="360" cy="56520"/>
                  <a:chOff x="7387200" y="3033360"/>
                  <a:chExt cx="360" cy="56520"/>
                </a:xfrm>
              </p:grpSpPr>
              <p:sp>
                <p:nvSpPr>
                  <p:cNvPr id="1535" name=""/>
                  <p:cNvSpPr/>
                  <p:nvPr/>
                </p:nvSpPr>
                <p:spPr>
                  <a:xfrm>
                    <a:off x="7387200" y="303336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sp>
                <p:nvSpPr>
                  <p:cNvPr id="1536" name=""/>
                  <p:cNvSpPr/>
                  <p:nvPr/>
                </p:nvSpPr>
                <p:spPr>
                  <a:xfrm>
                    <a:off x="7387200" y="3069720"/>
                    <a:ext cx="3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grpSp>
            <p:grpSp>
              <p:nvGrpSpPr>
                <p:cNvPr id="1537" name=""/>
                <p:cNvGrpSpPr/>
                <p:nvPr/>
              </p:nvGrpSpPr>
              <p:grpSpPr>
                <a:xfrm>
                  <a:off x="7387200" y="3110400"/>
                  <a:ext cx="360" cy="56520"/>
                  <a:chOff x="7387200" y="3110400"/>
                  <a:chExt cx="360" cy="56520"/>
                </a:xfrm>
              </p:grpSpPr>
              <p:sp>
                <p:nvSpPr>
                  <p:cNvPr id="1538" name=""/>
                  <p:cNvSpPr/>
                  <p:nvPr/>
                </p:nvSpPr>
                <p:spPr>
                  <a:xfrm>
                    <a:off x="7387200" y="3110400"/>
                    <a:ext cx="3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1539" name=""/>
                  <p:cNvSpPr/>
                  <p:nvPr/>
                </p:nvSpPr>
                <p:spPr>
                  <a:xfrm>
                    <a:off x="7387200" y="315036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grpSp>
          </p:grpSp>
        </p:grpSp>
        <p:sp>
          <p:nvSpPr>
            <p:cNvPr id="1540" name=""/>
            <p:cNvSpPr/>
            <p:nvPr/>
          </p:nvSpPr>
          <p:spPr>
            <a:xfrm>
              <a:off x="7404120" y="3094200"/>
              <a:ext cx="131400" cy="237240"/>
            </a:xfrm>
            <a:custGeom>
              <a:avLst/>
              <a:gdLst/>
              <a:ahLst/>
              <a:rect l="l" t="t" r="r" b="b"/>
              <a:pathLst>
                <a:path w="378" h="491">
                  <a:moveTo>
                    <a:pt x="0" y="491"/>
                  </a:moveTo>
                  <a:lnTo>
                    <a:pt x="378" y="491"/>
                  </a:lnTo>
                  <a:lnTo>
                    <a:pt x="378" y="0"/>
                  </a:lnTo>
                  <a:lnTo>
                    <a:pt x="145" y="14"/>
                  </a:lnTo>
                  <a:lnTo>
                    <a:pt x="145" y="365"/>
                  </a:lnTo>
                  <a:lnTo>
                    <a:pt x="0" y="395"/>
                  </a:lnTo>
                  <a:lnTo>
                    <a:pt x="0" y="491"/>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541" name=""/>
            <p:cNvSpPr/>
            <p:nvPr/>
          </p:nvSpPr>
          <p:spPr>
            <a:xfrm>
              <a:off x="7956720" y="3185640"/>
              <a:ext cx="23400" cy="135720"/>
            </a:xfrm>
            <a:custGeom>
              <a:avLst/>
              <a:gdLst/>
              <a:ahLst/>
              <a:rect l="l" t="t" r="r" b="b"/>
              <a:pathLst>
                <a:path w="69" h="282">
                  <a:moveTo>
                    <a:pt x="0" y="47"/>
                  </a:moveTo>
                  <a:lnTo>
                    <a:pt x="1" y="32"/>
                  </a:lnTo>
                  <a:lnTo>
                    <a:pt x="5" y="18"/>
                  </a:lnTo>
                  <a:lnTo>
                    <a:pt x="14" y="6"/>
                  </a:lnTo>
                  <a:lnTo>
                    <a:pt x="26" y="0"/>
                  </a:lnTo>
                  <a:lnTo>
                    <a:pt x="40" y="0"/>
                  </a:lnTo>
                  <a:lnTo>
                    <a:pt x="48" y="4"/>
                  </a:lnTo>
                  <a:lnTo>
                    <a:pt x="58" y="12"/>
                  </a:lnTo>
                  <a:lnTo>
                    <a:pt x="64" y="21"/>
                  </a:lnTo>
                  <a:lnTo>
                    <a:pt x="68" y="30"/>
                  </a:lnTo>
                  <a:lnTo>
                    <a:pt x="69" y="38"/>
                  </a:lnTo>
                  <a:lnTo>
                    <a:pt x="69" y="49"/>
                  </a:lnTo>
                  <a:lnTo>
                    <a:pt x="55" y="49"/>
                  </a:lnTo>
                  <a:lnTo>
                    <a:pt x="55" y="32"/>
                  </a:lnTo>
                  <a:lnTo>
                    <a:pt x="49" y="21"/>
                  </a:lnTo>
                  <a:lnTo>
                    <a:pt x="42" y="15"/>
                  </a:lnTo>
                  <a:lnTo>
                    <a:pt x="31" y="15"/>
                  </a:lnTo>
                  <a:lnTo>
                    <a:pt x="23" y="19"/>
                  </a:lnTo>
                  <a:lnTo>
                    <a:pt x="15" y="28"/>
                  </a:lnTo>
                  <a:lnTo>
                    <a:pt x="13" y="39"/>
                  </a:lnTo>
                  <a:lnTo>
                    <a:pt x="13" y="53"/>
                  </a:lnTo>
                  <a:lnTo>
                    <a:pt x="13" y="282"/>
                  </a:lnTo>
                  <a:lnTo>
                    <a:pt x="0" y="282"/>
                  </a:lnTo>
                  <a:lnTo>
                    <a:pt x="0" y="47"/>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1542" name=""/>
            <p:cNvGrpSpPr/>
            <p:nvPr/>
          </p:nvGrpSpPr>
          <p:grpSpPr>
            <a:xfrm>
              <a:off x="7467840" y="3290760"/>
              <a:ext cx="298440" cy="52920"/>
              <a:chOff x="7467840" y="3290760"/>
              <a:chExt cx="298440" cy="52920"/>
            </a:xfrm>
          </p:grpSpPr>
          <p:grpSp>
            <p:nvGrpSpPr>
              <p:cNvPr id="1543" name=""/>
              <p:cNvGrpSpPr/>
              <p:nvPr/>
            </p:nvGrpSpPr>
            <p:grpSpPr>
              <a:xfrm>
                <a:off x="7467840" y="3290760"/>
                <a:ext cx="149040" cy="51480"/>
                <a:chOff x="7467840" y="3290760"/>
                <a:chExt cx="149040" cy="51480"/>
              </a:xfrm>
            </p:grpSpPr>
            <p:grpSp>
              <p:nvGrpSpPr>
                <p:cNvPr id="1544" name=""/>
                <p:cNvGrpSpPr/>
                <p:nvPr/>
              </p:nvGrpSpPr>
              <p:grpSpPr>
                <a:xfrm>
                  <a:off x="7467840" y="3290760"/>
                  <a:ext cx="37080" cy="51480"/>
                  <a:chOff x="7467840" y="3290760"/>
                  <a:chExt cx="37080" cy="51480"/>
                </a:xfrm>
              </p:grpSpPr>
              <p:sp>
                <p:nvSpPr>
                  <p:cNvPr id="1545" name=""/>
                  <p:cNvSpPr/>
                  <p:nvPr/>
                </p:nvSpPr>
                <p:spPr>
                  <a:xfrm>
                    <a:off x="7468920" y="329364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1546" name=""/>
                  <p:cNvSpPr/>
                  <p:nvPr/>
                </p:nvSpPr>
                <p:spPr>
                  <a:xfrm>
                    <a:off x="7467840" y="3290760"/>
                    <a:ext cx="37080" cy="51480"/>
                  </a:xfrm>
                  <a:custGeom>
                    <a:avLst/>
                    <a:gdLst/>
                    <a:ahLst/>
                    <a:rect l="l" t="t" r="r" b="b"/>
                    <a:pathLst>
                      <a:path w="106" h="111">
                        <a:moveTo>
                          <a:pt x="0" y="0"/>
                        </a:moveTo>
                        <a:lnTo>
                          <a:pt x="106" y="111"/>
                        </a:lnTo>
                        <a:lnTo>
                          <a:pt x="106"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1547" name=""/>
                <p:cNvGrpSpPr/>
                <p:nvPr/>
              </p:nvGrpSpPr>
              <p:grpSpPr>
                <a:xfrm>
                  <a:off x="7504920" y="3290760"/>
                  <a:ext cx="37080" cy="51480"/>
                  <a:chOff x="7504920" y="3290760"/>
                  <a:chExt cx="37080" cy="51480"/>
                </a:xfrm>
              </p:grpSpPr>
              <p:sp>
                <p:nvSpPr>
                  <p:cNvPr id="1548" name=""/>
                  <p:cNvSpPr/>
                  <p:nvPr/>
                </p:nvSpPr>
                <p:spPr>
                  <a:xfrm>
                    <a:off x="7506000" y="329364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1549" name=""/>
                  <p:cNvSpPr/>
                  <p:nvPr/>
                </p:nvSpPr>
                <p:spPr>
                  <a:xfrm>
                    <a:off x="7504920" y="3290760"/>
                    <a:ext cx="37080" cy="51480"/>
                  </a:xfrm>
                  <a:custGeom>
                    <a:avLst/>
                    <a:gdLst/>
                    <a:ahLst/>
                    <a:rect l="l" t="t" r="r" b="b"/>
                    <a:pathLst>
                      <a:path w="108" h="111">
                        <a:moveTo>
                          <a:pt x="0" y="0"/>
                        </a:moveTo>
                        <a:lnTo>
                          <a:pt x="108" y="111"/>
                        </a:lnTo>
                        <a:lnTo>
                          <a:pt x="108"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1550" name=""/>
                <p:cNvGrpSpPr/>
                <p:nvPr/>
              </p:nvGrpSpPr>
              <p:grpSpPr>
                <a:xfrm>
                  <a:off x="7542360" y="3290760"/>
                  <a:ext cx="37080" cy="51480"/>
                  <a:chOff x="7542360" y="3290760"/>
                  <a:chExt cx="37080" cy="51480"/>
                </a:xfrm>
              </p:grpSpPr>
              <p:sp>
                <p:nvSpPr>
                  <p:cNvPr id="1551" name=""/>
                  <p:cNvSpPr/>
                  <p:nvPr/>
                </p:nvSpPr>
                <p:spPr>
                  <a:xfrm>
                    <a:off x="7543440" y="329364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1552" name=""/>
                  <p:cNvSpPr/>
                  <p:nvPr/>
                </p:nvSpPr>
                <p:spPr>
                  <a:xfrm>
                    <a:off x="7542360" y="3290760"/>
                    <a:ext cx="37080" cy="51480"/>
                  </a:xfrm>
                  <a:custGeom>
                    <a:avLst/>
                    <a:gdLst/>
                    <a:ahLst/>
                    <a:rect l="l" t="t" r="r" b="b"/>
                    <a:pathLst>
                      <a:path w="109" h="111">
                        <a:moveTo>
                          <a:pt x="0" y="0"/>
                        </a:moveTo>
                        <a:lnTo>
                          <a:pt x="109" y="111"/>
                        </a:lnTo>
                        <a:lnTo>
                          <a:pt x="109"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1553" name=""/>
                <p:cNvGrpSpPr/>
                <p:nvPr/>
              </p:nvGrpSpPr>
              <p:grpSpPr>
                <a:xfrm>
                  <a:off x="7579800" y="3290760"/>
                  <a:ext cx="37080" cy="51480"/>
                  <a:chOff x="7579800" y="3290760"/>
                  <a:chExt cx="37080" cy="51480"/>
                </a:xfrm>
              </p:grpSpPr>
              <p:sp>
                <p:nvSpPr>
                  <p:cNvPr id="1554" name=""/>
                  <p:cNvSpPr/>
                  <p:nvPr/>
                </p:nvSpPr>
                <p:spPr>
                  <a:xfrm>
                    <a:off x="7580880" y="329364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1555" name=""/>
                  <p:cNvSpPr/>
                  <p:nvPr/>
                </p:nvSpPr>
                <p:spPr>
                  <a:xfrm>
                    <a:off x="7579800" y="3290760"/>
                    <a:ext cx="37080" cy="51480"/>
                  </a:xfrm>
                  <a:custGeom>
                    <a:avLst/>
                    <a:gdLst/>
                    <a:ahLst/>
                    <a:rect l="l" t="t" r="r" b="b"/>
                    <a:pathLst>
                      <a:path w="107" h="111">
                        <a:moveTo>
                          <a:pt x="0" y="0"/>
                        </a:moveTo>
                        <a:lnTo>
                          <a:pt x="107" y="111"/>
                        </a:lnTo>
                        <a:lnTo>
                          <a:pt x="107"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grpSp>
            <p:nvGrpSpPr>
              <p:cNvPr id="1556" name=""/>
              <p:cNvGrpSpPr/>
              <p:nvPr/>
            </p:nvGrpSpPr>
            <p:grpSpPr>
              <a:xfrm>
                <a:off x="7617240" y="3290760"/>
                <a:ext cx="149040" cy="51480"/>
                <a:chOff x="7617240" y="3290760"/>
                <a:chExt cx="149040" cy="51480"/>
              </a:xfrm>
            </p:grpSpPr>
            <p:grpSp>
              <p:nvGrpSpPr>
                <p:cNvPr id="1557" name=""/>
                <p:cNvGrpSpPr/>
                <p:nvPr/>
              </p:nvGrpSpPr>
              <p:grpSpPr>
                <a:xfrm>
                  <a:off x="7617240" y="3290760"/>
                  <a:ext cx="37080" cy="51480"/>
                  <a:chOff x="7617240" y="3290760"/>
                  <a:chExt cx="37080" cy="51480"/>
                </a:xfrm>
              </p:grpSpPr>
              <p:sp>
                <p:nvSpPr>
                  <p:cNvPr id="1558" name=""/>
                  <p:cNvSpPr/>
                  <p:nvPr/>
                </p:nvSpPr>
                <p:spPr>
                  <a:xfrm>
                    <a:off x="7618320" y="329364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1559" name=""/>
                  <p:cNvSpPr/>
                  <p:nvPr/>
                </p:nvSpPr>
                <p:spPr>
                  <a:xfrm>
                    <a:off x="7617240" y="3290760"/>
                    <a:ext cx="37080" cy="51480"/>
                  </a:xfrm>
                  <a:custGeom>
                    <a:avLst/>
                    <a:gdLst/>
                    <a:ahLst/>
                    <a:rect l="l" t="t" r="r" b="b"/>
                    <a:pathLst>
                      <a:path w="107" h="111">
                        <a:moveTo>
                          <a:pt x="0" y="0"/>
                        </a:moveTo>
                        <a:lnTo>
                          <a:pt x="107" y="111"/>
                        </a:lnTo>
                        <a:lnTo>
                          <a:pt x="107"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1560" name=""/>
                <p:cNvGrpSpPr/>
                <p:nvPr/>
              </p:nvGrpSpPr>
              <p:grpSpPr>
                <a:xfrm>
                  <a:off x="7654320" y="3290760"/>
                  <a:ext cx="37080" cy="51480"/>
                  <a:chOff x="7654320" y="3290760"/>
                  <a:chExt cx="37080" cy="51480"/>
                </a:xfrm>
              </p:grpSpPr>
              <p:sp>
                <p:nvSpPr>
                  <p:cNvPr id="1561" name=""/>
                  <p:cNvSpPr/>
                  <p:nvPr/>
                </p:nvSpPr>
                <p:spPr>
                  <a:xfrm>
                    <a:off x="7655400" y="3293640"/>
                    <a:ext cx="3456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1562" name=""/>
                  <p:cNvSpPr/>
                  <p:nvPr/>
                </p:nvSpPr>
                <p:spPr>
                  <a:xfrm>
                    <a:off x="7654320" y="3290760"/>
                    <a:ext cx="37080" cy="51480"/>
                  </a:xfrm>
                  <a:custGeom>
                    <a:avLst/>
                    <a:gdLst/>
                    <a:ahLst/>
                    <a:rect l="l" t="t" r="r" b="b"/>
                    <a:pathLst>
                      <a:path w="109" h="111">
                        <a:moveTo>
                          <a:pt x="0" y="0"/>
                        </a:moveTo>
                        <a:lnTo>
                          <a:pt x="109" y="111"/>
                        </a:lnTo>
                        <a:lnTo>
                          <a:pt x="109"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1563" name=""/>
                <p:cNvGrpSpPr/>
                <p:nvPr/>
              </p:nvGrpSpPr>
              <p:grpSpPr>
                <a:xfrm>
                  <a:off x="7691760" y="3290760"/>
                  <a:ext cx="37080" cy="51480"/>
                  <a:chOff x="7691760" y="3290760"/>
                  <a:chExt cx="37080" cy="51480"/>
                </a:xfrm>
              </p:grpSpPr>
              <p:sp>
                <p:nvSpPr>
                  <p:cNvPr id="1564" name=""/>
                  <p:cNvSpPr/>
                  <p:nvPr/>
                </p:nvSpPr>
                <p:spPr>
                  <a:xfrm>
                    <a:off x="7692840" y="3293640"/>
                    <a:ext cx="3456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1565" name=""/>
                  <p:cNvSpPr/>
                  <p:nvPr/>
                </p:nvSpPr>
                <p:spPr>
                  <a:xfrm>
                    <a:off x="7691760" y="3290760"/>
                    <a:ext cx="37080" cy="51480"/>
                  </a:xfrm>
                  <a:custGeom>
                    <a:avLst/>
                    <a:gdLst/>
                    <a:ahLst/>
                    <a:rect l="l" t="t" r="r" b="b"/>
                    <a:pathLst>
                      <a:path w="108" h="111">
                        <a:moveTo>
                          <a:pt x="0" y="0"/>
                        </a:moveTo>
                        <a:lnTo>
                          <a:pt x="108" y="111"/>
                        </a:lnTo>
                        <a:lnTo>
                          <a:pt x="108"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1566" name=""/>
                <p:cNvGrpSpPr/>
                <p:nvPr/>
              </p:nvGrpSpPr>
              <p:grpSpPr>
                <a:xfrm>
                  <a:off x="7729200" y="3290760"/>
                  <a:ext cx="37080" cy="51480"/>
                  <a:chOff x="7729200" y="3290760"/>
                  <a:chExt cx="37080" cy="51480"/>
                </a:xfrm>
              </p:grpSpPr>
              <p:sp>
                <p:nvSpPr>
                  <p:cNvPr id="1567" name=""/>
                  <p:cNvSpPr/>
                  <p:nvPr/>
                </p:nvSpPr>
                <p:spPr>
                  <a:xfrm>
                    <a:off x="7730280" y="3293640"/>
                    <a:ext cx="3456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1568" name=""/>
                  <p:cNvSpPr/>
                  <p:nvPr/>
                </p:nvSpPr>
                <p:spPr>
                  <a:xfrm>
                    <a:off x="7729200" y="3290760"/>
                    <a:ext cx="37080" cy="51480"/>
                  </a:xfrm>
                  <a:custGeom>
                    <a:avLst/>
                    <a:gdLst/>
                    <a:ahLst/>
                    <a:rect l="l" t="t" r="r" b="b"/>
                    <a:pathLst>
                      <a:path w="107" h="111">
                        <a:moveTo>
                          <a:pt x="0" y="0"/>
                        </a:moveTo>
                        <a:lnTo>
                          <a:pt x="107" y="111"/>
                        </a:lnTo>
                        <a:lnTo>
                          <a:pt x="107"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sp>
            <p:nvSpPr>
              <p:cNvPr id="1569" name=""/>
              <p:cNvSpPr/>
              <p:nvPr/>
            </p:nvSpPr>
            <p:spPr>
              <a:xfrm>
                <a:off x="7560360" y="3290760"/>
                <a:ext cx="108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1570" name=""/>
              <p:cNvSpPr/>
              <p:nvPr/>
            </p:nvSpPr>
            <p:spPr>
              <a:xfrm>
                <a:off x="7672320" y="329076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1571" name=""/>
              <p:cNvSpPr/>
              <p:nvPr/>
            </p:nvSpPr>
            <p:spPr>
              <a:xfrm>
                <a:off x="7597800" y="3290760"/>
                <a:ext cx="108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1572" name=""/>
              <p:cNvSpPr/>
              <p:nvPr/>
            </p:nvSpPr>
            <p:spPr>
              <a:xfrm>
                <a:off x="7634880" y="329076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1573" name=""/>
              <p:cNvSpPr/>
              <p:nvPr/>
            </p:nvSpPr>
            <p:spPr>
              <a:xfrm>
                <a:off x="7524000" y="329076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1574" name=""/>
              <p:cNvSpPr/>
              <p:nvPr/>
            </p:nvSpPr>
            <p:spPr>
              <a:xfrm>
                <a:off x="7485480" y="3290760"/>
                <a:ext cx="108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1575" name=""/>
              <p:cNvSpPr/>
              <p:nvPr/>
            </p:nvSpPr>
            <p:spPr>
              <a:xfrm>
                <a:off x="7709760" y="329076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1576" name=""/>
              <p:cNvSpPr/>
              <p:nvPr/>
            </p:nvSpPr>
            <p:spPr>
              <a:xfrm>
                <a:off x="7747200" y="329076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grpSp>
        <p:sp>
          <p:nvSpPr>
            <p:cNvPr id="1577" name=""/>
            <p:cNvSpPr/>
            <p:nvPr/>
          </p:nvSpPr>
          <p:spPr>
            <a:xfrm>
              <a:off x="7410960" y="3264120"/>
              <a:ext cx="326520" cy="26640"/>
            </a:xfrm>
            <a:custGeom>
              <a:avLst/>
              <a:gdLst/>
              <a:ahLst/>
              <a:rect l="l" t="t" r="r" b="b"/>
              <a:pathLst>
                <a:path w="945" h="52">
                  <a:moveTo>
                    <a:pt x="0" y="44"/>
                  </a:moveTo>
                  <a:lnTo>
                    <a:pt x="58" y="0"/>
                  </a:lnTo>
                  <a:lnTo>
                    <a:pt x="939" y="0"/>
                  </a:lnTo>
                  <a:lnTo>
                    <a:pt x="945" y="52"/>
                  </a:lnTo>
                </a:path>
              </a:pathLst>
            </a:custGeom>
            <a:solidFill>
              <a:srgbClr val="009900"/>
            </a:solidFill>
            <a:ln w="3240">
              <a:solidFill>
                <a:srgbClr val="000000"/>
              </a:solidFill>
              <a:round/>
            </a:ln>
          </p:spPr>
          <p:style>
            <a:lnRef idx="0"/>
            <a:fillRef idx="0"/>
            <a:effectRef idx="0"/>
            <a:fontRef idx="minor"/>
          </p:style>
          <p:txBody>
            <a:bodyPr lIns="90000" rIns="90000" tIns="-20160" bIns="-20160" anchor="t">
              <a:noAutofit/>
            </a:bodyPr>
            <a:p>
              <a:endParaRPr b="0" lang="en-US" sz="2400" strike="noStrike" u="none">
                <a:solidFill>
                  <a:srgbClr val="ffffff"/>
                </a:solidFill>
                <a:effectLst/>
                <a:uFillTx/>
                <a:latin typeface="Times New Roman"/>
              </a:endParaRPr>
            </a:p>
          </p:txBody>
        </p:sp>
        <p:sp>
          <p:nvSpPr>
            <p:cNvPr id="1578" name=""/>
            <p:cNvSpPr/>
            <p:nvPr/>
          </p:nvSpPr>
          <p:spPr>
            <a:xfrm>
              <a:off x="7887600" y="3161880"/>
              <a:ext cx="31680" cy="179640"/>
            </a:xfrm>
            <a:custGeom>
              <a:avLst/>
              <a:gdLst/>
              <a:ahLst/>
              <a:rect l="l" t="t" r="r" b="b"/>
              <a:pathLst>
                <a:path w="91" h="372">
                  <a:moveTo>
                    <a:pt x="0" y="62"/>
                  </a:moveTo>
                  <a:lnTo>
                    <a:pt x="1" y="43"/>
                  </a:lnTo>
                  <a:lnTo>
                    <a:pt x="7" y="24"/>
                  </a:lnTo>
                  <a:lnTo>
                    <a:pt x="19" y="9"/>
                  </a:lnTo>
                  <a:lnTo>
                    <a:pt x="35" y="0"/>
                  </a:lnTo>
                  <a:lnTo>
                    <a:pt x="54" y="0"/>
                  </a:lnTo>
                  <a:lnTo>
                    <a:pt x="66" y="6"/>
                  </a:lnTo>
                  <a:lnTo>
                    <a:pt x="78" y="16"/>
                  </a:lnTo>
                  <a:lnTo>
                    <a:pt x="85" y="28"/>
                  </a:lnTo>
                  <a:lnTo>
                    <a:pt x="89" y="41"/>
                  </a:lnTo>
                  <a:lnTo>
                    <a:pt x="90" y="50"/>
                  </a:lnTo>
                  <a:lnTo>
                    <a:pt x="91" y="64"/>
                  </a:lnTo>
                  <a:lnTo>
                    <a:pt x="74" y="64"/>
                  </a:lnTo>
                  <a:lnTo>
                    <a:pt x="74" y="43"/>
                  </a:lnTo>
                  <a:lnTo>
                    <a:pt x="67" y="28"/>
                  </a:lnTo>
                  <a:lnTo>
                    <a:pt x="56" y="21"/>
                  </a:lnTo>
                  <a:lnTo>
                    <a:pt x="42" y="21"/>
                  </a:lnTo>
                  <a:lnTo>
                    <a:pt x="32" y="25"/>
                  </a:lnTo>
                  <a:lnTo>
                    <a:pt x="21" y="37"/>
                  </a:lnTo>
                  <a:lnTo>
                    <a:pt x="18" y="52"/>
                  </a:lnTo>
                  <a:lnTo>
                    <a:pt x="18" y="70"/>
                  </a:lnTo>
                  <a:lnTo>
                    <a:pt x="18" y="372"/>
                  </a:lnTo>
                  <a:lnTo>
                    <a:pt x="0" y="372"/>
                  </a:lnTo>
                  <a:lnTo>
                    <a:pt x="0" y="6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1579" name=""/>
            <p:cNvGrpSpPr/>
            <p:nvPr/>
          </p:nvGrpSpPr>
          <p:grpSpPr>
            <a:xfrm>
              <a:off x="7819920" y="3297960"/>
              <a:ext cx="58680" cy="46080"/>
              <a:chOff x="7819920" y="3297960"/>
              <a:chExt cx="58680" cy="46080"/>
            </a:xfrm>
          </p:grpSpPr>
          <p:sp>
            <p:nvSpPr>
              <p:cNvPr id="1580" name=""/>
              <p:cNvSpPr/>
              <p:nvPr/>
            </p:nvSpPr>
            <p:spPr>
              <a:xfrm>
                <a:off x="7819920" y="3297960"/>
                <a:ext cx="43920" cy="46080"/>
              </a:xfrm>
              <a:custGeom>
                <a:avLst/>
                <a:gdLst/>
                <a:ahLst/>
                <a:rect l="l" t="t" r="r" b="b"/>
                <a:pathLst>
                  <a:path w="131" h="94">
                    <a:moveTo>
                      <a:pt x="0" y="94"/>
                    </a:moveTo>
                    <a:lnTo>
                      <a:pt x="131" y="94"/>
                    </a:lnTo>
                    <a:lnTo>
                      <a:pt x="131" y="0"/>
                    </a:lnTo>
                    <a:lnTo>
                      <a:pt x="1" y="0"/>
                    </a:lnTo>
                    <a:lnTo>
                      <a:pt x="0" y="94"/>
                    </a:lnTo>
                    <a:close/>
                  </a:path>
                </a:pathLst>
              </a:custGeom>
              <a:solidFill>
                <a:srgbClr val="009900"/>
              </a:solidFill>
              <a:ln w="3240">
                <a:solidFill>
                  <a:srgbClr val="000000"/>
                </a:solidFill>
                <a:round/>
              </a:ln>
            </p:spPr>
            <p:style>
              <a:lnRef idx="0"/>
              <a:fillRef idx="0"/>
              <a:effectRef idx="0"/>
              <a:fontRef idx="minor"/>
            </p:style>
            <p:txBody>
              <a:bodyPr lIns="90000" rIns="90000" tIns="-720" bIns="-720" anchor="t">
                <a:noAutofit/>
              </a:bodyPr>
              <a:p>
                <a:endParaRPr b="0" lang="en-US" sz="2400" strike="noStrike" u="none">
                  <a:solidFill>
                    <a:srgbClr val="ffffff"/>
                  </a:solidFill>
                  <a:effectLst/>
                  <a:uFillTx/>
                  <a:latin typeface="Times New Roman"/>
                </a:endParaRPr>
              </a:p>
            </p:txBody>
          </p:sp>
          <p:sp>
            <p:nvSpPr>
              <p:cNvPr id="1581" name=""/>
              <p:cNvSpPr/>
              <p:nvPr/>
            </p:nvSpPr>
            <p:spPr>
              <a:xfrm>
                <a:off x="7863840" y="3300840"/>
                <a:ext cx="14760" cy="43200"/>
              </a:xfrm>
              <a:custGeom>
                <a:avLst/>
                <a:gdLst/>
                <a:ahLst/>
                <a:rect l="l" t="t" r="r" b="b"/>
                <a:pathLst>
                  <a:path w="42" h="93">
                    <a:moveTo>
                      <a:pt x="0" y="0"/>
                    </a:moveTo>
                    <a:lnTo>
                      <a:pt x="0" y="93"/>
                    </a:lnTo>
                    <a:lnTo>
                      <a:pt x="42" y="89"/>
                    </a:lnTo>
                    <a:lnTo>
                      <a:pt x="42" y="7"/>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3600" bIns="-3600" anchor="t">
                <a:noAutofit/>
              </a:bodyPr>
              <a:p>
                <a:endParaRPr b="0" lang="en-US" sz="2400" strike="noStrike" u="none">
                  <a:solidFill>
                    <a:srgbClr val="ffffff"/>
                  </a:solidFill>
                  <a:effectLst/>
                  <a:uFillTx/>
                  <a:latin typeface="Times New Roman"/>
                </a:endParaRPr>
              </a:p>
            </p:txBody>
          </p:sp>
        </p:grpSp>
        <p:sp>
          <p:nvSpPr>
            <p:cNvPr id="1582" name=""/>
            <p:cNvSpPr/>
            <p:nvPr/>
          </p:nvSpPr>
          <p:spPr>
            <a:xfrm>
              <a:off x="8019360" y="3209400"/>
              <a:ext cx="14760" cy="94320"/>
            </a:xfrm>
            <a:custGeom>
              <a:avLst/>
              <a:gdLst/>
              <a:ahLst/>
              <a:rect l="l" t="t" r="r" b="b"/>
              <a:pathLst>
                <a:path w="46" h="192">
                  <a:moveTo>
                    <a:pt x="0" y="33"/>
                  </a:moveTo>
                  <a:lnTo>
                    <a:pt x="1" y="22"/>
                  </a:lnTo>
                  <a:lnTo>
                    <a:pt x="3" y="12"/>
                  </a:lnTo>
                  <a:lnTo>
                    <a:pt x="10" y="4"/>
                  </a:lnTo>
                  <a:lnTo>
                    <a:pt x="18" y="0"/>
                  </a:lnTo>
                  <a:lnTo>
                    <a:pt x="27" y="0"/>
                  </a:lnTo>
                  <a:lnTo>
                    <a:pt x="33" y="3"/>
                  </a:lnTo>
                  <a:lnTo>
                    <a:pt x="39" y="8"/>
                  </a:lnTo>
                  <a:lnTo>
                    <a:pt x="43" y="14"/>
                  </a:lnTo>
                  <a:lnTo>
                    <a:pt x="45" y="21"/>
                  </a:lnTo>
                  <a:lnTo>
                    <a:pt x="45" y="26"/>
                  </a:lnTo>
                  <a:lnTo>
                    <a:pt x="46" y="33"/>
                  </a:lnTo>
                  <a:lnTo>
                    <a:pt x="37" y="33"/>
                  </a:lnTo>
                  <a:lnTo>
                    <a:pt x="37" y="22"/>
                  </a:lnTo>
                  <a:lnTo>
                    <a:pt x="34" y="14"/>
                  </a:lnTo>
                  <a:lnTo>
                    <a:pt x="28" y="11"/>
                  </a:lnTo>
                  <a:lnTo>
                    <a:pt x="21" y="11"/>
                  </a:lnTo>
                  <a:lnTo>
                    <a:pt x="16" y="13"/>
                  </a:lnTo>
                  <a:lnTo>
                    <a:pt x="11" y="20"/>
                  </a:lnTo>
                  <a:lnTo>
                    <a:pt x="10" y="27"/>
                  </a:lnTo>
                  <a:lnTo>
                    <a:pt x="10" y="37"/>
                  </a:lnTo>
                  <a:lnTo>
                    <a:pt x="10" y="192"/>
                  </a:lnTo>
                  <a:lnTo>
                    <a:pt x="0" y="192"/>
                  </a:lnTo>
                  <a:lnTo>
                    <a:pt x="0" y="33"/>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1583" name=""/>
            <p:cNvGrpSpPr/>
            <p:nvPr/>
          </p:nvGrpSpPr>
          <p:grpSpPr>
            <a:xfrm>
              <a:off x="7814160" y="3168720"/>
              <a:ext cx="19440" cy="171360"/>
              <a:chOff x="7814160" y="3168720"/>
              <a:chExt cx="19440" cy="171360"/>
            </a:xfrm>
          </p:grpSpPr>
          <p:grpSp>
            <p:nvGrpSpPr>
              <p:cNvPr id="1584" name=""/>
              <p:cNvGrpSpPr/>
              <p:nvPr/>
            </p:nvGrpSpPr>
            <p:grpSpPr>
              <a:xfrm>
                <a:off x="7814160" y="3283560"/>
                <a:ext cx="19440" cy="56520"/>
                <a:chOff x="7814160" y="3283560"/>
                <a:chExt cx="19440" cy="56520"/>
              </a:xfrm>
            </p:grpSpPr>
            <p:sp>
              <p:nvSpPr>
                <p:cNvPr id="1585" name=""/>
                <p:cNvSpPr/>
                <p:nvPr/>
              </p:nvSpPr>
              <p:spPr>
                <a:xfrm>
                  <a:off x="7814160" y="3313800"/>
                  <a:ext cx="19440" cy="23400"/>
                </a:xfrm>
                <a:prstGeom prst="rect">
                  <a:avLst/>
                </a:prstGeom>
                <a:solidFill>
                  <a:srgbClr val="009900"/>
                </a:solidFill>
                <a:ln w="3240">
                  <a:solidFill>
                    <a:srgbClr val="000000"/>
                  </a:solidFill>
                  <a:miter/>
                </a:ln>
              </p:spPr>
              <p:style>
                <a:lnRef idx="0"/>
                <a:fillRef idx="0"/>
                <a:effectRef idx="0"/>
                <a:fontRef idx="minor"/>
              </p:style>
              <p:txBody>
                <a:bodyPr lIns="90000" rIns="90000" tIns="-23400" bIns="-23400" anchor="t">
                  <a:noAutofit/>
                </a:bodyPr>
                <a:p>
                  <a:endParaRPr b="0" lang="en-US" sz="2400" strike="noStrike" u="none">
                    <a:solidFill>
                      <a:srgbClr val="ffffff"/>
                    </a:solidFill>
                    <a:effectLst/>
                    <a:uFillTx/>
                    <a:latin typeface="Times New Roman"/>
                  </a:endParaRPr>
                </a:p>
              </p:txBody>
            </p:sp>
            <p:sp>
              <p:nvSpPr>
                <p:cNvPr id="1586" name=""/>
                <p:cNvSpPr/>
                <p:nvPr/>
              </p:nvSpPr>
              <p:spPr>
                <a:xfrm>
                  <a:off x="7814160" y="3309840"/>
                  <a:ext cx="19440" cy="30240"/>
                </a:xfrm>
                <a:custGeom>
                  <a:avLst/>
                  <a:gdLst/>
                  <a:ahLst/>
                  <a:rect l="l" t="t" r="r" b="b"/>
                  <a:pathLst>
                    <a:path w="57" h="59">
                      <a:moveTo>
                        <a:pt x="0" y="0"/>
                      </a:moveTo>
                      <a:lnTo>
                        <a:pt x="57" y="59"/>
                      </a:lnTo>
                      <a:lnTo>
                        <a:pt x="57" y="0"/>
                      </a:lnTo>
                      <a:lnTo>
                        <a:pt x="0" y="59"/>
                      </a:lnTo>
                    </a:path>
                  </a:pathLst>
                </a:custGeom>
                <a:solidFill>
                  <a:srgbClr val="009900"/>
                </a:solidFill>
                <a:ln w="3240">
                  <a:solidFill>
                    <a:srgbClr val="00000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1587" name=""/>
                <p:cNvSpPr/>
                <p:nvPr/>
              </p:nvSpPr>
              <p:spPr>
                <a:xfrm>
                  <a:off x="7815240" y="3286440"/>
                  <a:ext cx="165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1588" name=""/>
                <p:cNvSpPr/>
                <p:nvPr/>
              </p:nvSpPr>
              <p:spPr>
                <a:xfrm>
                  <a:off x="7814160" y="3283560"/>
                  <a:ext cx="19440" cy="26280"/>
                </a:xfrm>
                <a:custGeom>
                  <a:avLst/>
                  <a:gdLst/>
                  <a:ahLst/>
                  <a:rect l="l" t="t" r="r" b="b"/>
                  <a:pathLst>
                    <a:path w="57" h="60">
                      <a:moveTo>
                        <a:pt x="0" y="0"/>
                      </a:moveTo>
                      <a:lnTo>
                        <a:pt x="57" y="60"/>
                      </a:lnTo>
                      <a:lnTo>
                        <a:pt x="57" y="0"/>
                      </a:lnTo>
                      <a:lnTo>
                        <a:pt x="0" y="60"/>
                      </a:lnTo>
                    </a:path>
                  </a:pathLst>
                </a:custGeom>
                <a:solidFill>
                  <a:srgbClr val="009900"/>
                </a:solidFill>
                <a:ln w="3240">
                  <a:solidFill>
                    <a:srgbClr val="000000"/>
                  </a:solidFill>
                  <a:round/>
                </a:ln>
              </p:spPr>
              <p:style>
                <a:lnRef idx="0"/>
                <a:fillRef idx="0"/>
                <a:effectRef idx="0"/>
                <a:fontRef idx="minor"/>
              </p:style>
              <p:txBody>
                <a:bodyPr lIns="90000" rIns="90000" tIns="-20520" bIns="-20520" anchor="t">
                  <a:noAutofit/>
                </a:bodyPr>
                <a:p>
                  <a:endParaRPr b="0" lang="en-US" sz="2400" strike="noStrike" u="none">
                    <a:solidFill>
                      <a:srgbClr val="ffffff"/>
                    </a:solidFill>
                    <a:effectLst/>
                    <a:uFillTx/>
                    <a:latin typeface="Times New Roman"/>
                  </a:endParaRPr>
                </a:p>
              </p:txBody>
            </p:sp>
          </p:grpSp>
          <p:grpSp>
            <p:nvGrpSpPr>
              <p:cNvPr id="1589" name=""/>
              <p:cNvGrpSpPr/>
              <p:nvPr/>
            </p:nvGrpSpPr>
            <p:grpSpPr>
              <a:xfrm>
                <a:off x="7814160" y="3225960"/>
                <a:ext cx="19440" cy="56520"/>
                <a:chOff x="7814160" y="3225960"/>
                <a:chExt cx="19440" cy="56520"/>
              </a:xfrm>
            </p:grpSpPr>
            <p:sp>
              <p:nvSpPr>
                <p:cNvPr id="1590" name=""/>
                <p:cNvSpPr/>
                <p:nvPr/>
              </p:nvSpPr>
              <p:spPr>
                <a:xfrm>
                  <a:off x="7814160" y="3256200"/>
                  <a:ext cx="19440" cy="23400"/>
                </a:xfrm>
                <a:prstGeom prst="rect">
                  <a:avLst/>
                </a:prstGeom>
                <a:solidFill>
                  <a:srgbClr val="009900"/>
                </a:solidFill>
                <a:ln w="3240">
                  <a:solidFill>
                    <a:srgbClr val="000000"/>
                  </a:solidFill>
                  <a:miter/>
                </a:ln>
              </p:spPr>
              <p:style>
                <a:lnRef idx="0"/>
                <a:fillRef idx="0"/>
                <a:effectRef idx="0"/>
                <a:fontRef idx="minor"/>
              </p:style>
              <p:txBody>
                <a:bodyPr lIns="90000" rIns="90000" tIns="-23400" bIns="-23400" anchor="t">
                  <a:noAutofit/>
                </a:bodyPr>
                <a:p>
                  <a:endParaRPr b="0" lang="en-US" sz="2400" strike="noStrike" u="none">
                    <a:solidFill>
                      <a:srgbClr val="ffffff"/>
                    </a:solidFill>
                    <a:effectLst/>
                    <a:uFillTx/>
                    <a:latin typeface="Times New Roman"/>
                  </a:endParaRPr>
                </a:p>
              </p:txBody>
            </p:sp>
            <p:sp>
              <p:nvSpPr>
                <p:cNvPr id="1591" name=""/>
                <p:cNvSpPr/>
                <p:nvPr/>
              </p:nvSpPr>
              <p:spPr>
                <a:xfrm>
                  <a:off x="7814160" y="3252240"/>
                  <a:ext cx="19440" cy="30240"/>
                </a:xfrm>
                <a:custGeom>
                  <a:avLst/>
                  <a:gdLst/>
                  <a:ahLst/>
                  <a:rect l="l" t="t" r="r" b="b"/>
                  <a:pathLst>
                    <a:path w="57" h="60">
                      <a:moveTo>
                        <a:pt x="0" y="0"/>
                      </a:moveTo>
                      <a:lnTo>
                        <a:pt x="57" y="60"/>
                      </a:lnTo>
                      <a:lnTo>
                        <a:pt x="57" y="0"/>
                      </a:lnTo>
                      <a:lnTo>
                        <a:pt x="0" y="60"/>
                      </a:lnTo>
                    </a:path>
                  </a:pathLst>
                </a:custGeom>
                <a:solidFill>
                  <a:srgbClr val="009900"/>
                </a:solidFill>
                <a:ln w="3240">
                  <a:solidFill>
                    <a:srgbClr val="00000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1592" name=""/>
                <p:cNvSpPr/>
                <p:nvPr/>
              </p:nvSpPr>
              <p:spPr>
                <a:xfrm>
                  <a:off x="7815240" y="3228840"/>
                  <a:ext cx="165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1593" name=""/>
                <p:cNvSpPr/>
                <p:nvPr/>
              </p:nvSpPr>
              <p:spPr>
                <a:xfrm>
                  <a:off x="7814160" y="3225960"/>
                  <a:ext cx="19440" cy="26280"/>
                </a:xfrm>
                <a:custGeom>
                  <a:avLst/>
                  <a:gdLst/>
                  <a:ahLst/>
                  <a:rect l="l" t="t" r="r" b="b"/>
                  <a:pathLst>
                    <a:path w="57" h="59">
                      <a:moveTo>
                        <a:pt x="0" y="0"/>
                      </a:moveTo>
                      <a:lnTo>
                        <a:pt x="57" y="59"/>
                      </a:lnTo>
                      <a:lnTo>
                        <a:pt x="57" y="0"/>
                      </a:lnTo>
                      <a:lnTo>
                        <a:pt x="0" y="59"/>
                      </a:lnTo>
                    </a:path>
                  </a:pathLst>
                </a:custGeom>
                <a:solidFill>
                  <a:srgbClr val="009900"/>
                </a:solidFill>
                <a:ln w="3240">
                  <a:solidFill>
                    <a:srgbClr val="000000"/>
                  </a:solidFill>
                  <a:round/>
                </a:ln>
              </p:spPr>
              <p:style>
                <a:lnRef idx="0"/>
                <a:fillRef idx="0"/>
                <a:effectRef idx="0"/>
                <a:fontRef idx="minor"/>
              </p:style>
              <p:txBody>
                <a:bodyPr lIns="90000" rIns="90000" tIns="-20520" bIns="-20520" anchor="t">
                  <a:noAutofit/>
                </a:bodyPr>
                <a:p>
                  <a:endParaRPr b="0" lang="en-US" sz="2400" strike="noStrike" u="none">
                    <a:solidFill>
                      <a:srgbClr val="ffffff"/>
                    </a:solidFill>
                    <a:effectLst/>
                    <a:uFillTx/>
                    <a:latin typeface="Times New Roman"/>
                  </a:endParaRPr>
                </a:p>
              </p:txBody>
            </p:sp>
          </p:grpSp>
          <p:grpSp>
            <p:nvGrpSpPr>
              <p:cNvPr id="1594" name=""/>
              <p:cNvGrpSpPr/>
              <p:nvPr/>
            </p:nvGrpSpPr>
            <p:grpSpPr>
              <a:xfrm>
                <a:off x="7814160" y="3168720"/>
                <a:ext cx="19440" cy="56520"/>
                <a:chOff x="7814160" y="3168720"/>
                <a:chExt cx="19440" cy="56520"/>
              </a:xfrm>
            </p:grpSpPr>
            <p:sp>
              <p:nvSpPr>
                <p:cNvPr id="1595" name=""/>
                <p:cNvSpPr/>
                <p:nvPr/>
              </p:nvSpPr>
              <p:spPr>
                <a:xfrm>
                  <a:off x="7814160" y="3198960"/>
                  <a:ext cx="19440" cy="23400"/>
                </a:xfrm>
                <a:prstGeom prst="rect">
                  <a:avLst/>
                </a:prstGeom>
                <a:solidFill>
                  <a:srgbClr val="009900"/>
                </a:solidFill>
                <a:ln w="3240">
                  <a:solidFill>
                    <a:srgbClr val="000000"/>
                  </a:solidFill>
                  <a:miter/>
                </a:ln>
              </p:spPr>
              <p:style>
                <a:lnRef idx="0"/>
                <a:fillRef idx="0"/>
                <a:effectRef idx="0"/>
                <a:fontRef idx="minor"/>
              </p:style>
              <p:txBody>
                <a:bodyPr lIns="90000" rIns="90000" tIns="-23400" bIns="-23400" anchor="t">
                  <a:noAutofit/>
                </a:bodyPr>
                <a:p>
                  <a:endParaRPr b="0" lang="en-US" sz="2400" strike="noStrike" u="none">
                    <a:solidFill>
                      <a:srgbClr val="ffffff"/>
                    </a:solidFill>
                    <a:effectLst/>
                    <a:uFillTx/>
                    <a:latin typeface="Times New Roman"/>
                  </a:endParaRPr>
                </a:p>
              </p:txBody>
            </p:sp>
            <p:sp>
              <p:nvSpPr>
                <p:cNvPr id="1596" name=""/>
                <p:cNvSpPr/>
                <p:nvPr/>
              </p:nvSpPr>
              <p:spPr>
                <a:xfrm>
                  <a:off x="7814160" y="3195000"/>
                  <a:ext cx="19440" cy="30240"/>
                </a:xfrm>
                <a:custGeom>
                  <a:avLst/>
                  <a:gdLst/>
                  <a:ahLst/>
                  <a:rect l="l" t="t" r="r" b="b"/>
                  <a:pathLst>
                    <a:path w="57" h="60">
                      <a:moveTo>
                        <a:pt x="0" y="0"/>
                      </a:moveTo>
                      <a:lnTo>
                        <a:pt x="57" y="60"/>
                      </a:lnTo>
                      <a:lnTo>
                        <a:pt x="57" y="0"/>
                      </a:lnTo>
                      <a:lnTo>
                        <a:pt x="0" y="60"/>
                      </a:lnTo>
                    </a:path>
                  </a:pathLst>
                </a:custGeom>
                <a:solidFill>
                  <a:srgbClr val="009900"/>
                </a:solidFill>
                <a:ln w="3240">
                  <a:solidFill>
                    <a:srgbClr val="00000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1597" name=""/>
                <p:cNvSpPr/>
                <p:nvPr/>
              </p:nvSpPr>
              <p:spPr>
                <a:xfrm>
                  <a:off x="7815240" y="3171600"/>
                  <a:ext cx="165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1598" name=""/>
                <p:cNvSpPr/>
                <p:nvPr/>
              </p:nvSpPr>
              <p:spPr>
                <a:xfrm>
                  <a:off x="7814160" y="3168720"/>
                  <a:ext cx="19440" cy="26280"/>
                </a:xfrm>
                <a:custGeom>
                  <a:avLst/>
                  <a:gdLst/>
                  <a:ahLst/>
                  <a:rect l="l" t="t" r="r" b="b"/>
                  <a:pathLst>
                    <a:path w="57" h="59">
                      <a:moveTo>
                        <a:pt x="0" y="0"/>
                      </a:moveTo>
                      <a:lnTo>
                        <a:pt x="57" y="59"/>
                      </a:lnTo>
                      <a:lnTo>
                        <a:pt x="57" y="0"/>
                      </a:lnTo>
                      <a:lnTo>
                        <a:pt x="0" y="59"/>
                      </a:lnTo>
                    </a:path>
                  </a:pathLst>
                </a:custGeom>
                <a:solidFill>
                  <a:srgbClr val="009900"/>
                </a:solidFill>
                <a:ln w="3240">
                  <a:solidFill>
                    <a:srgbClr val="000000"/>
                  </a:solidFill>
                  <a:round/>
                </a:ln>
              </p:spPr>
              <p:style>
                <a:lnRef idx="0"/>
                <a:fillRef idx="0"/>
                <a:effectRef idx="0"/>
                <a:fontRef idx="minor"/>
              </p:style>
              <p:txBody>
                <a:bodyPr lIns="90000" rIns="90000" tIns="-20520" bIns="-20520" anchor="t">
                  <a:noAutofit/>
                </a:bodyPr>
                <a:p>
                  <a:endParaRPr b="0" lang="en-US" sz="2400" strike="noStrike" u="none">
                    <a:solidFill>
                      <a:srgbClr val="ffffff"/>
                    </a:solidFill>
                    <a:effectLst/>
                    <a:uFillTx/>
                    <a:latin typeface="Times New Roman"/>
                  </a:endParaRPr>
                </a:p>
              </p:txBody>
            </p:sp>
          </p:grpSp>
        </p:grpSp>
        <p:sp>
          <p:nvSpPr>
            <p:cNvPr id="1599" name=""/>
            <p:cNvSpPr/>
            <p:nvPr/>
          </p:nvSpPr>
          <p:spPr>
            <a:xfrm>
              <a:off x="7047720" y="3040200"/>
              <a:ext cx="691200" cy="212760"/>
            </a:xfrm>
            <a:custGeom>
              <a:avLst/>
              <a:gdLst/>
              <a:ahLst/>
              <a:rect l="l" t="t" r="r" b="b"/>
              <a:pathLst>
                <a:path w="1997" h="441">
                  <a:moveTo>
                    <a:pt x="1997" y="0"/>
                  </a:moveTo>
                  <a:lnTo>
                    <a:pt x="1997" y="84"/>
                  </a:lnTo>
                  <a:lnTo>
                    <a:pt x="1218" y="150"/>
                  </a:lnTo>
                  <a:lnTo>
                    <a:pt x="1035" y="418"/>
                  </a:lnTo>
                  <a:lnTo>
                    <a:pt x="0" y="441"/>
                  </a:lnTo>
                  <a:lnTo>
                    <a:pt x="0" y="389"/>
                  </a:lnTo>
                  <a:lnTo>
                    <a:pt x="970" y="351"/>
                  </a:lnTo>
                  <a:lnTo>
                    <a:pt x="1174" y="76"/>
                  </a:lnTo>
                  <a:lnTo>
                    <a:pt x="1997"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1600" name=""/>
            <p:cNvGrpSpPr/>
            <p:nvPr/>
          </p:nvGrpSpPr>
          <p:grpSpPr>
            <a:xfrm>
              <a:off x="7546680" y="2968920"/>
              <a:ext cx="77040" cy="117360"/>
              <a:chOff x="7546680" y="2968920"/>
              <a:chExt cx="77040" cy="117360"/>
            </a:xfrm>
          </p:grpSpPr>
          <p:sp>
            <p:nvSpPr>
              <p:cNvPr id="1601" name=""/>
              <p:cNvSpPr/>
              <p:nvPr/>
            </p:nvSpPr>
            <p:spPr>
              <a:xfrm>
                <a:off x="7571160" y="2968920"/>
                <a:ext cx="52560" cy="117360"/>
              </a:xfrm>
              <a:custGeom>
                <a:avLst/>
                <a:gdLst/>
                <a:ahLst/>
                <a:rect l="l" t="t" r="r" b="b"/>
                <a:pathLst>
                  <a:path w="153" h="243">
                    <a:moveTo>
                      <a:pt x="79" y="0"/>
                    </a:moveTo>
                    <a:lnTo>
                      <a:pt x="153" y="34"/>
                    </a:lnTo>
                    <a:lnTo>
                      <a:pt x="153" y="105"/>
                    </a:lnTo>
                    <a:lnTo>
                      <a:pt x="87" y="109"/>
                    </a:lnTo>
                    <a:lnTo>
                      <a:pt x="51" y="229"/>
                    </a:lnTo>
                    <a:lnTo>
                      <a:pt x="0" y="243"/>
                    </a:lnTo>
                    <a:lnTo>
                      <a:pt x="79"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602" name=""/>
              <p:cNvSpPr/>
              <p:nvPr/>
            </p:nvSpPr>
            <p:spPr>
              <a:xfrm>
                <a:off x="7546680" y="2968920"/>
                <a:ext cx="52200" cy="117360"/>
              </a:xfrm>
              <a:custGeom>
                <a:avLst/>
                <a:gdLst/>
                <a:ahLst/>
                <a:rect l="l" t="t" r="r" b="b"/>
                <a:pathLst>
                  <a:path w="154" h="248">
                    <a:moveTo>
                      <a:pt x="81" y="22"/>
                    </a:moveTo>
                    <a:lnTo>
                      <a:pt x="154" y="0"/>
                    </a:lnTo>
                    <a:lnTo>
                      <a:pt x="73" y="243"/>
                    </a:lnTo>
                    <a:lnTo>
                      <a:pt x="0" y="248"/>
                    </a:lnTo>
                    <a:lnTo>
                      <a:pt x="81" y="2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1603" name=""/>
            <p:cNvGrpSpPr/>
            <p:nvPr/>
          </p:nvGrpSpPr>
          <p:grpSpPr>
            <a:xfrm>
              <a:off x="7657560" y="2935080"/>
              <a:ext cx="88200" cy="134280"/>
              <a:chOff x="7657560" y="2935080"/>
              <a:chExt cx="88200" cy="134280"/>
            </a:xfrm>
          </p:grpSpPr>
          <p:sp>
            <p:nvSpPr>
              <p:cNvPr id="1604" name=""/>
              <p:cNvSpPr/>
              <p:nvPr/>
            </p:nvSpPr>
            <p:spPr>
              <a:xfrm>
                <a:off x="7657560" y="2935080"/>
                <a:ext cx="63720" cy="134280"/>
              </a:xfrm>
              <a:custGeom>
                <a:avLst/>
                <a:gdLst/>
                <a:ahLst/>
                <a:rect l="l" t="t" r="r" b="b"/>
                <a:pathLst>
                  <a:path w="181" h="284">
                    <a:moveTo>
                      <a:pt x="98" y="15"/>
                    </a:moveTo>
                    <a:lnTo>
                      <a:pt x="181" y="0"/>
                    </a:lnTo>
                    <a:lnTo>
                      <a:pt x="93" y="278"/>
                    </a:lnTo>
                    <a:lnTo>
                      <a:pt x="0" y="284"/>
                    </a:lnTo>
                    <a:lnTo>
                      <a:pt x="98" y="15"/>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605" name=""/>
              <p:cNvSpPr/>
              <p:nvPr/>
            </p:nvSpPr>
            <p:spPr>
              <a:xfrm>
                <a:off x="7689240" y="2935080"/>
                <a:ext cx="56520" cy="131400"/>
              </a:xfrm>
              <a:custGeom>
                <a:avLst/>
                <a:gdLst/>
                <a:ahLst/>
                <a:rect l="l" t="t" r="r" b="b"/>
                <a:pathLst>
                  <a:path w="165" h="274">
                    <a:moveTo>
                      <a:pt x="89" y="0"/>
                    </a:moveTo>
                    <a:lnTo>
                      <a:pt x="0" y="274"/>
                    </a:lnTo>
                    <a:lnTo>
                      <a:pt x="57" y="248"/>
                    </a:lnTo>
                    <a:lnTo>
                      <a:pt x="93" y="129"/>
                    </a:lnTo>
                    <a:lnTo>
                      <a:pt x="165" y="122"/>
                    </a:lnTo>
                    <a:lnTo>
                      <a:pt x="165" y="47"/>
                    </a:lnTo>
                    <a:lnTo>
                      <a:pt x="89"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1606" name=""/>
            <p:cNvGrpSpPr/>
            <p:nvPr/>
          </p:nvGrpSpPr>
          <p:grpSpPr>
            <a:xfrm>
              <a:off x="7742160" y="3294000"/>
              <a:ext cx="83880" cy="63720"/>
              <a:chOff x="7742160" y="3294000"/>
              <a:chExt cx="83880" cy="63720"/>
            </a:xfrm>
          </p:grpSpPr>
          <p:sp>
            <p:nvSpPr>
              <p:cNvPr id="1607" name=""/>
              <p:cNvSpPr/>
              <p:nvPr/>
            </p:nvSpPr>
            <p:spPr>
              <a:xfrm>
                <a:off x="7742160" y="3297600"/>
                <a:ext cx="60480" cy="56880"/>
              </a:xfrm>
              <a:prstGeom prst="rect">
                <a:avLst/>
              </a:prstGeom>
              <a:solidFill>
                <a:srgbClr val="009900"/>
              </a:solidFill>
              <a:ln w="3240">
                <a:solidFill>
                  <a:srgbClr val="000000"/>
                </a:solidFill>
                <a:miter/>
              </a:ln>
            </p:spPr>
            <p:style>
              <a:lnRef idx="0"/>
              <a:fillRef idx="0"/>
              <a:effectRef idx="0"/>
              <a:fontRef idx="minor"/>
            </p:style>
            <p:txBody>
              <a:bodyPr lIns="90000" rIns="90000" tIns="10080" bIns="10080" anchor="t">
                <a:noAutofit/>
              </a:bodyPr>
              <a:p>
                <a:endParaRPr b="0" lang="en-US" sz="2400" strike="noStrike" u="none">
                  <a:solidFill>
                    <a:srgbClr val="ffffff"/>
                  </a:solidFill>
                  <a:effectLst/>
                  <a:uFillTx/>
                  <a:latin typeface="Times New Roman"/>
                </a:endParaRPr>
              </a:p>
            </p:txBody>
          </p:sp>
          <p:sp>
            <p:nvSpPr>
              <p:cNvPr id="1608" name=""/>
              <p:cNvSpPr/>
              <p:nvPr/>
            </p:nvSpPr>
            <p:spPr>
              <a:xfrm>
                <a:off x="7804080" y="3294000"/>
                <a:ext cx="21960" cy="63720"/>
              </a:xfrm>
              <a:custGeom>
                <a:avLst/>
                <a:gdLst/>
                <a:ahLst/>
                <a:rect l="l" t="t" r="r" b="b"/>
                <a:pathLst>
                  <a:path w="60" h="132">
                    <a:moveTo>
                      <a:pt x="0" y="0"/>
                    </a:moveTo>
                    <a:lnTo>
                      <a:pt x="0" y="132"/>
                    </a:lnTo>
                    <a:lnTo>
                      <a:pt x="60" y="126"/>
                    </a:lnTo>
                    <a:lnTo>
                      <a:pt x="60" y="11"/>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6920" bIns="16920" anchor="t">
                <a:noAutofit/>
              </a:bodyPr>
              <a:p>
                <a:endParaRPr b="0" lang="en-US" sz="2400" strike="noStrike" u="none">
                  <a:solidFill>
                    <a:srgbClr val="ffffff"/>
                  </a:solidFill>
                  <a:effectLst/>
                  <a:uFillTx/>
                  <a:latin typeface="Times New Roman"/>
                </a:endParaRPr>
              </a:p>
            </p:txBody>
          </p:sp>
        </p:grpSp>
        <p:grpSp>
          <p:nvGrpSpPr>
            <p:cNvPr id="1609" name=""/>
            <p:cNvGrpSpPr/>
            <p:nvPr/>
          </p:nvGrpSpPr>
          <p:grpSpPr>
            <a:xfrm>
              <a:off x="7466400" y="3117960"/>
              <a:ext cx="216720" cy="232920"/>
              <a:chOff x="7466400" y="3117960"/>
              <a:chExt cx="216720" cy="232920"/>
            </a:xfrm>
          </p:grpSpPr>
          <p:sp>
            <p:nvSpPr>
              <p:cNvPr id="1610" name=""/>
              <p:cNvSpPr/>
              <p:nvPr/>
            </p:nvSpPr>
            <p:spPr>
              <a:xfrm>
                <a:off x="7467840" y="3124800"/>
                <a:ext cx="100440" cy="16560"/>
              </a:xfrm>
              <a:custGeom>
                <a:avLst/>
                <a:gdLst/>
                <a:ahLst/>
                <a:rect l="l" t="t" r="r" b="b"/>
                <a:pathLst>
                  <a:path w="291" h="34">
                    <a:moveTo>
                      <a:pt x="0" y="16"/>
                    </a:moveTo>
                    <a:lnTo>
                      <a:pt x="262" y="0"/>
                    </a:lnTo>
                    <a:lnTo>
                      <a:pt x="291" y="26"/>
                    </a:lnTo>
                    <a:lnTo>
                      <a:pt x="25" y="34"/>
                    </a:lnTo>
                    <a:lnTo>
                      <a:pt x="0" y="16"/>
                    </a:lnTo>
                    <a:close/>
                  </a:path>
                </a:pathLst>
              </a:custGeom>
              <a:solidFill>
                <a:srgbClr val="009900"/>
              </a:solidFill>
              <a:ln w="3240">
                <a:solidFill>
                  <a:srgbClr val="000000"/>
                </a:solidFill>
                <a:round/>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sp>
            <p:nvSpPr>
              <p:cNvPr id="1611" name=""/>
              <p:cNvSpPr/>
              <p:nvPr/>
            </p:nvSpPr>
            <p:spPr>
              <a:xfrm>
                <a:off x="7466400" y="3131640"/>
                <a:ext cx="10800" cy="212400"/>
              </a:xfrm>
              <a:custGeom>
                <a:avLst/>
                <a:gdLst/>
                <a:ahLst/>
                <a:rect l="l" t="t" r="r" b="b"/>
                <a:pathLst>
                  <a:path w="29" h="439">
                    <a:moveTo>
                      <a:pt x="0" y="439"/>
                    </a:moveTo>
                    <a:lnTo>
                      <a:pt x="0" y="0"/>
                    </a:lnTo>
                    <a:lnTo>
                      <a:pt x="29" y="22"/>
                    </a:lnTo>
                    <a:lnTo>
                      <a:pt x="29" y="439"/>
                    </a:lnTo>
                    <a:lnTo>
                      <a:pt x="0" y="439"/>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612" name=""/>
              <p:cNvSpPr/>
              <p:nvPr/>
            </p:nvSpPr>
            <p:spPr>
              <a:xfrm>
                <a:off x="7557480" y="3124800"/>
                <a:ext cx="9720" cy="223200"/>
              </a:xfrm>
              <a:custGeom>
                <a:avLst/>
                <a:gdLst/>
                <a:ahLst/>
                <a:rect l="l" t="t" r="r" b="b"/>
                <a:pathLst>
                  <a:path w="28" h="462">
                    <a:moveTo>
                      <a:pt x="0" y="462"/>
                    </a:moveTo>
                    <a:lnTo>
                      <a:pt x="0" y="0"/>
                    </a:lnTo>
                    <a:lnTo>
                      <a:pt x="28" y="25"/>
                    </a:lnTo>
                    <a:lnTo>
                      <a:pt x="28" y="462"/>
                    </a:lnTo>
                    <a:lnTo>
                      <a:pt x="0" y="46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613" name=""/>
              <p:cNvSpPr/>
              <p:nvPr/>
            </p:nvSpPr>
            <p:spPr>
              <a:xfrm>
                <a:off x="7557480" y="3117960"/>
                <a:ext cx="125640" cy="19800"/>
              </a:xfrm>
              <a:custGeom>
                <a:avLst/>
                <a:gdLst/>
                <a:ahLst/>
                <a:rect l="l" t="t" r="r" b="b"/>
                <a:pathLst>
                  <a:path w="363" h="41">
                    <a:moveTo>
                      <a:pt x="0" y="15"/>
                    </a:moveTo>
                    <a:lnTo>
                      <a:pt x="316" y="0"/>
                    </a:lnTo>
                    <a:lnTo>
                      <a:pt x="363" y="26"/>
                    </a:lnTo>
                    <a:lnTo>
                      <a:pt x="32" y="41"/>
                    </a:lnTo>
                    <a:lnTo>
                      <a:pt x="0" y="15"/>
                    </a:lnTo>
                    <a:close/>
                  </a:path>
                </a:pathLst>
              </a:custGeom>
              <a:solidFill>
                <a:srgbClr val="009900"/>
              </a:solidFill>
              <a:ln w="3240">
                <a:solidFill>
                  <a:srgbClr val="000000"/>
                </a:solidFill>
                <a:round/>
              </a:ln>
            </p:spPr>
            <p:style>
              <a:lnRef idx="0"/>
              <a:fillRef idx="0"/>
              <a:effectRef idx="0"/>
              <a:fontRef idx="minor"/>
            </p:style>
            <p:txBody>
              <a:bodyPr lIns="90000" rIns="90000" tIns="-27000" bIns="-27000" anchor="t">
                <a:noAutofit/>
              </a:bodyPr>
              <a:p>
                <a:endParaRPr b="0" lang="en-US" sz="2400" strike="noStrike" u="none">
                  <a:solidFill>
                    <a:srgbClr val="ffffff"/>
                  </a:solidFill>
                  <a:effectLst/>
                  <a:uFillTx/>
                  <a:latin typeface="Times New Roman"/>
                </a:endParaRPr>
              </a:p>
            </p:txBody>
          </p:sp>
          <p:sp>
            <p:nvSpPr>
              <p:cNvPr id="1614" name=""/>
              <p:cNvSpPr/>
              <p:nvPr/>
            </p:nvSpPr>
            <p:spPr>
              <a:xfrm>
                <a:off x="7671240" y="3117960"/>
                <a:ext cx="11880" cy="232920"/>
              </a:xfrm>
              <a:custGeom>
                <a:avLst/>
                <a:gdLst/>
                <a:ahLst/>
                <a:rect l="l" t="t" r="r" b="b"/>
                <a:pathLst>
                  <a:path w="36" h="480">
                    <a:moveTo>
                      <a:pt x="0" y="480"/>
                    </a:moveTo>
                    <a:lnTo>
                      <a:pt x="0" y="0"/>
                    </a:lnTo>
                    <a:lnTo>
                      <a:pt x="36" y="26"/>
                    </a:lnTo>
                    <a:lnTo>
                      <a:pt x="36" y="480"/>
                    </a:lnTo>
                    <a:lnTo>
                      <a:pt x="0" y="48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1615" name=""/>
            <p:cNvGrpSpPr/>
            <p:nvPr/>
          </p:nvGrpSpPr>
          <p:grpSpPr>
            <a:xfrm>
              <a:off x="7060320" y="3287160"/>
              <a:ext cx="281880" cy="50760"/>
              <a:chOff x="7060320" y="3287160"/>
              <a:chExt cx="281880" cy="50760"/>
            </a:xfrm>
          </p:grpSpPr>
          <p:grpSp>
            <p:nvGrpSpPr>
              <p:cNvPr id="1616" name=""/>
              <p:cNvGrpSpPr/>
              <p:nvPr/>
            </p:nvGrpSpPr>
            <p:grpSpPr>
              <a:xfrm>
                <a:off x="7060320" y="3290760"/>
                <a:ext cx="140760" cy="45720"/>
                <a:chOff x="7060320" y="3290760"/>
                <a:chExt cx="140760" cy="45720"/>
              </a:xfrm>
            </p:grpSpPr>
            <p:grpSp>
              <p:nvGrpSpPr>
                <p:cNvPr id="1617" name=""/>
                <p:cNvGrpSpPr/>
                <p:nvPr/>
              </p:nvGrpSpPr>
              <p:grpSpPr>
                <a:xfrm>
                  <a:off x="7060320" y="3290760"/>
                  <a:ext cx="36000" cy="45720"/>
                  <a:chOff x="7060320" y="3290760"/>
                  <a:chExt cx="36000" cy="45720"/>
                </a:xfrm>
              </p:grpSpPr>
              <p:sp>
                <p:nvSpPr>
                  <p:cNvPr id="1618" name=""/>
                  <p:cNvSpPr/>
                  <p:nvPr/>
                </p:nvSpPr>
                <p:spPr>
                  <a:xfrm>
                    <a:off x="7061400" y="329364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1619" name=""/>
                  <p:cNvSpPr/>
                  <p:nvPr/>
                </p:nvSpPr>
                <p:spPr>
                  <a:xfrm>
                    <a:off x="7060320" y="3290760"/>
                    <a:ext cx="36000" cy="45720"/>
                  </a:xfrm>
                  <a:custGeom>
                    <a:avLst/>
                    <a:gdLst/>
                    <a:ahLst/>
                    <a:rect l="l" t="t" r="r" b="b"/>
                    <a:pathLst>
                      <a:path w="100" h="104">
                        <a:moveTo>
                          <a:pt x="0" y="0"/>
                        </a:moveTo>
                        <a:lnTo>
                          <a:pt x="100" y="104"/>
                        </a:lnTo>
                        <a:lnTo>
                          <a:pt x="100"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1620" name=""/>
                <p:cNvGrpSpPr/>
                <p:nvPr/>
              </p:nvGrpSpPr>
              <p:grpSpPr>
                <a:xfrm>
                  <a:off x="7096320" y="3290760"/>
                  <a:ext cx="34200" cy="45720"/>
                  <a:chOff x="7096320" y="3290760"/>
                  <a:chExt cx="34200" cy="45720"/>
                </a:xfrm>
              </p:grpSpPr>
              <p:sp>
                <p:nvSpPr>
                  <p:cNvPr id="1621" name=""/>
                  <p:cNvSpPr/>
                  <p:nvPr/>
                </p:nvSpPr>
                <p:spPr>
                  <a:xfrm>
                    <a:off x="7097400" y="3293640"/>
                    <a:ext cx="3168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1622" name=""/>
                  <p:cNvSpPr/>
                  <p:nvPr/>
                </p:nvSpPr>
                <p:spPr>
                  <a:xfrm>
                    <a:off x="7096320" y="3290760"/>
                    <a:ext cx="342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1623" name=""/>
                <p:cNvGrpSpPr/>
                <p:nvPr/>
              </p:nvGrpSpPr>
              <p:grpSpPr>
                <a:xfrm>
                  <a:off x="7130880" y="3290760"/>
                  <a:ext cx="36000" cy="45720"/>
                  <a:chOff x="7130880" y="3290760"/>
                  <a:chExt cx="36000" cy="45720"/>
                </a:xfrm>
              </p:grpSpPr>
              <p:sp>
                <p:nvSpPr>
                  <p:cNvPr id="1624" name=""/>
                  <p:cNvSpPr/>
                  <p:nvPr/>
                </p:nvSpPr>
                <p:spPr>
                  <a:xfrm>
                    <a:off x="7131960" y="329364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1625" name=""/>
                  <p:cNvSpPr/>
                  <p:nvPr/>
                </p:nvSpPr>
                <p:spPr>
                  <a:xfrm>
                    <a:off x="7130880" y="3290760"/>
                    <a:ext cx="360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1626" name=""/>
                <p:cNvGrpSpPr/>
                <p:nvPr/>
              </p:nvGrpSpPr>
              <p:grpSpPr>
                <a:xfrm>
                  <a:off x="7166880" y="3290760"/>
                  <a:ext cx="34200" cy="45720"/>
                  <a:chOff x="7166880" y="3290760"/>
                  <a:chExt cx="34200" cy="45720"/>
                </a:xfrm>
              </p:grpSpPr>
              <p:sp>
                <p:nvSpPr>
                  <p:cNvPr id="1627" name=""/>
                  <p:cNvSpPr/>
                  <p:nvPr/>
                </p:nvSpPr>
                <p:spPr>
                  <a:xfrm>
                    <a:off x="7167960" y="3293640"/>
                    <a:ext cx="313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1628" name=""/>
                  <p:cNvSpPr/>
                  <p:nvPr/>
                </p:nvSpPr>
                <p:spPr>
                  <a:xfrm>
                    <a:off x="7166880" y="3290760"/>
                    <a:ext cx="342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grpSp>
            <p:nvGrpSpPr>
              <p:cNvPr id="1629" name=""/>
              <p:cNvGrpSpPr/>
              <p:nvPr/>
            </p:nvGrpSpPr>
            <p:grpSpPr>
              <a:xfrm>
                <a:off x="7201440" y="3290760"/>
                <a:ext cx="140760" cy="45720"/>
                <a:chOff x="7201440" y="3290760"/>
                <a:chExt cx="140760" cy="45720"/>
              </a:xfrm>
            </p:grpSpPr>
            <p:grpSp>
              <p:nvGrpSpPr>
                <p:cNvPr id="1630" name=""/>
                <p:cNvGrpSpPr/>
                <p:nvPr/>
              </p:nvGrpSpPr>
              <p:grpSpPr>
                <a:xfrm>
                  <a:off x="7201440" y="3290760"/>
                  <a:ext cx="36000" cy="45720"/>
                  <a:chOff x="7201440" y="3290760"/>
                  <a:chExt cx="36000" cy="45720"/>
                </a:xfrm>
              </p:grpSpPr>
              <p:sp>
                <p:nvSpPr>
                  <p:cNvPr id="1631" name=""/>
                  <p:cNvSpPr/>
                  <p:nvPr/>
                </p:nvSpPr>
                <p:spPr>
                  <a:xfrm>
                    <a:off x="7202520" y="329364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1632" name=""/>
                  <p:cNvSpPr/>
                  <p:nvPr/>
                </p:nvSpPr>
                <p:spPr>
                  <a:xfrm>
                    <a:off x="7201440" y="3290760"/>
                    <a:ext cx="360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1633" name=""/>
                <p:cNvGrpSpPr/>
                <p:nvPr/>
              </p:nvGrpSpPr>
              <p:grpSpPr>
                <a:xfrm>
                  <a:off x="7237440" y="3290760"/>
                  <a:ext cx="34200" cy="45720"/>
                  <a:chOff x="7237440" y="3290760"/>
                  <a:chExt cx="34200" cy="45720"/>
                </a:xfrm>
              </p:grpSpPr>
              <p:sp>
                <p:nvSpPr>
                  <p:cNvPr id="1634" name=""/>
                  <p:cNvSpPr/>
                  <p:nvPr/>
                </p:nvSpPr>
                <p:spPr>
                  <a:xfrm>
                    <a:off x="7238520" y="3293640"/>
                    <a:ext cx="313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1635" name=""/>
                  <p:cNvSpPr/>
                  <p:nvPr/>
                </p:nvSpPr>
                <p:spPr>
                  <a:xfrm>
                    <a:off x="7237440" y="3290760"/>
                    <a:ext cx="342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1636" name=""/>
                <p:cNvGrpSpPr/>
                <p:nvPr/>
              </p:nvGrpSpPr>
              <p:grpSpPr>
                <a:xfrm>
                  <a:off x="7272000" y="3290760"/>
                  <a:ext cx="35640" cy="45720"/>
                  <a:chOff x="7272000" y="3290760"/>
                  <a:chExt cx="35640" cy="45720"/>
                </a:xfrm>
              </p:grpSpPr>
              <p:sp>
                <p:nvSpPr>
                  <p:cNvPr id="1637" name=""/>
                  <p:cNvSpPr/>
                  <p:nvPr/>
                </p:nvSpPr>
                <p:spPr>
                  <a:xfrm>
                    <a:off x="7273080" y="329364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1638" name=""/>
                  <p:cNvSpPr/>
                  <p:nvPr/>
                </p:nvSpPr>
                <p:spPr>
                  <a:xfrm>
                    <a:off x="7272000" y="3290760"/>
                    <a:ext cx="3564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1639" name=""/>
                <p:cNvGrpSpPr/>
                <p:nvPr/>
              </p:nvGrpSpPr>
              <p:grpSpPr>
                <a:xfrm>
                  <a:off x="7307640" y="3290760"/>
                  <a:ext cx="34560" cy="45720"/>
                  <a:chOff x="7307640" y="3290760"/>
                  <a:chExt cx="34560" cy="45720"/>
                </a:xfrm>
              </p:grpSpPr>
              <p:sp>
                <p:nvSpPr>
                  <p:cNvPr id="1640" name=""/>
                  <p:cNvSpPr/>
                  <p:nvPr/>
                </p:nvSpPr>
                <p:spPr>
                  <a:xfrm>
                    <a:off x="7309080" y="3293640"/>
                    <a:ext cx="313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1641" name=""/>
                  <p:cNvSpPr/>
                  <p:nvPr/>
                </p:nvSpPr>
                <p:spPr>
                  <a:xfrm>
                    <a:off x="7307640" y="3290760"/>
                    <a:ext cx="34560" cy="45720"/>
                  </a:xfrm>
                  <a:custGeom>
                    <a:avLst/>
                    <a:gdLst/>
                    <a:ahLst/>
                    <a:rect l="l" t="t" r="r" b="b"/>
                    <a:pathLst>
                      <a:path w="103" h="104">
                        <a:moveTo>
                          <a:pt x="0" y="0"/>
                        </a:moveTo>
                        <a:lnTo>
                          <a:pt x="103" y="104"/>
                        </a:lnTo>
                        <a:lnTo>
                          <a:pt x="103"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sp>
            <p:nvSpPr>
              <p:cNvPr id="1642" name=""/>
              <p:cNvSpPr/>
              <p:nvPr/>
            </p:nvSpPr>
            <p:spPr>
              <a:xfrm>
                <a:off x="7148880" y="328716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1643" name=""/>
              <p:cNvSpPr/>
              <p:nvPr/>
            </p:nvSpPr>
            <p:spPr>
              <a:xfrm>
                <a:off x="7254000" y="328716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1644" name=""/>
              <p:cNvSpPr/>
              <p:nvPr/>
            </p:nvSpPr>
            <p:spPr>
              <a:xfrm>
                <a:off x="7183440" y="3287160"/>
                <a:ext cx="108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1645" name=""/>
              <p:cNvSpPr/>
              <p:nvPr/>
            </p:nvSpPr>
            <p:spPr>
              <a:xfrm>
                <a:off x="7219440" y="328716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1646" name=""/>
              <p:cNvSpPr/>
              <p:nvPr/>
            </p:nvSpPr>
            <p:spPr>
              <a:xfrm>
                <a:off x="7114320" y="3287160"/>
                <a:ext cx="108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1647" name=""/>
              <p:cNvSpPr/>
              <p:nvPr/>
            </p:nvSpPr>
            <p:spPr>
              <a:xfrm>
                <a:off x="7077960" y="328716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1648" name=""/>
              <p:cNvSpPr/>
              <p:nvPr/>
            </p:nvSpPr>
            <p:spPr>
              <a:xfrm>
                <a:off x="7290000" y="328716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1649" name=""/>
              <p:cNvSpPr/>
              <p:nvPr/>
            </p:nvSpPr>
            <p:spPr>
              <a:xfrm>
                <a:off x="7324560" y="328716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grpSp>
      </p:grpSp>
      <p:grpSp>
        <p:nvGrpSpPr>
          <p:cNvPr id="1650" name=""/>
          <p:cNvGrpSpPr/>
          <p:nvPr/>
        </p:nvGrpSpPr>
        <p:grpSpPr>
          <a:xfrm>
            <a:off x="7013520" y="3429000"/>
            <a:ext cx="1020600" cy="544680"/>
            <a:chOff x="7013520" y="3429000"/>
            <a:chExt cx="1020600" cy="544680"/>
          </a:xfrm>
        </p:grpSpPr>
        <p:sp>
          <p:nvSpPr>
            <p:cNvPr id="1651" name=""/>
            <p:cNvSpPr/>
            <p:nvPr/>
          </p:nvSpPr>
          <p:spPr>
            <a:xfrm>
              <a:off x="7013520" y="3859200"/>
              <a:ext cx="46800" cy="74520"/>
            </a:xfrm>
            <a:custGeom>
              <a:avLst/>
              <a:gdLst/>
              <a:ahLst/>
              <a:rect l="l" t="t" r="r" b="b"/>
              <a:pathLst>
                <a:path w="139" h="149">
                  <a:moveTo>
                    <a:pt x="139" y="0"/>
                  </a:moveTo>
                  <a:lnTo>
                    <a:pt x="0" y="30"/>
                  </a:lnTo>
                  <a:lnTo>
                    <a:pt x="0" y="82"/>
                  </a:lnTo>
                  <a:lnTo>
                    <a:pt x="22" y="82"/>
                  </a:lnTo>
                  <a:lnTo>
                    <a:pt x="22" y="149"/>
                  </a:lnTo>
                  <a:lnTo>
                    <a:pt x="58" y="149"/>
                  </a:lnTo>
                  <a:lnTo>
                    <a:pt x="58" y="82"/>
                  </a:lnTo>
                  <a:lnTo>
                    <a:pt x="134" y="82"/>
                  </a:lnTo>
                  <a:lnTo>
                    <a:pt x="139" y="0"/>
                  </a:lnTo>
                  <a:close/>
                </a:path>
              </a:pathLst>
            </a:custGeom>
            <a:solidFill>
              <a:srgbClr val="009900"/>
            </a:solidFill>
            <a:ln w="3240">
              <a:solidFill>
                <a:srgbClr val="000000"/>
              </a:solidFill>
              <a:round/>
            </a:ln>
          </p:spPr>
          <p:style>
            <a:lnRef idx="0"/>
            <a:fillRef idx="0"/>
            <a:effectRef idx="0"/>
            <a:fontRef idx="minor"/>
          </p:style>
          <p:txBody>
            <a:bodyPr lIns="90000" rIns="90000" tIns="27720" bIns="27720" anchor="t">
              <a:noAutofit/>
            </a:bodyPr>
            <a:p>
              <a:endParaRPr b="0" lang="en-US" sz="2400" strike="noStrike" u="none">
                <a:solidFill>
                  <a:srgbClr val="ffffff"/>
                </a:solidFill>
                <a:effectLst/>
                <a:uFillTx/>
                <a:latin typeface="Times New Roman"/>
              </a:endParaRPr>
            </a:p>
          </p:txBody>
        </p:sp>
        <p:grpSp>
          <p:nvGrpSpPr>
            <p:cNvPr id="1652" name=""/>
            <p:cNvGrpSpPr/>
            <p:nvPr/>
          </p:nvGrpSpPr>
          <p:grpSpPr>
            <a:xfrm>
              <a:off x="7059240" y="3442680"/>
              <a:ext cx="942840" cy="512640"/>
              <a:chOff x="7059240" y="3442680"/>
              <a:chExt cx="942840" cy="512640"/>
            </a:xfrm>
          </p:grpSpPr>
          <p:grpSp>
            <p:nvGrpSpPr>
              <p:cNvPr id="1653" name=""/>
              <p:cNvGrpSpPr/>
              <p:nvPr/>
            </p:nvGrpSpPr>
            <p:grpSpPr>
              <a:xfrm>
                <a:off x="7475760" y="3537000"/>
                <a:ext cx="526320" cy="414720"/>
                <a:chOff x="7475760" y="3537000"/>
                <a:chExt cx="526320" cy="414720"/>
              </a:xfrm>
            </p:grpSpPr>
            <p:sp>
              <p:nvSpPr>
                <p:cNvPr id="1654" name=""/>
                <p:cNvSpPr/>
                <p:nvPr/>
              </p:nvSpPr>
              <p:spPr>
                <a:xfrm>
                  <a:off x="7903800" y="3834360"/>
                  <a:ext cx="98280" cy="81000"/>
                </a:xfrm>
                <a:custGeom>
                  <a:avLst/>
                  <a:gdLst/>
                  <a:ahLst/>
                  <a:rect l="l" t="t" r="r" b="b"/>
                  <a:pathLst>
                    <a:path w="284" h="169">
                      <a:moveTo>
                        <a:pt x="0" y="42"/>
                      </a:moveTo>
                      <a:lnTo>
                        <a:pt x="87" y="42"/>
                      </a:lnTo>
                      <a:lnTo>
                        <a:pt x="87" y="5"/>
                      </a:lnTo>
                      <a:lnTo>
                        <a:pt x="145" y="0"/>
                      </a:lnTo>
                      <a:lnTo>
                        <a:pt x="145" y="42"/>
                      </a:lnTo>
                      <a:lnTo>
                        <a:pt x="181" y="50"/>
                      </a:lnTo>
                      <a:lnTo>
                        <a:pt x="181" y="20"/>
                      </a:lnTo>
                      <a:lnTo>
                        <a:pt x="233" y="20"/>
                      </a:lnTo>
                      <a:lnTo>
                        <a:pt x="233" y="57"/>
                      </a:lnTo>
                      <a:lnTo>
                        <a:pt x="284" y="72"/>
                      </a:lnTo>
                      <a:lnTo>
                        <a:pt x="284" y="169"/>
                      </a:lnTo>
                      <a:lnTo>
                        <a:pt x="0" y="169"/>
                      </a:lnTo>
                      <a:lnTo>
                        <a:pt x="0" y="42"/>
                      </a:lnTo>
                      <a:close/>
                    </a:path>
                  </a:pathLst>
                </a:custGeom>
                <a:solidFill>
                  <a:srgbClr val="009900"/>
                </a:solidFill>
                <a:ln w="324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grpSp>
              <p:nvGrpSpPr>
                <p:cNvPr id="1655" name=""/>
                <p:cNvGrpSpPr/>
                <p:nvPr/>
              </p:nvGrpSpPr>
              <p:grpSpPr>
                <a:xfrm>
                  <a:off x="7475760" y="3537000"/>
                  <a:ext cx="439920" cy="414720"/>
                  <a:chOff x="7475760" y="3537000"/>
                  <a:chExt cx="439920" cy="414720"/>
                </a:xfrm>
              </p:grpSpPr>
              <p:grpSp>
                <p:nvGrpSpPr>
                  <p:cNvPr id="1656" name=""/>
                  <p:cNvGrpSpPr/>
                  <p:nvPr/>
                </p:nvGrpSpPr>
                <p:grpSpPr>
                  <a:xfrm>
                    <a:off x="7838280" y="3689280"/>
                    <a:ext cx="77400" cy="251640"/>
                    <a:chOff x="7838280" y="3689280"/>
                    <a:chExt cx="77400" cy="251640"/>
                  </a:xfrm>
                </p:grpSpPr>
                <p:sp>
                  <p:nvSpPr>
                    <p:cNvPr id="1657" name=""/>
                    <p:cNvSpPr/>
                    <p:nvPr/>
                  </p:nvSpPr>
                  <p:spPr>
                    <a:xfrm>
                      <a:off x="7838280" y="3689280"/>
                      <a:ext cx="77400" cy="251640"/>
                    </a:xfrm>
                    <a:custGeom>
                      <a:avLst/>
                      <a:gdLst/>
                      <a:ahLst/>
                      <a:rect l="l" t="t" r="r" b="b"/>
                      <a:pathLst>
                        <a:path w="227" h="522">
                          <a:moveTo>
                            <a:pt x="0" y="0"/>
                          </a:moveTo>
                          <a:lnTo>
                            <a:pt x="81" y="38"/>
                          </a:lnTo>
                          <a:lnTo>
                            <a:pt x="81" y="105"/>
                          </a:lnTo>
                          <a:lnTo>
                            <a:pt x="176" y="134"/>
                          </a:lnTo>
                          <a:lnTo>
                            <a:pt x="176" y="98"/>
                          </a:lnTo>
                          <a:lnTo>
                            <a:pt x="227" y="113"/>
                          </a:lnTo>
                          <a:lnTo>
                            <a:pt x="227" y="474"/>
                          </a:lnTo>
                          <a:lnTo>
                            <a:pt x="0" y="522"/>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658" name=""/>
                    <p:cNvSpPr/>
                    <p:nvPr/>
                  </p:nvSpPr>
                  <p:spPr>
                    <a:xfrm>
                      <a:off x="7838280" y="3773160"/>
                      <a:ext cx="37080" cy="158040"/>
                    </a:xfrm>
                    <a:custGeom>
                      <a:avLst/>
                      <a:gdLst/>
                      <a:ahLst/>
                      <a:rect l="l" t="t" r="r" b="b"/>
                      <a:pathLst>
                        <a:path w="110" h="327">
                          <a:moveTo>
                            <a:pt x="0" y="0"/>
                          </a:moveTo>
                          <a:lnTo>
                            <a:pt x="110" y="44"/>
                          </a:lnTo>
                          <a:lnTo>
                            <a:pt x="110" y="319"/>
                          </a:lnTo>
                          <a:lnTo>
                            <a:pt x="74" y="327"/>
                          </a:lnTo>
                          <a:lnTo>
                            <a:pt x="74" y="51"/>
                          </a:lnTo>
                          <a:lnTo>
                            <a:pt x="0" y="26"/>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1659" name=""/>
                  <p:cNvGrpSpPr/>
                  <p:nvPr/>
                </p:nvGrpSpPr>
                <p:grpSpPr>
                  <a:xfrm>
                    <a:off x="7475760" y="3537000"/>
                    <a:ext cx="388440" cy="414720"/>
                    <a:chOff x="7475760" y="3537000"/>
                    <a:chExt cx="388440" cy="414720"/>
                  </a:xfrm>
                </p:grpSpPr>
                <p:sp>
                  <p:nvSpPr>
                    <p:cNvPr id="1660" name=""/>
                    <p:cNvSpPr/>
                    <p:nvPr/>
                  </p:nvSpPr>
                  <p:spPr>
                    <a:xfrm>
                      <a:off x="7475760" y="3537000"/>
                      <a:ext cx="304200" cy="414720"/>
                    </a:xfrm>
                    <a:custGeom>
                      <a:avLst/>
                      <a:gdLst/>
                      <a:ahLst/>
                      <a:rect l="l" t="t" r="r" b="b"/>
                      <a:pathLst>
                        <a:path w="881" h="855">
                          <a:moveTo>
                            <a:pt x="0" y="185"/>
                          </a:moveTo>
                          <a:lnTo>
                            <a:pt x="881" y="0"/>
                          </a:lnTo>
                          <a:lnTo>
                            <a:pt x="881" y="855"/>
                          </a:lnTo>
                          <a:lnTo>
                            <a:pt x="0" y="855"/>
                          </a:lnTo>
                          <a:lnTo>
                            <a:pt x="0" y="185"/>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661" name=""/>
                    <p:cNvSpPr/>
                    <p:nvPr/>
                  </p:nvSpPr>
                  <p:spPr>
                    <a:xfrm>
                      <a:off x="7778880" y="3540600"/>
                      <a:ext cx="85320" cy="407160"/>
                    </a:xfrm>
                    <a:custGeom>
                      <a:avLst/>
                      <a:gdLst/>
                      <a:ahLst/>
                      <a:rect l="l" t="t" r="r" b="b"/>
                      <a:pathLst>
                        <a:path w="247" h="853">
                          <a:moveTo>
                            <a:pt x="159" y="3"/>
                          </a:moveTo>
                          <a:lnTo>
                            <a:pt x="159" y="40"/>
                          </a:lnTo>
                          <a:lnTo>
                            <a:pt x="0" y="0"/>
                          </a:lnTo>
                          <a:lnTo>
                            <a:pt x="0" y="853"/>
                          </a:lnTo>
                          <a:lnTo>
                            <a:pt x="166" y="831"/>
                          </a:lnTo>
                          <a:lnTo>
                            <a:pt x="166" y="182"/>
                          </a:lnTo>
                          <a:lnTo>
                            <a:pt x="247" y="197"/>
                          </a:lnTo>
                          <a:lnTo>
                            <a:pt x="247" y="26"/>
                          </a:lnTo>
                          <a:lnTo>
                            <a:pt x="159" y="3"/>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1662" name=""/>
                  <p:cNvGrpSpPr/>
                  <p:nvPr/>
                </p:nvGrpSpPr>
                <p:grpSpPr>
                  <a:xfrm>
                    <a:off x="7608600" y="3567600"/>
                    <a:ext cx="67680" cy="299160"/>
                    <a:chOff x="7608600" y="3567600"/>
                    <a:chExt cx="67680" cy="299160"/>
                  </a:xfrm>
                </p:grpSpPr>
                <p:sp>
                  <p:nvSpPr>
                    <p:cNvPr id="1663" name=""/>
                    <p:cNvSpPr/>
                    <p:nvPr/>
                  </p:nvSpPr>
                  <p:spPr>
                    <a:xfrm>
                      <a:off x="7608600" y="3567600"/>
                      <a:ext cx="48600" cy="241920"/>
                    </a:xfrm>
                    <a:custGeom>
                      <a:avLst/>
                      <a:gdLst/>
                      <a:ahLst/>
                      <a:rect l="l" t="t" r="r" b="b"/>
                      <a:pathLst>
                        <a:path w="138" h="508">
                          <a:moveTo>
                            <a:pt x="138" y="0"/>
                          </a:moveTo>
                          <a:lnTo>
                            <a:pt x="138" y="500"/>
                          </a:lnTo>
                          <a:lnTo>
                            <a:pt x="0" y="508"/>
                          </a:lnTo>
                          <a:lnTo>
                            <a:pt x="0" y="22"/>
                          </a:lnTo>
                          <a:lnTo>
                            <a:pt x="138"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664" name=""/>
                    <p:cNvSpPr/>
                    <p:nvPr/>
                  </p:nvSpPr>
                  <p:spPr>
                    <a:xfrm>
                      <a:off x="7608600" y="3806640"/>
                      <a:ext cx="63360" cy="54000"/>
                    </a:xfrm>
                    <a:custGeom>
                      <a:avLst/>
                      <a:gdLst/>
                      <a:ahLst/>
                      <a:rect l="l" t="t" r="r" b="b"/>
                      <a:pathLst>
                        <a:path w="181" h="114">
                          <a:moveTo>
                            <a:pt x="0" y="8"/>
                          </a:moveTo>
                          <a:lnTo>
                            <a:pt x="138" y="0"/>
                          </a:lnTo>
                          <a:lnTo>
                            <a:pt x="181" y="112"/>
                          </a:lnTo>
                          <a:lnTo>
                            <a:pt x="60" y="114"/>
                          </a:lnTo>
                          <a:lnTo>
                            <a:pt x="0" y="8"/>
                          </a:lnTo>
                          <a:close/>
                        </a:path>
                      </a:pathLst>
                    </a:custGeom>
                    <a:solidFill>
                      <a:srgbClr val="009900"/>
                    </a:solidFill>
                    <a:ln w="324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ffffff"/>
                        </a:solidFill>
                        <a:effectLst/>
                        <a:uFillTx/>
                        <a:latin typeface="Times New Roman"/>
                      </a:endParaRPr>
                    </a:p>
                  </p:txBody>
                </p:sp>
                <p:sp>
                  <p:nvSpPr>
                    <p:cNvPr id="1665" name=""/>
                    <p:cNvSpPr/>
                    <p:nvPr/>
                  </p:nvSpPr>
                  <p:spPr>
                    <a:xfrm>
                      <a:off x="7657200" y="3567600"/>
                      <a:ext cx="19080" cy="299160"/>
                    </a:xfrm>
                    <a:custGeom>
                      <a:avLst/>
                      <a:gdLst/>
                      <a:ahLst/>
                      <a:rect l="l" t="t" r="r" b="b"/>
                      <a:pathLst>
                        <a:path w="55" h="627">
                          <a:moveTo>
                            <a:pt x="0" y="0"/>
                          </a:moveTo>
                          <a:lnTo>
                            <a:pt x="55" y="5"/>
                          </a:lnTo>
                          <a:lnTo>
                            <a:pt x="55" y="627"/>
                          </a:lnTo>
                          <a:lnTo>
                            <a:pt x="0" y="505"/>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1666" name=""/>
                  <p:cNvGrpSpPr/>
                  <p:nvPr/>
                </p:nvGrpSpPr>
                <p:grpSpPr>
                  <a:xfrm>
                    <a:off x="7502040" y="3598200"/>
                    <a:ext cx="73440" cy="272520"/>
                    <a:chOff x="7502040" y="3598200"/>
                    <a:chExt cx="73440" cy="272520"/>
                  </a:xfrm>
                </p:grpSpPr>
                <p:sp>
                  <p:nvSpPr>
                    <p:cNvPr id="1667" name=""/>
                    <p:cNvSpPr/>
                    <p:nvPr/>
                  </p:nvSpPr>
                  <p:spPr>
                    <a:xfrm>
                      <a:off x="7550280" y="3598200"/>
                      <a:ext cx="24840" cy="272520"/>
                    </a:xfrm>
                    <a:custGeom>
                      <a:avLst/>
                      <a:gdLst/>
                      <a:ahLst/>
                      <a:rect l="l" t="t" r="r" b="b"/>
                      <a:pathLst>
                        <a:path w="73" h="563">
                          <a:moveTo>
                            <a:pt x="0" y="0"/>
                          </a:moveTo>
                          <a:lnTo>
                            <a:pt x="0" y="447"/>
                          </a:lnTo>
                          <a:lnTo>
                            <a:pt x="73" y="563"/>
                          </a:lnTo>
                          <a:lnTo>
                            <a:pt x="73" y="3"/>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668" name=""/>
                    <p:cNvSpPr/>
                    <p:nvPr/>
                  </p:nvSpPr>
                  <p:spPr>
                    <a:xfrm>
                      <a:off x="7504560" y="3598200"/>
                      <a:ext cx="45360" cy="222120"/>
                    </a:xfrm>
                    <a:custGeom>
                      <a:avLst/>
                      <a:gdLst/>
                      <a:ahLst/>
                      <a:rect l="l" t="t" r="r" b="b"/>
                      <a:pathLst>
                        <a:path w="131" h="463">
                          <a:moveTo>
                            <a:pt x="0" y="23"/>
                          </a:moveTo>
                          <a:lnTo>
                            <a:pt x="131" y="0"/>
                          </a:lnTo>
                          <a:lnTo>
                            <a:pt x="131" y="455"/>
                          </a:lnTo>
                          <a:lnTo>
                            <a:pt x="0" y="463"/>
                          </a:lnTo>
                          <a:lnTo>
                            <a:pt x="0" y="23"/>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669" name=""/>
                    <p:cNvSpPr/>
                    <p:nvPr/>
                  </p:nvSpPr>
                  <p:spPr>
                    <a:xfrm>
                      <a:off x="7502040" y="3813480"/>
                      <a:ext cx="73440" cy="57240"/>
                    </a:xfrm>
                    <a:custGeom>
                      <a:avLst/>
                      <a:gdLst/>
                      <a:ahLst/>
                      <a:rect l="l" t="t" r="r" b="b"/>
                      <a:pathLst>
                        <a:path w="212" h="120">
                          <a:moveTo>
                            <a:pt x="0" y="8"/>
                          </a:moveTo>
                          <a:lnTo>
                            <a:pt x="139" y="0"/>
                          </a:lnTo>
                          <a:lnTo>
                            <a:pt x="212" y="120"/>
                          </a:lnTo>
                          <a:lnTo>
                            <a:pt x="73" y="120"/>
                          </a:lnTo>
                          <a:lnTo>
                            <a:pt x="0" y="8"/>
                          </a:lnTo>
                          <a:close/>
                        </a:path>
                      </a:pathLst>
                    </a:custGeom>
                    <a:solidFill>
                      <a:srgbClr val="009900"/>
                    </a:solidFill>
                    <a:ln w="3240">
                      <a:solidFill>
                        <a:srgbClr val="000000"/>
                      </a:solidFill>
                      <a:round/>
                    </a:ln>
                  </p:spPr>
                  <p:style>
                    <a:lnRef idx="0"/>
                    <a:fillRef idx="0"/>
                    <a:effectRef idx="0"/>
                    <a:fontRef idx="minor"/>
                  </p:style>
                  <p:txBody>
                    <a:bodyPr lIns="90000" rIns="90000" tIns="10440" bIns="10440" anchor="t">
                      <a:noAutofit/>
                    </a:bodyPr>
                    <a:p>
                      <a:endParaRPr b="0" lang="en-US" sz="2400" strike="noStrike" u="none">
                        <a:solidFill>
                          <a:srgbClr val="ffffff"/>
                        </a:solidFill>
                        <a:effectLst/>
                        <a:uFillTx/>
                        <a:latin typeface="Times New Roman"/>
                      </a:endParaRPr>
                    </a:p>
                  </p:txBody>
                </p:sp>
              </p:grpSp>
              <p:grpSp>
                <p:nvGrpSpPr>
                  <p:cNvPr id="1670" name=""/>
                  <p:cNvGrpSpPr/>
                  <p:nvPr/>
                </p:nvGrpSpPr>
                <p:grpSpPr>
                  <a:xfrm>
                    <a:off x="7706880" y="3540600"/>
                    <a:ext cx="68040" cy="241920"/>
                    <a:chOff x="7706880" y="3540600"/>
                    <a:chExt cx="68040" cy="241920"/>
                  </a:xfrm>
                </p:grpSpPr>
                <p:sp>
                  <p:nvSpPr>
                    <p:cNvPr id="1671" name=""/>
                    <p:cNvSpPr/>
                    <p:nvPr/>
                  </p:nvSpPr>
                  <p:spPr>
                    <a:xfrm>
                      <a:off x="7706880" y="3701520"/>
                      <a:ext cx="68040" cy="81000"/>
                    </a:xfrm>
                    <a:custGeom>
                      <a:avLst/>
                      <a:gdLst/>
                      <a:ahLst/>
                      <a:rect l="l" t="t" r="r" b="b"/>
                      <a:pathLst>
                        <a:path w="194" h="167">
                          <a:moveTo>
                            <a:pt x="0" y="3"/>
                          </a:moveTo>
                          <a:lnTo>
                            <a:pt x="128" y="0"/>
                          </a:lnTo>
                          <a:lnTo>
                            <a:pt x="194" y="167"/>
                          </a:lnTo>
                          <a:lnTo>
                            <a:pt x="69" y="167"/>
                          </a:lnTo>
                          <a:lnTo>
                            <a:pt x="0" y="3"/>
                          </a:lnTo>
                          <a:close/>
                        </a:path>
                      </a:pathLst>
                    </a:custGeom>
                    <a:solidFill>
                      <a:srgbClr val="009900"/>
                    </a:solidFill>
                    <a:ln w="324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sp>
                  <p:nvSpPr>
                    <p:cNvPr id="1672" name=""/>
                    <p:cNvSpPr/>
                    <p:nvPr/>
                  </p:nvSpPr>
                  <p:spPr>
                    <a:xfrm>
                      <a:off x="7706880" y="3540600"/>
                      <a:ext cx="44280" cy="164880"/>
                    </a:xfrm>
                    <a:custGeom>
                      <a:avLst/>
                      <a:gdLst/>
                      <a:ahLst/>
                      <a:rect l="l" t="t" r="r" b="b"/>
                      <a:pathLst>
                        <a:path w="131" h="344">
                          <a:moveTo>
                            <a:pt x="0" y="344"/>
                          </a:moveTo>
                          <a:lnTo>
                            <a:pt x="131" y="328"/>
                          </a:lnTo>
                          <a:lnTo>
                            <a:pt x="131" y="0"/>
                          </a:lnTo>
                          <a:lnTo>
                            <a:pt x="0" y="21"/>
                          </a:lnTo>
                          <a:lnTo>
                            <a:pt x="0" y="344"/>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673" name=""/>
                    <p:cNvSpPr/>
                    <p:nvPr/>
                  </p:nvSpPr>
                  <p:spPr>
                    <a:xfrm>
                      <a:off x="7751160" y="3540600"/>
                      <a:ext cx="23400" cy="241920"/>
                    </a:xfrm>
                    <a:custGeom>
                      <a:avLst/>
                      <a:gdLst/>
                      <a:ahLst/>
                      <a:rect l="l" t="t" r="r" b="b"/>
                      <a:pathLst>
                        <a:path w="69" h="504">
                          <a:moveTo>
                            <a:pt x="0" y="0"/>
                          </a:moveTo>
                          <a:lnTo>
                            <a:pt x="0" y="333"/>
                          </a:lnTo>
                          <a:lnTo>
                            <a:pt x="69" y="504"/>
                          </a:lnTo>
                          <a:lnTo>
                            <a:pt x="69" y="12"/>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1674" name=""/>
                  <p:cNvGrpSpPr/>
                  <p:nvPr/>
                </p:nvGrpSpPr>
                <p:grpSpPr>
                  <a:xfrm>
                    <a:off x="7600320" y="3584160"/>
                    <a:ext cx="51840" cy="205200"/>
                    <a:chOff x="7600320" y="3584160"/>
                    <a:chExt cx="51840" cy="205200"/>
                  </a:xfrm>
                </p:grpSpPr>
                <p:sp>
                  <p:nvSpPr>
                    <p:cNvPr id="1675" name=""/>
                    <p:cNvSpPr/>
                    <p:nvPr/>
                  </p:nvSpPr>
                  <p:spPr>
                    <a:xfrm>
                      <a:off x="7600320" y="3584160"/>
                      <a:ext cx="27360" cy="131400"/>
                    </a:xfrm>
                    <a:custGeom>
                      <a:avLst/>
                      <a:gdLst/>
                      <a:ahLst/>
                      <a:rect l="l" t="t" r="r" b="b"/>
                      <a:pathLst>
                        <a:path w="80" h="272">
                          <a:moveTo>
                            <a:pt x="0" y="11"/>
                          </a:moveTo>
                          <a:lnTo>
                            <a:pt x="80" y="0"/>
                          </a:lnTo>
                          <a:lnTo>
                            <a:pt x="80" y="272"/>
                          </a:lnTo>
                          <a:lnTo>
                            <a:pt x="0" y="272"/>
                          </a:lnTo>
                          <a:lnTo>
                            <a:pt x="0" y="11"/>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676" name=""/>
                    <p:cNvSpPr/>
                    <p:nvPr/>
                  </p:nvSpPr>
                  <p:spPr>
                    <a:xfrm>
                      <a:off x="7600320" y="3715560"/>
                      <a:ext cx="50760" cy="73800"/>
                    </a:xfrm>
                    <a:custGeom>
                      <a:avLst/>
                      <a:gdLst/>
                      <a:ahLst/>
                      <a:rect l="l" t="t" r="r" b="b"/>
                      <a:pathLst>
                        <a:path w="150" h="152">
                          <a:moveTo>
                            <a:pt x="0" y="0"/>
                          </a:moveTo>
                          <a:lnTo>
                            <a:pt x="80" y="0"/>
                          </a:lnTo>
                          <a:lnTo>
                            <a:pt x="150" y="152"/>
                          </a:lnTo>
                          <a:lnTo>
                            <a:pt x="73" y="152"/>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27000" bIns="27000" anchor="t">
                      <a:noAutofit/>
                    </a:bodyPr>
                    <a:p>
                      <a:endParaRPr b="0" lang="en-US" sz="2400" strike="noStrike" u="none">
                        <a:solidFill>
                          <a:srgbClr val="ffffff"/>
                        </a:solidFill>
                        <a:effectLst/>
                        <a:uFillTx/>
                        <a:latin typeface="Times New Roman"/>
                      </a:endParaRPr>
                    </a:p>
                  </p:txBody>
                </p:sp>
                <p:sp>
                  <p:nvSpPr>
                    <p:cNvPr id="1677" name=""/>
                    <p:cNvSpPr/>
                    <p:nvPr/>
                  </p:nvSpPr>
                  <p:spPr>
                    <a:xfrm>
                      <a:off x="7627680" y="3584160"/>
                      <a:ext cx="24480" cy="205200"/>
                    </a:xfrm>
                    <a:custGeom>
                      <a:avLst/>
                      <a:gdLst/>
                      <a:ahLst/>
                      <a:rect l="l" t="t" r="r" b="b"/>
                      <a:pathLst>
                        <a:path w="73" h="426">
                          <a:moveTo>
                            <a:pt x="73" y="426"/>
                          </a:moveTo>
                          <a:lnTo>
                            <a:pt x="73" y="18"/>
                          </a:lnTo>
                          <a:lnTo>
                            <a:pt x="0" y="0"/>
                          </a:lnTo>
                          <a:lnTo>
                            <a:pt x="0" y="280"/>
                          </a:lnTo>
                          <a:lnTo>
                            <a:pt x="73" y="426"/>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1678" name=""/>
                  <p:cNvGrpSpPr/>
                  <p:nvPr/>
                </p:nvGrpSpPr>
                <p:grpSpPr>
                  <a:xfrm>
                    <a:off x="7496280" y="3634920"/>
                    <a:ext cx="49320" cy="161280"/>
                    <a:chOff x="7496280" y="3634920"/>
                    <a:chExt cx="49320" cy="161280"/>
                  </a:xfrm>
                </p:grpSpPr>
                <p:sp>
                  <p:nvSpPr>
                    <p:cNvPr id="1679" name=""/>
                    <p:cNvSpPr/>
                    <p:nvPr/>
                  </p:nvSpPr>
                  <p:spPr>
                    <a:xfrm>
                      <a:off x="7496280" y="3725280"/>
                      <a:ext cx="47880" cy="66960"/>
                    </a:xfrm>
                    <a:custGeom>
                      <a:avLst/>
                      <a:gdLst/>
                      <a:ahLst/>
                      <a:rect l="l" t="t" r="r" b="b"/>
                      <a:pathLst>
                        <a:path w="138" h="141">
                          <a:moveTo>
                            <a:pt x="58" y="141"/>
                          </a:moveTo>
                          <a:lnTo>
                            <a:pt x="138" y="141"/>
                          </a:lnTo>
                          <a:lnTo>
                            <a:pt x="79" y="0"/>
                          </a:lnTo>
                          <a:lnTo>
                            <a:pt x="0" y="0"/>
                          </a:lnTo>
                          <a:lnTo>
                            <a:pt x="58" y="141"/>
                          </a:lnTo>
                          <a:close/>
                        </a:path>
                      </a:pathLst>
                    </a:custGeom>
                    <a:solidFill>
                      <a:srgbClr val="009900"/>
                    </a:solidFill>
                    <a:ln w="3240">
                      <a:solidFill>
                        <a:srgbClr val="000000"/>
                      </a:solidFill>
                      <a:round/>
                    </a:ln>
                  </p:spPr>
                  <p:style>
                    <a:lnRef idx="0"/>
                    <a:fillRef idx="0"/>
                    <a:effectRef idx="0"/>
                    <a:fontRef idx="minor"/>
                  </p:style>
                  <p:txBody>
                    <a:bodyPr lIns="90000" rIns="90000" tIns="20160" bIns="20160" anchor="t">
                      <a:noAutofit/>
                    </a:bodyPr>
                    <a:p>
                      <a:endParaRPr b="0" lang="en-US" sz="2400" strike="noStrike" u="none">
                        <a:solidFill>
                          <a:srgbClr val="ffffff"/>
                        </a:solidFill>
                        <a:effectLst/>
                        <a:uFillTx/>
                        <a:latin typeface="Times New Roman"/>
                      </a:endParaRPr>
                    </a:p>
                  </p:txBody>
                </p:sp>
                <p:sp>
                  <p:nvSpPr>
                    <p:cNvPr id="1680" name=""/>
                    <p:cNvSpPr/>
                    <p:nvPr/>
                  </p:nvSpPr>
                  <p:spPr>
                    <a:xfrm>
                      <a:off x="7496280" y="3634920"/>
                      <a:ext cx="28800" cy="90360"/>
                    </a:xfrm>
                    <a:custGeom>
                      <a:avLst/>
                      <a:gdLst/>
                      <a:ahLst/>
                      <a:rect l="l" t="t" r="r" b="b"/>
                      <a:pathLst>
                        <a:path w="84" h="191">
                          <a:moveTo>
                            <a:pt x="0" y="191"/>
                          </a:moveTo>
                          <a:lnTo>
                            <a:pt x="79" y="191"/>
                          </a:lnTo>
                          <a:lnTo>
                            <a:pt x="84" y="0"/>
                          </a:lnTo>
                          <a:lnTo>
                            <a:pt x="0" y="12"/>
                          </a:lnTo>
                          <a:lnTo>
                            <a:pt x="0" y="191"/>
                          </a:lnTo>
                          <a:close/>
                        </a:path>
                      </a:pathLst>
                    </a:custGeom>
                    <a:solidFill>
                      <a:srgbClr val="009900"/>
                    </a:solidFill>
                    <a:ln w="3240">
                      <a:solidFill>
                        <a:srgbClr val="000000"/>
                      </a:solidFill>
                      <a:round/>
                    </a:ln>
                  </p:spPr>
                  <p:style>
                    <a:lnRef idx="0"/>
                    <a:fillRef idx="0"/>
                    <a:effectRef idx="0"/>
                    <a:fontRef idx="minor"/>
                  </p:style>
                  <p:txBody>
                    <a:bodyPr lIns="90000" rIns="90000" tIns="43560" bIns="43560" anchor="t">
                      <a:noAutofit/>
                    </a:bodyPr>
                    <a:p>
                      <a:endParaRPr b="0" lang="en-US" sz="2400" strike="noStrike" u="none">
                        <a:solidFill>
                          <a:srgbClr val="ffffff"/>
                        </a:solidFill>
                        <a:effectLst/>
                        <a:uFillTx/>
                        <a:latin typeface="Times New Roman"/>
                      </a:endParaRPr>
                    </a:p>
                  </p:txBody>
                </p:sp>
                <p:sp>
                  <p:nvSpPr>
                    <p:cNvPr id="1681" name=""/>
                    <p:cNvSpPr/>
                    <p:nvPr/>
                  </p:nvSpPr>
                  <p:spPr>
                    <a:xfrm>
                      <a:off x="7523640" y="3634920"/>
                      <a:ext cx="21960" cy="161280"/>
                    </a:xfrm>
                    <a:custGeom>
                      <a:avLst/>
                      <a:gdLst/>
                      <a:ahLst/>
                      <a:rect l="l" t="t" r="r" b="b"/>
                      <a:pathLst>
                        <a:path w="63" h="332">
                          <a:moveTo>
                            <a:pt x="0" y="0"/>
                          </a:moveTo>
                          <a:lnTo>
                            <a:pt x="0" y="188"/>
                          </a:lnTo>
                          <a:lnTo>
                            <a:pt x="63" y="332"/>
                          </a:lnTo>
                          <a:lnTo>
                            <a:pt x="59" y="46"/>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grpSp>
          <p:grpSp>
            <p:nvGrpSpPr>
              <p:cNvPr id="1682" name=""/>
              <p:cNvGrpSpPr/>
              <p:nvPr/>
            </p:nvGrpSpPr>
            <p:grpSpPr>
              <a:xfrm>
                <a:off x="7075800" y="3442680"/>
                <a:ext cx="407880" cy="512640"/>
                <a:chOff x="7075800" y="3442680"/>
                <a:chExt cx="407880" cy="512640"/>
              </a:xfrm>
            </p:grpSpPr>
            <p:grpSp>
              <p:nvGrpSpPr>
                <p:cNvPr id="1683" name=""/>
                <p:cNvGrpSpPr/>
                <p:nvPr/>
              </p:nvGrpSpPr>
              <p:grpSpPr>
                <a:xfrm>
                  <a:off x="7075800" y="3442680"/>
                  <a:ext cx="407880" cy="512640"/>
                  <a:chOff x="7075800" y="3442680"/>
                  <a:chExt cx="407880" cy="512640"/>
                </a:xfrm>
              </p:grpSpPr>
              <p:sp>
                <p:nvSpPr>
                  <p:cNvPr id="1684" name=""/>
                  <p:cNvSpPr/>
                  <p:nvPr/>
                </p:nvSpPr>
                <p:spPr>
                  <a:xfrm>
                    <a:off x="7403760" y="3580200"/>
                    <a:ext cx="79920" cy="365040"/>
                  </a:xfrm>
                  <a:custGeom>
                    <a:avLst/>
                    <a:gdLst/>
                    <a:ahLst/>
                    <a:rect l="l" t="t" r="r" b="b"/>
                    <a:pathLst>
                      <a:path w="231" h="760">
                        <a:moveTo>
                          <a:pt x="65" y="0"/>
                        </a:moveTo>
                        <a:lnTo>
                          <a:pt x="65" y="89"/>
                        </a:lnTo>
                        <a:lnTo>
                          <a:pt x="0" y="75"/>
                        </a:lnTo>
                        <a:lnTo>
                          <a:pt x="0" y="760"/>
                        </a:lnTo>
                        <a:lnTo>
                          <a:pt x="231" y="753"/>
                        </a:lnTo>
                        <a:lnTo>
                          <a:pt x="231" y="89"/>
                        </a:lnTo>
                        <a:lnTo>
                          <a:pt x="65"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685" name=""/>
                  <p:cNvSpPr/>
                  <p:nvPr/>
                </p:nvSpPr>
                <p:spPr>
                  <a:xfrm>
                    <a:off x="7391160" y="3580200"/>
                    <a:ext cx="34200" cy="61200"/>
                  </a:xfrm>
                  <a:custGeom>
                    <a:avLst/>
                    <a:gdLst/>
                    <a:ahLst/>
                    <a:rect l="l" t="t" r="r" b="b"/>
                    <a:pathLst>
                      <a:path w="102" h="127">
                        <a:moveTo>
                          <a:pt x="102" y="0"/>
                        </a:moveTo>
                        <a:lnTo>
                          <a:pt x="0" y="23"/>
                        </a:lnTo>
                        <a:lnTo>
                          <a:pt x="0" y="127"/>
                        </a:lnTo>
                        <a:lnTo>
                          <a:pt x="102" y="127"/>
                        </a:lnTo>
                        <a:lnTo>
                          <a:pt x="102" y="0"/>
                        </a:lnTo>
                        <a:close/>
                      </a:path>
                    </a:pathLst>
                  </a:custGeom>
                  <a:solidFill>
                    <a:srgbClr val="009900"/>
                  </a:solidFill>
                  <a:ln w="3240">
                    <a:solidFill>
                      <a:srgbClr val="000000"/>
                    </a:solidFill>
                    <a:round/>
                  </a:ln>
                </p:spPr>
                <p:style>
                  <a:lnRef idx="0"/>
                  <a:fillRef idx="0"/>
                  <a:effectRef idx="0"/>
                  <a:fontRef idx="minor"/>
                </p:style>
                <p:txBody>
                  <a:bodyPr lIns="90000" rIns="90000" tIns="14400" bIns="14400" anchor="t">
                    <a:noAutofit/>
                  </a:bodyPr>
                  <a:p>
                    <a:endParaRPr b="0" lang="en-US" sz="2400" strike="noStrike" u="none">
                      <a:solidFill>
                        <a:srgbClr val="ffffff"/>
                      </a:solidFill>
                      <a:effectLst/>
                      <a:uFillTx/>
                      <a:latin typeface="Times New Roman"/>
                    </a:endParaRPr>
                  </a:p>
                </p:txBody>
              </p:sp>
              <p:sp>
                <p:nvSpPr>
                  <p:cNvPr id="1686" name=""/>
                  <p:cNvSpPr/>
                  <p:nvPr/>
                </p:nvSpPr>
                <p:spPr>
                  <a:xfrm>
                    <a:off x="7075800" y="3442680"/>
                    <a:ext cx="218520" cy="512640"/>
                  </a:xfrm>
                  <a:custGeom>
                    <a:avLst/>
                    <a:gdLst/>
                    <a:ahLst/>
                    <a:rect l="l" t="t" r="r" b="b"/>
                    <a:pathLst>
                      <a:path w="633" h="1066">
                        <a:moveTo>
                          <a:pt x="0" y="197"/>
                        </a:moveTo>
                        <a:lnTo>
                          <a:pt x="633" y="0"/>
                        </a:lnTo>
                        <a:lnTo>
                          <a:pt x="633" y="1066"/>
                        </a:lnTo>
                        <a:lnTo>
                          <a:pt x="1" y="1046"/>
                        </a:lnTo>
                        <a:lnTo>
                          <a:pt x="0" y="197"/>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687" name=""/>
                  <p:cNvSpPr/>
                  <p:nvPr/>
                </p:nvSpPr>
                <p:spPr>
                  <a:xfrm>
                    <a:off x="7295760" y="3442680"/>
                    <a:ext cx="110520" cy="512640"/>
                  </a:xfrm>
                  <a:custGeom>
                    <a:avLst/>
                    <a:gdLst/>
                    <a:ahLst/>
                    <a:rect l="l" t="t" r="r" b="b"/>
                    <a:pathLst>
                      <a:path w="321" h="1063">
                        <a:moveTo>
                          <a:pt x="0" y="0"/>
                        </a:moveTo>
                        <a:lnTo>
                          <a:pt x="51" y="15"/>
                        </a:lnTo>
                        <a:lnTo>
                          <a:pt x="125" y="8"/>
                        </a:lnTo>
                        <a:lnTo>
                          <a:pt x="198" y="23"/>
                        </a:lnTo>
                        <a:lnTo>
                          <a:pt x="198" y="60"/>
                        </a:lnTo>
                        <a:lnTo>
                          <a:pt x="321" y="108"/>
                        </a:lnTo>
                        <a:lnTo>
                          <a:pt x="321" y="1025"/>
                        </a:lnTo>
                        <a:lnTo>
                          <a:pt x="0" y="1063"/>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1688" name=""/>
                <p:cNvSpPr/>
                <p:nvPr/>
              </p:nvSpPr>
              <p:spPr>
                <a:xfrm>
                  <a:off x="7437240" y="3598200"/>
                  <a:ext cx="39600" cy="53640"/>
                </a:xfrm>
                <a:custGeom>
                  <a:avLst/>
                  <a:gdLst/>
                  <a:ahLst/>
                  <a:rect l="l" t="t" r="r" b="b"/>
                  <a:pathLst>
                    <a:path w="116" h="112">
                      <a:moveTo>
                        <a:pt x="0" y="0"/>
                      </a:moveTo>
                      <a:lnTo>
                        <a:pt x="0" y="59"/>
                      </a:lnTo>
                      <a:lnTo>
                        <a:pt x="116" y="112"/>
                      </a:lnTo>
                      <a:lnTo>
                        <a:pt x="116" y="64"/>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6840" bIns="6840" anchor="t">
                  <a:noAutofit/>
                </a:bodyPr>
                <a:p>
                  <a:endParaRPr b="0" lang="en-US" sz="2400" strike="noStrike" u="none">
                    <a:solidFill>
                      <a:srgbClr val="ffffff"/>
                    </a:solidFill>
                    <a:effectLst/>
                    <a:uFillTx/>
                    <a:latin typeface="Times New Roman"/>
                  </a:endParaRPr>
                </a:p>
              </p:txBody>
            </p:sp>
          </p:grpSp>
          <p:grpSp>
            <p:nvGrpSpPr>
              <p:cNvPr id="1689" name=""/>
              <p:cNvGrpSpPr/>
              <p:nvPr/>
            </p:nvGrpSpPr>
            <p:grpSpPr>
              <a:xfrm>
                <a:off x="7059240" y="3611520"/>
                <a:ext cx="47880" cy="336960"/>
                <a:chOff x="7059240" y="3611520"/>
                <a:chExt cx="47880" cy="336960"/>
              </a:xfrm>
            </p:grpSpPr>
            <p:grpSp>
              <p:nvGrpSpPr>
                <p:cNvPr id="1690" name=""/>
                <p:cNvGrpSpPr/>
                <p:nvPr/>
              </p:nvGrpSpPr>
              <p:grpSpPr>
                <a:xfrm>
                  <a:off x="7059240" y="3611520"/>
                  <a:ext cx="47880" cy="336960"/>
                  <a:chOff x="7059240" y="3611520"/>
                  <a:chExt cx="47880" cy="336960"/>
                </a:xfrm>
              </p:grpSpPr>
              <p:sp>
                <p:nvSpPr>
                  <p:cNvPr id="1691" name=""/>
                  <p:cNvSpPr/>
                  <p:nvPr/>
                </p:nvSpPr>
                <p:spPr>
                  <a:xfrm>
                    <a:off x="7059240" y="3611520"/>
                    <a:ext cx="25920" cy="336960"/>
                  </a:xfrm>
                  <a:custGeom>
                    <a:avLst/>
                    <a:gdLst/>
                    <a:ahLst/>
                    <a:rect l="l" t="t" r="r" b="b"/>
                    <a:pathLst>
                      <a:path w="80" h="701">
                        <a:moveTo>
                          <a:pt x="0" y="22"/>
                        </a:moveTo>
                        <a:lnTo>
                          <a:pt x="80" y="0"/>
                        </a:lnTo>
                        <a:lnTo>
                          <a:pt x="80" y="701"/>
                        </a:lnTo>
                        <a:lnTo>
                          <a:pt x="0" y="701"/>
                        </a:lnTo>
                        <a:lnTo>
                          <a:pt x="0" y="2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692" name=""/>
                  <p:cNvSpPr/>
                  <p:nvPr/>
                </p:nvSpPr>
                <p:spPr>
                  <a:xfrm>
                    <a:off x="7086600" y="3615120"/>
                    <a:ext cx="20520" cy="330120"/>
                  </a:xfrm>
                  <a:prstGeom prst="rect">
                    <a:avLst/>
                  </a:prstGeom>
                  <a:solidFill>
                    <a:srgbClr val="009900"/>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1693" name=""/>
                <p:cNvGrpSpPr/>
                <p:nvPr/>
              </p:nvGrpSpPr>
              <p:grpSpPr>
                <a:xfrm>
                  <a:off x="7096320" y="3628080"/>
                  <a:ext cx="360" cy="133920"/>
                  <a:chOff x="7096320" y="3628080"/>
                  <a:chExt cx="360" cy="133920"/>
                </a:xfrm>
              </p:grpSpPr>
              <p:grpSp>
                <p:nvGrpSpPr>
                  <p:cNvPr id="1694" name=""/>
                  <p:cNvGrpSpPr/>
                  <p:nvPr/>
                </p:nvGrpSpPr>
                <p:grpSpPr>
                  <a:xfrm>
                    <a:off x="7096320" y="3628080"/>
                    <a:ext cx="360" cy="56160"/>
                    <a:chOff x="7096320" y="3628080"/>
                    <a:chExt cx="360" cy="56160"/>
                  </a:xfrm>
                </p:grpSpPr>
                <p:sp>
                  <p:nvSpPr>
                    <p:cNvPr id="1695" name=""/>
                    <p:cNvSpPr/>
                    <p:nvPr/>
                  </p:nvSpPr>
                  <p:spPr>
                    <a:xfrm>
                      <a:off x="7096320" y="362808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sp>
                  <p:nvSpPr>
                    <p:cNvPr id="1696" name=""/>
                    <p:cNvSpPr/>
                    <p:nvPr/>
                  </p:nvSpPr>
                  <p:spPr>
                    <a:xfrm>
                      <a:off x="7096320" y="3664800"/>
                      <a:ext cx="360" cy="19440"/>
                    </a:xfrm>
                    <a:prstGeom prst="rect">
                      <a:avLst/>
                    </a:prstGeom>
                    <a:solidFill>
                      <a:srgbClr val="009900"/>
                    </a:solidFill>
                    <a:ln w="3240">
                      <a:solidFill>
                        <a:srgbClr val="000000"/>
                      </a:solidFill>
                      <a:miter/>
                    </a:ln>
                  </p:spPr>
                  <p:style>
                    <a:lnRef idx="0"/>
                    <a:fillRef idx="0"/>
                    <a:effectRef idx="0"/>
                    <a:fontRef idx="minor"/>
                  </p:style>
                  <p:txBody>
                    <a:bodyPr lIns="90000" rIns="90000" tIns="-27360" bIns="-27360" anchor="t">
                      <a:noAutofit/>
                    </a:bodyPr>
                    <a:p>
                      <a:endParaRPr b="0" lang="en-US" sz="2400" strike="noStrike" u="none">
                        <a:solidFill>
                          <a:srgbClr val="ffffff"/>
                        </a:solidFill>
                        <a:effectLst/>
                        <a:uFillTx/>
                        <a:latin typeface="Times New Roman"/>
                      </a:endParaRPr>
                    </a:p>
                  </p:txBody>
                </p:sp>
              </p:grpSp>
              <p:grpSp>
                <p:nvGrpSpPr>
                  <p:cNvPr id="1697" name=""/>
                  <p:cNvGrpSpPr/>
                  <p:nvPr/>
                </p:nvGrpSpPr>
                <p:grpSpPr>
                  <a:xfrm>
                    <a:off x="7096320" y="3705840"/>
                    <a:ext cx="360" cy="56160"/>
                    <a:chOff x="7096320" y="3705840"/>
                    <a:chExt cx="360" cy="56160"/>
                  </a:xfrm>
                </p:grpSpPr>
                <p:sp>
                  <p:nvSpPr>
                    <p:cNvPr id="1698" name=""/>
                    <p:cNvSpPr/>
                    <p:nvPr/>
                  </p:nvSpPr>
                  <p:spPr>
                    <a:xfrm>
                      <a:off x="7096320" y="3705840"/>
                      <a:ext cx="360" cy="19440"/>
                    </a:xfrm>
                    <a:prstGeom prst="rect">
                      <a:avLst/>
                    </a:prstGeom>
                    <a:solidFill>
                      <a:srgbClr val="009900"/>
                    </a:solidFill>
                    <a:ln w="3240">
                      <a:solidFill>
                        <a:srgbClr val="000000"/>
                      </a:solidFill>
                      <a:miter/>
                    </a:ln>
                  </p:spPr>
                  <p:style>
                    <a:lnRef idx="0"/>
                    <a:fillRef idx="0"/>
                    <a:effectRef idx="0"/>
                    <a:fontRef idx="minor"/>
                  </p:style>
                  <p:txBody>
                    <a:bodyPr lIns="90000" rIns="90000" tIns="-27360" bIns="-27360" anchor="t">
                      <a:noAutofit/>
                    </a:bodyPr>
                    <a:p>
                      <a:endParaRPr b="0" lang="en-US" sz="2400" strike="noStrike" u="none">
                        <a:solidFill>
                          <a:srgbClr val="ffffff"/>
                        </a:solidFill>
                        <a:effectLst/>
                        <a:uFillTx/>
                        <a:latin typeface="Times New Roman"/>
                      </a:endParaRPr>
                    </a:p>
                  </p:txBody>
                </p:sp>
                <p:sp>
                  <p:nvSpPr>
                    <p:cNvPr id="1699" name=""/>
                    <p:cNvSpPr/>
                    <p:nvPr/>
                  </p:nvSpPr>
                  <p:spPr>
                    <a:xfrm>
                      <a:off x="7096320" y="374544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grpSp>
            </p:grpSp>
          </p:grpSp>
        </p:grpSp>
        <p:grpSp>
          <p:nvGrpSpPr>
            <p:cNvPr id="1700" name=""/>
            <p:cNvGrpSpPr/>
            <p:nvPr/>
          </p:nvGrpSpPr>
          <p:grpSpPr>
            <a:xfrm>
              <a:off x="7118640" y="3429000"/>
              <a:ext cx="146520" cy="90720"/>
              <a:chOff x="7118640" y="3429000"/>
              <a:chExt cx="146520" cy="90720"/>
            </a:xfrm>
          </p:grpSpPr>
          <p:sp>
            <p:nvSpPr>
              <p:cNvPr id="1701" name=""/>
              <p:cNvSpPr/>
              <p:nvPr/>
            </p:nvSpPr>
            <p:spPr>
              <a:xfrm>
                <a:off x="7118640" y="3486240"/>
                <a:ext cx="12240" cy="33480"/>
              </a:xfrm>
              <a:custGeom>
                <a:avLst/>
                <a:gdLst/>
                <a:ahLst/>
                <a:rect l="l" t="t" r="r" b="b"/>
                <a:pathLst>
                  <a:path w="37" h="68">
                    <a:moveTo>
                      <a:pt x="0" y="0"/>
                    </a:moveTo>
                    <a:lnTo>
                      <a:pt x="0" y="68"/>
                    </a:lnTo>
                    <a:lnTo>
                      <a:pt x="35" y="57"/>
                    </a:lnTo>
                    <a:lnTo>
                      <a:pt x="37"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sp>
            <p:nvSpPr>
              <p:cNvPr id="1702" name=""/>
              <p:cNvSpPr/>
              <p:nvPr/>
            </p:nvSpPr>
            <p:spPr>
              <a:xfrm>
                <a:off x="7202880" y="3449520"/>
                <a:ext cx="11160" cy="33480"/>
              </a:xfrm>
              <a:custGeom>
                <a:avLst/>
                <a:gdLst/>
                <a:ahLst/>
                <a:rect l="l" t="t" r="r" b="b"/>
                <a:pathLst>
                  <a:path w="35" h="69">
                    <a:moveTo>
                      <a:pt x="0" y="0"/>
                    </a:moveTo>
                    <a:lnTo>
                      <a:pt x="0" y="69"/>
                    </a:lnTo>
                    <a:lnTo>
                      <a:pt x="34" y="57"/>
                    </a:lnTo>
                    <a:lnTo>
                      <a:pt x="35"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sp>
            <p:nvSpPr>
              <p:cNvPr id="1703" name=""/>
              <p:cNvSpPr/>
              <p:nvPr/>
            </p:nvSpPr>
            <p:spPr>
              <a:xfrm>
                <a:off x="7161480" y="3466440"/>
                <a:ext cx="12240" cy="33480"/>
              </a:xfrm>
              <a:custGeom>
                <a:avLst/>
                <a:gdLst/>
                <a:ahLst/>
                <a:rect l="l" t="t" r="r" b="b"/>
                <a:pathLst>
                  <a:path w="35" h="69">
                    <a:moveTo>
                      <a:pt x="0" y="0"/>
                    </a:moveTo>
                    <a:lnTo>
                      <a:pt x="0" y="69"/>
                    </a:lnTo>
                    <a:lnTo>
                      <a:pt x="34" y="57"/>
                    </a:lnTo>
                    <a:lnTo>
                      <a:pt x="35"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sp>
            <p:nvSpPr>
              <p:cNvPr id="1704" name=""/>
              <p:cNvSpPr/>
              <p:nvPr/>
            </p:nvSpPr>
            <p:spPr>
              <a:xfrm>
                <a:off x="7252920" y="3429000"/>
                <a:ext cx="12240" cy="33480"/>
              </a:xfrm>
              <a:custGeom>
                <a:avLst/>
                <a:gdLst/>
                <a:ahLst/>
                <a:rect l="l" t="t" r="r" b="b"/>
                <a:pathLst>
                  <a:path w="35" h="68">
                    <a:moveTo>
                      <a:pt x="0" y="0"/>
                    </a:moveTo>
                    <a:lnTo>
                      <a:pt x="0" y="68"/>
                    </a:lnTo>
                    <a:lnTo>
                      <a:pt x="34" y="56"/>
                    </a:lnTo>
                    <a:lnTo>
                      <a:pt x="35"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grpSp>
        <p:grpSp>
          <p:nvGrpSpPr>
            <p:cNvPr id="1705" name=""/>
            <p:cNvGrpSpPr/>
            <p:nvPr/>
          </p:nvGrpSpPr>
          <p:grpSpPr>
            <a:xfrm>
              <a:off x="7337520" y="3594960"/>
              <a:ext cx="83880" cy="361080"/>
              <a:chOff x="7337520" y="3594960"/>
              <a:chExt cx="83880" cy="361080"/>
            </a:xfrm>
          </p:grpSpPr>
          <p:grpSp>
            <p:nvGrpSpPr>
              <p:cNvPr id="1706" name=""/>
              <p:cNvGrpSpPr/>
              <p:nvPr/>
            </p:nvGrpSpPr>
            <p:grpSpPr>
              <a:xfrm>
                <a:off x="7337520" y="3594960"/>
                <a:ext cx="83880" cy="361080"/>
                <a:chOff x="7337520" y="3594960"/>
                <a:chExt cx="83880" cy="361080"/>
              </a:xfrm>
            </p:grpSpPr>
            <p:sp>
              <p:nvSpPr>
                <p:cNvPr id="1707" name=""/>
                <p:cNvSpPr/>
                <p:nvPr/>
              </p:nvSpPr>
              <p:spPr>
                <a:xfrm>
                  <a:off x="7364880" y="3594960"/>
                  <a:ext cx="56520" cy="361080"/>
                </a:xfrm>
                <a:custGeom>
                  <a:avLst/>
                  <a:gdLst/>
                  <a:ahLst/>
                  <a:rect l="l" t="t" r="r" b="b"/>
                  <a:pathLst>
                    <a:path w="168" h="753">
                      <a:moveTo>
                        <a:pt x="0" y="0"/>
                      </a:moveTo>
                      <a:lnTo>
                        <a:pt x="168" y="37"/>
                      </a:lnTo>
                      <a:lnTo>
                        <a:pt x="168" y="735"/>
                      </a:lnTo>
                      <a:lnTo>
                        <a:pt x="0" y="753"/>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708" name=""/>
                <p:cNvSpPr/>
                <p:nvPr/>
              </p:nvSpPr>
              <p:spPr>
                <a:xfrm>
                  <a:off x="7337520" y="3594960"/>
                  <a:ext cx="27360" cy="361080"/>
                </a:xfrm>
                <a:custGeom>
                  <a:avLst/>
                  <a:gdLst/>
                  <a:ahLst/>
                  <a:rect l="l" t="t" r="r" b="b"/>
                  <a:pathLst>
                    <a:path w="76" h="754">
                      <a:moveTo>
                        <a:pt x="76" y="0"/>
                      </a:moveTo>
                      <a:lnTo>
                        <a:pt x="76" y="754"/>
                      </a:lnTo>
                      <a:lnTo>
                        <a:pt x="0" y="741"/>
                      </a:lnTo>
                      <a:lnTo>
                        <a:pt x="0" y="15"/>
                      </a:lnTo>
                      <a:lnTo>
                        <a:pt x="76"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1709" name=""/>
              <p:cNvGrpSpPr/>
              <p:nvPr/>
            </p:nvGrpSpPr>
            <p:grpSpPr>
              <a:xfrm>
                <a:off x="7387200" y="3649320"/>
                <a:ext cx="360" cy="133560"/>
                <a:chOff x="7387200" y="3649320"/>
                <a:chExt cx="360" cy="133560"/>
              </a:xfrm>
            </p:grpSpPr>
            <p:grpSp>
              <p:nvGrpSpPr>
                <p:cNvPr id="1710" name=""/>
                <p:cNvGrpSpPr/>
                <p:nvPr/>
              </p:nvGrpSpPr>
              <p:grpSpPr>
                <a:xfrm>
                  <a:off x="7387200" y="3649320"/>
                  <a:ext cx="360" cy="56520"/>
                  <a:chOff x="7387200" y="3649320"/>
                  <a:chExt cx="360" cy="56520"/>
                </a:xfrm>
              </p:grpSpPr>
              <p:sp>
                <p:nvSpPr>
                  <p:cNvPr id="1711" name=""/>
                  <p:cNvSpPr/>
                  <p:nvPr/>
                </p:nvSpPr>
                <p:spPr>
                  <a:xfrm>
                    <a:off x="7387200" y="364932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sp>
                <p:nvSpPr>
                  <p:cNvPr id="1712" name=""/>
                  <p:cNvSpPr/>
                  <p:nvPr/>
                </p:nvSpPr>
                <p:spPr>
                  <a:xfrm>
                    <a:off x="7387200" y="3685680"/>
                    <a:ext cx="3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grpSp>
            <p:grpSp>
              <p:nvGrpSpPr>
                <p:cNvPr id="1713" name=""/>
                <p:cNvGrpSpPr/>
                <p:nvPr/>
              </p:nvGrpSpPr>
              <p:grpSpPr>
                <a:xfrm>
                  <a:off x="7387200" y="3726360"/>
                  <a:ext cx="360" cy="56520"/>
                  <a:chOff x="7387200" y="3726360"/>
                  <a:chExt cx="360" cy="56520"/>
                </a:xfrm>
              </p:grpSpPr>
              <p:sp>
                <p:nvSpPr>
                  <p:cNvPr id="1714" name=""/>
                  <p:cNvSpPr/>
                  <p:nvPr/>
                </p:nvSpPr>
                <p:spPr>
                  <a:xfrm>
                    <a:off x="7387200" y="3726360"/>
                    <a:ext cx="3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1715" name=""/>
                  <p:cNvSpPr/>
                  <p:nvPr/>
                </p:nvSpPr>
                <p:spPr>
                  <a:xfrm>
                    <a:off x="7387200" y="376632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grpSp>
          </p:grpSp>
        </p:grpSp>
        <p:sp>
          <p:nvSpPr>
            <p:cNvPr id="1716" name=""/>
            <p:cNvSpPr/>
            <p:nvPr/>
          </p:nvSpPr>
          <p:spPr>
            <a:xfrm>
              <a:off x="7404120" y="3710160"/>
              <a:ext cx="131400" cy="237240"/>
            </a:xfrm>
            <a:custGeom>
              <a:avLst/>
              <a:gdLst/>
              <a:ahLst/>
              <a:rect l="l" t="t" r="r" b="b"/>
              <a:pathLst>
                <a:path w="378" h="491">
                  <a:moveTo>
                    <a:pt x="0" y="491"/>
                  </a:moveTo>
                  <a:lnTo>
                    <a:pt x="378" y="491"/>
                  </a:lnTo>
                  <a:lnTo>
                    <a:pt x="378" y="0"/>
                  </a:lnTo>
                  <a:lnTo>
                    <a:pt x="145" y="14"/>
                  </a:lnTo>
                  <a:lnTo>
                    <a:pt x="145" y="365"/>
                  </a:lnTo>
                  <a:lnTo>
                    <a:pt x="0" y="395"/>
                  </a:lnTo>
                  <a:lnTo>
                    <a:pt x="0" y="491"/>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717" name=""/>
            <p:cNvSpPr/>
            <p:nvPr/>
          </p:nvSpPr>
          <p:spPr>
            <a:xfrm>
              <a:off x="7956720" y="3801600"/>
              <a:ext cx="23400" cy="135720"/>
            </a:xfrm>
            <a:custGeom>
              <a:avLst/>
              <a:gdLst/>
              <a:ahLst/>
              <a:rect l="l" t="t" r="r" b="b"/>
              <a:pathLst>
                <a:path w="69" h="282">
                  <a:moveTo>
                    <a:pt x="0" y="47"/>
                  </a:moveTo>
                  <a:lnTo>
                    <a:pt x="1" y="32"/>
                  </a:lnTo>
                  <a:lnTo>
                    <a:pt x="5" y="18"/>
                  </a:lnTo>
                  <a:lnTo>
                    <a:pt x="14" y="6"/>
                  </a:lnTo>
                  <a:lnTo>
                    <a:pt x="26" y="0"/>
                  </a:lnTo>
                  <a:lnTo>
                    <a:pt x="40" y="0"/>
                  </a:lnTo>
                  <a:lnTo>
                    <a:pt x="48" y="4"/>
                  </a:lnTo>
                  <a:lnTo>
                    <a:pt x="58" y="12"/>
                  </a:lnTo>
                  <a:lnTo>
                    <a:pt x="64" y="21"/>
                  </a:lnTo>
                  <a:lnTo>
                    <a:pt x="68" y="30"/>
                  </a:lnTo>
                  <a:lnTo>
                    <a:pt x="69" y="38"/>
                  </a:lnTo>
                  <a:lnTo>
                    <a:pt x="69" y="49"/>
                  </a:lnTo>
                  <a:lnTo>
                    <a:pt x="55" y="49"/>
                  </a:lnTo>
                  <a:lnTo>
                    <a:pt x="55" y="32"/>
                  </a:lnTo>
                  <a:lnTo>
                    <a:pt x="49" y="21"/>
                  </a:lnTo>
                  <a:lnTo>
                    <a:pt x="42" y="15"/>
                  </a:lnTo>
                  <a:lnTo>
                    <a:pt x="31" y="15"/>
                  </a:lnTo>
                  <a:lnTo>
                    <a:pt x="23" y="19"/>
                  </a:lnTo>
                  <a:lnTo>
                    <a:pt x="15" y="28"/>
                  </a:lnTo>
                  <a:lnTo>
                    <a:pt x="13" y="39"/>
                  </a:lnTo>
                  <a:lnTo>
                    <a:pt x="13" y="53"/>
                  </a:lnTo>
                  <a:lnTo>
                    <a:pt x="13" y="282"/>
                  </a:lnTo>
                  <a:lnTo>
                    <a:pt x="0" y="282"/>
                  </a:lnTo>
                  <a:lnTo>
                    <a:pt x="0" y="47"/>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1718" name=""/>
            <p:cNvGrpSpPr/>
            <p:nvPr/>
          </p:nvGrpSpPr>
          <p:grpSpPr>
            <a:xfrm>
              <a:off x="7467840" y="3906720"/>
              <a:ext cx="298440" cy="52920"/>
              <a:chOff x="7467840" y="3906720"/>
              <a:chExt cx="298440" cy="52920"/>
            </a:xfrm>
          </p:grpSpPr>
          <p:grpSp>
            <p:nvGrpSpPr>
              <p:cNvPr id="1719" name=""/>
              <p:cNvGrpSpPr/>
              <p:nvPr/>
            </p:nvGrpSpPr>
            <p:grpSpPr>
              <a:xfrm>
                <a:off x="7467840" y="3906720"/>
                <a:ext cx="149040" cy="51480"/>
                <a:chOff x="7467840" y="3906720"/>
                <a:chExt cx="149040" cy="51480"/>
              </a:xfrm>
            </p:grpSpPr>
            <p:grpSp>
              <p:nvGrpSpPr>
                <p:cNvPr id="1720" name=""/>
                <p:cNvGrpSpPr/>
                <p:nvPr/>
              </p:nvGrpSpPr>
              <p:grpSpPr>
                <a:xfrm>
                  <a:off x="7467840" y="3906720"/>
                  <a:ext cx="37080" cy="51480"/>
                  <a:chOff x="7467840" y="3906720"/>
                  <a:chExt cx="37080" cy="51480"/>
                </a:xfrm>
              </p:grpSpPr>
              <p:sp>
                <p:nvSpPr>
                  <p:cNvPr id="1721" name=""/>
                  <p:cNvSpPr/>
                  <p:nvPr/>
                </p:nvSpPr>
                <p:spPr>
                  <a:xfrm>
                    <a:off x="7468920" y="390960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1722" name=""/>
                  <p:cNvSpPr/>
                  <p:nvPr/>
                </p:nvSpPr>
                <p:spPr>
                  <a:xfrm>
                    <a:off x="7467840" y="3906720"/>
                    <a:ext cx="37080" cy="51480"/>
                  </a:xfrm>
                  <a:custGeom>
                    <a:avLst/>
                    <a:gdLst/>
                    <a:ahLst/>
                    <a:rect l="l" t="t" r="r" b="b"/>
                    <a:pathLst>
                      <a:path w="106" h="111">
                        <a:moveTo>
                          <a:pt x="0" y="0"/>
                        </a:moveTo>
                        <a:lnTo>
                          <a:pt x="106" y="111"/>
                        </a:lnTo>
                        <a:lnTo>
                          <a:pt x="106"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1723" name=""/>
                <p:cNvGrpSpPr/>
                <p:nvPr/>
              </p:nvGrpSpPr>
              <p:grpSpPr>
                <a:xfrm>
                  <a:off x="7504920" y="3906720"/>
                  <a:ext cx="37080" cy="51480"/>
                  <a:chOff x="7504920" y="3906720"/>
                  <a:chExt cx="37080" cy="51480"/>
                </a:xfrm>
              </p:grpSpPr>
              <p:sp>
                <p:nvSpPr>
                  <p:cNvPr id="1724" name=""/>
                  <p:cNvSpPr/>
                  <p:nvPr/>
                </p:nvSpPr>
                <p:spPr>
                  <a:xfrm>
                    <a:off x="7506000" y="390960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1725" name=""/>
                  <p:cNvSpPr/>
                  <p:nvPr/>
                </p:nvSpPr>
                <p:spPr>
                  <a:xfrm>
                    <a:off x="7504920" y="3906720"/>
                    <a:ext cx="37080" cy="51480"/>
                  </a:xfrm>
                  <a:custGeom>
                    <a:avLst/>
                    <a:gdLst/>
                    <a:ahLst/>
                    <a:rect l="l" t="t" r="r" b="b"/>
                    <a:pathLst>
                      <a:path w="108" h="111">
                        <a:moveTo>
                          <a:pt x="0" y="0"/>
                        </a:moveTo>
                        <a:lnTo>
                          <a:pt x="108" y="111"/>
                        </a:lnTo>
                        <a:lnTo>
                          <a:pt x="108"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1726" name=""/>
                <p:cNvGrpSpPr/>
                <p:nvPr/>
              </p:nvGrpSpPr>
              <p:grpSpPr>
                <a:xfrm>
                  <a:off x="7542360" y="3906720"/>
                  <a:ext cx="37080" cy="51480"/>
                  <a:chOff x="7542360" y="3906720"/>
                  <a:chExt cx="37080" cy="51480"/>
                </a:xfrm>
              </p:grpSpPr>
              <p:sp>
                <p:nvSpPr>
                  <p:cNvPr id="1727" name=""/>
                  <p:cNvSpPr/>
                  <p:nvPr/>
                </p:nvSpPr>
                <p:spPr>
                  <a:xfrm>
                    <a:off x="7543440" y="390960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1728" name=""/>
                  <p:cNvSpPr/>
                  <p:nvPr/>
                </p:nvSpPr>
                <p:spPr>
                  <a:xfrm>
                    <a:off x="7542360" y="3906720"/>
                    <a:ext cx="37080" cy="51480"/>
                  </a:xfrm>
                  <a:custGeom>
                    <a:avLst/>
                    <a:gdLst/>
                    <a:ahLst/>
                    <a:rect l="l" t="t" r="r" b="b"/>
                    <a:pathLst>
                      <a:path w="109" h="111">
                        <a:moveTo>
                          <a:pt x="0" y="0"/>
                        </a:moveTo>
                        <a:lnTo>
                          <a:pt x="109" y="111"/>
                        </a:lnTo>
                        <a:lnTo>
                          <a:pt x="109"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1729" name=""/>
                <p:cNvGrpSpPr/>
                <p:nvPr/>
              </p:nvGrpSpPr>
              <p:grpSpPr>
                <a:xfrm>
                  <a:off x="7579800" y="3906720"/>
                  <a:ext cx="37080" cy="51480"/>
                  <a:chOff x="7579800" y="3906720"/>
                  <a:chExt cx="37080" cy="51480"/>
                </a:xfrm>
              </p:grpSpPr>
              <p:sp>
                <p:nvSpPr>
                  <p:cNvPr id="1730" name=""/>
                  <p:cNvSpPr/>
                  <p:nvPr/>
                </p:nvSpPr>
                <p:spPr>
                  <a:xfrm>
                    <a:off x="7580880" y="390960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1731" name=""/>
                  <p:cNvSpPr/>
                  <p:nvPr/>
                </p:nvSpPr>
                <p:spPr>
                  <a:xfrm>
                    <a:off x="7579800" y="3906720"/>
                    <a:ext cx="37080" cy="51480"/>
                  </a:xfrm>
                  <a:custGeom>
                    <a:avLst/>
                    <a:gdLst/>
                    <a:ahLst/>
                    <a:rect l="l" t="t" r="r" b="b"/>
                    <a:pathLst>
                      <a:path w="107" h="111">
                        <a:moveTo>
                          <a:pt x="0" y="0"/>
                        </a:moveTo>
                        <a:lnTo>
                          <a:pt x="107" y="111"/>
                        </a:lnTo>
                        <a:lnTo>
                          <a:pt x="107"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grpSp>
            <p:nvGrpSpPr>
              <p:cNvPr id="1732" name=""/>
              <p:cNvGrpSpPr/>
              <p:nvPr/>
            </p:nvGrpSpPr>
            <p:grpSpPr>
              <a:xfrm>
                <a:off x="7617240" y="3906720"/>
                <a:ext cx="149040" cy="51480"/>
                <a:chOff x="7617240" y="3906720"/>
                <a:chExt cx="149040" cy="51480"/>
              </a:xfrm>
            </p:grpSpPr>
            <p:grpSp>
              <p:nvGrpSpPr>
                <p:cNvPr id="1733" name=""/>
                <p:cNvGrpSpPr/>
                <p:nvPr/>
              </p:nvGrpSpPr>
              <p:grpSpPr>
                <a:xfrm>
                  <a:off x="7617240" y="3906720"/>
                  <a:ext cx="37080" cy="51480"/>
                  <a:chOff x="7617240" y="3906720"/>
                  <a:chExt cx="37080" cy="51480"/>
                </a:xfrm>
              </p:grpSpPr>
              <p:sp>
                <p:nvSpPr>
                  <p:cNvPr id="1734" name=""/>
                  <p:cNvSpPr/>
                  <p:nvPr/>
                </p:nvSpPr>
                <p:spPr>
                  <a:xfrm>
                    <a:off x="7618320" y="390960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1735" name=""/>
                  <p:cNvSpPr/>
                  <p:nvPr/>
                </p:nvSpPr>
                <p:spPr>
                  <a:xfrm>
                    <a:off x="7617240" y="3906720"/>
                    <a:ext cx="37080" cy="51480"/>
                  </a:xfrm>
                  <a:custGeom>
                    <a:avLst/>
                    <a:gdLst/>
                    <a:ahLst/>
                    <a:rect l="l" t="t" r="r" b="b"/>
                    <a:pathLst>
                      <a:path w="107" h="111">
                        <a:moveTo>
                          <a:pt x="0" y="0"/>
                        </a:moveTo>
                        <a:lnTo>
                          <a:pt x="107" y="111"/>
                        </a:lnTo>
                        <a:lnTo>
                          <a:pt x="107"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1736" name=""/>
                <p:cNvGrpSpPr/>
                <p:nvPr/>
              </p:nvGrpSpPr>
              <p:grpSpPr>
                <a:xfrm>
                  <a:off x="7654320" y="3906720"/>
                  <a:ext cx="37080" cy="51480"/>
                  <a:chOff x="7654320" y="3906720"/>
                  <a:chExt cx="37080" cy="51480"/>
                </a:xfrm>
              </p:grpSpPr>
              <p:sp>
                <p:nvSpPr>
                  <p:cNvPr id="1737" name=""/>
                  <p:cNvSpPr/>
                  <p:nvPr/>
                </p:nvSpPr>
                <p:spPr>
                  <a:xfrm>
                    <a:off x="7655400" y="3909600"/>
                    <a:ext cx="3456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1738" name=""/>
                  <p:cNvSpPr/>
                  <p:nvPr/>
                </p:nvSpPr>
                <p:spPr>
                  <a:xfrm>
                    <a:off x="7654320" y="3906720"/>
                    <a:ext cx="37080" cy="51480"/>
                  </a:xfrm>
                  <a:custGeom>
                    <a:avLst/>
                    <a:gdLst/>
                    <a:ahLst/>
                    <a:rect l="l" t="t" r="r" b="b"/>
                    <a:pathLst>
                      <a:path w="109" h="111">
                        <a:moveTo>
                          <a:pt x="0" y="0"/>
                        </a:moveTo>
                        <a:lnTo>
                          <a:pt x="109" y="111"/>
                        </a:lnTo>
                        <a:lnTo>
                          <a:pt x="109"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1739" name=""/>
                <p:cNvGrpSpPr/>
                <p:nvPr/>
              </p:nvGrpSpPr>
              <p:grpSpPr>
                <a:xfrm>
                  <a:off x="7691760" y="3906720"/>
                  <a:ext cx="37080" cy="51480"/>
                  <a:chOff x="7691760" y="3906720"/>
                  <a:chExt cx="37080" cy="51480"/>
                </a:xfrm>
              </p:grpSpPr>
              <p:sp>
                <p:nvSpPr>
                  <p:cNvPr id="1740" name=""/>
                  <p:cNvSpPr/>
                  <p:nvPr/>
                </p:nvSpPr>
                <p:spPr>
                  <a:xfrm>
                    <a:off x="7692840" y="3909600"/>
                    <a:ext cx="3456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1741" name=""/>
                  <p:cNvSpPr/>
                  <p:nvPr/>
                </p:nvSpPr>
                <p:spPr>
                  <a:xfrm>
                    <a:off x="7691760" y="3906720"/>
                    <a:ext cx="37080" cy="51480"/>
                  </a:xfrm>
                  <a:custGeom>
                    <a:avLst/>
                    <a:gdLst/>
                    <a:ahLst/>
                    <a:rect l="l" t="t" r="r" b="b"/>
                    <a:pathLst>
                      <a:path w="108" h="111">
                        <a:moveTo>
                          <a:pt x="0" y="0"/>
                        </a:moveTo>
                        <a:lnTo>
                          <a:pt x="108" y="111"/>
                        </a:lnTo>
                        <a:lnTo>
                          <a:pt x="108"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1742" name=""/>
                <p:cNvGrpSpPr/>
                <p:nvPr/>
              </p:nvGrpSpPr>
              <p:grpSpPr>
                <a:xfrm>
                  <a:off x="7729200" y="3906720"/>
                  <a:ext cx="37080" cy="51480"/>
                  <a:chOff x="7729200" y="3906720"/>
                  <a:chExt cx="37080" cy="51480"/>
                </a:xfrm>
              </p:grpSpPr>
              <p:sp>
                <p:nvSpPr>
                  <p:cNvPr id="1743" name=""/>
                  <p:cNvSpPr/>
                  <p:nvPr/>
                </p:nvSpPr>
                <p:spPr>
                  <a:xfrm>
                    <a:off x="7730280" y="3909600"/>
                    <a:ext cx="3456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1744" name=""/>
                  <p:cNvSpPr/>
                  <p:nvPr/>
                </p:nvSpPr>
                <p:spPr>
                  <a:xfrm>
                    <a:off x="7729200" y="3906720"/>
                    <a:ext cx="37080" cy="51480"/>
                  </a:xfrm>
                  <a:custGeom>
                    <a:avLst/>
                    <a:gdLst/>
                    <a:ahLst/>
                    <a:rect l="l" t="t" r="r" b="b"/>
                    <a:pathLst>
                      <a:path w="107" h="111">
                        <a:moveTo>
                          <a:pt x="0" y="0"/>
                        </a:moveTo>
                        <a:lnTo>
                          <a:pt x="107" y="111"/>
                        </a:lnTo>
                        <a:lnTo>
                          <a:pt x="107"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sp>
            <p:nvSpPr>
              <p:cNvPr id="1745" name=""/>
              <p:cNvSpPr/>
              <p:nvPr/>
            </p:nvSpPr>
            <p:spPr>
              <a:xfrm>
                <a:off x="7560360" y="3906720"/>
                <a:ext cx="108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1746" name=""/>
              <p:cNvSpPr/>
              <p:nvPr/>
            </p:nvSpPr>
            <p:spPr>
              <a:xfrm>
                <a:off x="7672320" y="390672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1747" name=""/>
              <p:cNvSpPr/>
              <p:nvPr/>
            </p:nvSpPr>
            <p:spPr>
              <a:xfrm>
                <a:off x="7597800" y="3906720"/>
                <a:ext cx="108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1748" name=""/>
              <p:cNvSpPr/>
              <p:nvPr/>
            </p:nvSpPr>
            <p:spPr>
              <a:xfrm>
                <a:off x="7634880" y="390672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1749" name=""/>
              <p:cNvSpPr/>
              <p:nvPr/>
            </p:nvSpPr>
            <p:spPr>
              <a:xfrm>
                <a:off x="7524000" y="390672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1750" name=""/>
              <p:cNvSpPr/>
              <p:nvPr/>
            </p:nvSpPr>
            <p:spPr>
              <a:xfrm>
                <a:off x="7485480" y="3906720"/>
                <a:ext cx="108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1751" name=""/>
              <p:cNvSpPr/>
              <p:nvPr/>
            </p:nvSpPr>
            <p:spPr>
              <a:xfrm>
                <a:off x="7709760" y="390672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1752" name=""/>
              <p:cNvSpPr/>
              <p:nvPr/>
            </p:nvSpPr>
            <p:spPr>
              <a:xfrm>
                <a:off x="7747200" y="390672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grpSp>
        <p:sp>
          <p:nvSpPr>
            <p:cNvPr id="1753" name=""/>
            <p:cNvSpPr/>
            <p:nvPr/>
          </p:nvSpPr>
          <p:spPr>
            <a:xfrm>
              <a:off x="7410960" y="3880080"/>
              <a:ext cx="326520" cy="26640"/>
            </a:xfrm>
            <a:custGeom>
              <a:avLst/>
              <a:gdLst/>
              <a:ahLst/>
              <a:rect l="l" t="t" r="r" b="b"/>
              <a:pathLst>
                <a:path w="945" h="52">
                  <a:moveTo>
                    <a:pt x="0" y="44"/>
                  </a:moveTo>
                  <a:lnTo>
                    <a:pt x="58" y="0"/>
                  </a:lnTo>
                  <a:lnTo>
                    <a:pt x="939" y="0"/>
                  </a:lnTo>
                  <a:lnTo>
                    <a:pt x="945" y="52"/>
                  </a:lnTo>
                </a:path>
              </a:pathLst>
            </a:custGeom>
            <a:solidFill>
              <a:srgbClr val="009900"/>
            </a:solidFill>
            <a:ln w="3240">
              <a:solidFill>
                <a:srgbClr val="000000"/>
              </a:solidFill>
              <a:round/>
            </a:ln>
          </p:spPr>
          <p:style>
            <a:lnRef idx="0"/>
            <a:fillRef idx="0"/>
            <a:effectRef idx="0"/>
            <a:fontRef idx="minor"/>
          </p:style>
          <p:txBody>
            <a:bodyPr lIns="90000" rIns="90000" tIns="-20160" bIns="-20160" anchor="t">
              <a:noAutofit/>
            </a:bodyPr>
            <a:p>
              <a:endParaRPr b="0" lang="en-US" sz="2400" strike="noStrike" u="none">
                <a:solidFill>
                  <a:srgbClr val="ffffff"/>
                </a:solidFill>
                <a:effectLst/>
                <a:uFillTx/>
                <a:latin typeface="Times New Roman"/>
              </a:endParaRPr>
            </a:p>
          </p:txBody>
        </p:sp>
        <p:sp>
          <p:nvSpPr>
            <p:cNvPr id="1754" name=""/>
            <p:cNvSpPr/>
            <p:nvPr/>
          </p:nvSpPr>
          <p:spPr>
            <a:xfrm>
              <a:off x="7887600" y="3777840"/>
              <a:ext cx="31680" cy="179640"/>
            </a:xfrm>
            <a:custGeom>
              <a:avLst/>
              <a:gdLst/>
              <a:ahLst/>
              <a:rect l="l" t="t" r="r" b="b"/>
              <a:pathLst>
                <a:path w="91" h="372">
                  <a:moveTo>
                    <a:pt x="0" y="62"/>
                  </a:moveTo>
                  <a:lnTo>
                    <a:pt x="1" y="43"/>
                  </a:lnTo>
                  <a:lnTo>
                    <a:pt x="7" y="24"/>
                  </a:lnTo>
                  <a:lnTo>
                    <a:pt x="19" y="9"/>
                  </a:lnTo>
                  <a:lnTo>
                    <a:pt x="35" y="0"/>
                  </a:lnTo>
                  <a:lnTo>
                    <a:pt x="54" y="0"/>
                  </a:lnTo>
                  <a:lnTo>
                    <a:pt x="66" y="6"/>
                  </a:lnTo>
                  <a:lnTo>
                    <a:pt x="78" y="16"/>
                  </a:lnTo>
                  <a:lnTo>
                    <a:pt x="85" y="28"/>
                  </a:lnTo>
                  <a:lnTo>
                    <a:pt x="89" y="41"/>
                  </a:lnTo>
                  <a:lnTo>
                    <a:pt x="90" y="50"/>
                  </a:lnTo>
                  <a:lnTo>
                    <a:pt x="91" y="64"/>
                  </a:lnTo>
                  <a:lnTo>
                    <a:pt x="74" y="64"/>
                  </a:lnTo>
                  <a:lnTo>
                    <a:pt x="74" y="43"/>
                  </a:lnTo>
                  <a:lnTo>
                    <a:pt x="67" y="28"/>
                  </a:lnTo>
                  <a:lnTo>
                    <a:pt x="56" y="21"/>
                  </a:lnTo>
                  <a:lnTo>
                    <a:pt x="42" y="21"/>
                  </a:lnTo>
                  <a:lnTo>
                    <a:pt x="32" y="25"/>
                  </a:lnTo>
                  <a:lnTo>
                    <a:pt x="21" y="37"/>
                  </a:lnTo>
                  <a:lnTo>
                    <a:pt x="18" y="52"/>
                  </a:lnTo>
                  <a:lnTo>
                    <a:pt x="18" y="70"/>
                  </a:lnTo>
                  <a:lnTo>
                    <a:pt x="18" y="372"/>
                  </a:lnTo>
                  <a:lnTo>
                    <a:pt x="0" y="372"/>
                  </a:lnTo>
                  <a:lnTo>
                    <a:pt x="0" y="6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1755" name=""/>
            <p:cNvGrpSpPr/>
            <p:nvPr/>
          </p:nvGrpSpPr>
          <p:grpSpPr>
            <a:xfrm>
              <a:off x="7819920" y="3913920"/>
              <a:ext cx="58680" cy="46080"/>
              <a:chOff x="7819920" y="3913920"/>
              <a:chExt cx="58680" cy="46080"/>
            </a:xfrm>
          </p:grpSpPr>
          <p:sp>
            <p:nvSpPr>
              <p:cNvPr id="1756" name=""/>
              <p:cNvSpPr/>
              <p:nvPr/>
            </p:nvSpPr>
            <p:spPr>
              <a:xfrm>
                <a:off x="7819920" y="3913920"/>
                <a:ext cx="43920" cy="46080"/>
              </a:xfrm>
              <a:custGeom>
                <a:avLst/>
                <a:gdLst/>
                <a:ahLst/>
                <a:rect l="l" t="t" r="r" b="b"/>
                <a:pathLst>
                  <a:path w="131" h="94">
                    <a:moveTo>
                      <a:pt x="0" y="94"/>
                    </a:moveTo>
                    <a:lnTo>
                      <a:pt x="131" y="94"/>
                    </a:lnTo>
                    <a:lnTo>
                      <a:pt x="131" y="0"/>
                    </a:lnTo>
                    <a:lnTo>
                      <a:pt x="1" y="0"/>
                    </a:lnTo>
                    <a:lnTo>
                      <a:pt x="0" y="94"/>
                    </a:lnTo>
                    <a:close/>
                  </a:path>
                </a:pathLst>
              </a:custGeom>
              <a:solidFill>
                <a:srgbClr val="009900"/>
              </a:solidFill>
              <a:ln w="3240">
                <a:solidFill>
                  <a:srgbClr val="000000"/>
                </a:solidFill>
                <a:round/>
              </a:ln>
            </p:spPr>
            <p:style>
              <a:lnRef idx="0"/>
              <a:fillRef idx="0"/>
              <a:effectRef idx="0"/>
              <a:fontRef idx="minor"/>
            </p:style>
            <p:txBody>
              <a:bodyPr lIns="90000" rIns="90000" tIns="-720" bIns="-720" anchor="t">
                <a:noAutofit/>
              </a:bodyPr>
              <a:p>
                <a:endParaRPr b="0" lang="en-US" sz="2400" strike="noStrike" u="none">
                  <a:solidFill>
                    <a:srgbClr val="ffffff"/>
                  </a:solidFill>
                  <a:effectLst/>
                  <a:uFillTx/>
                  <a:latin typeface="Times New Roman"/>
                </a:endParaRPr>
              </a:p>
            </p:txBody>
          </p:sp>
          <p:sp>
            <p:nvSpPr>
              <p:cNvPr id="1757" name=""/>
              <p:cNvSpPr/>
              <p:nvPr/>
            </p:nvSpPr>
            <p:spPr>
              <a:xfrm>
                <a:off x="7863840" y="3916800"/>
                <a:ext cx="14760" cy="43200"/>
              </a:xfrm>
              <a:custGeom>
                <a:avLst/>
                <a:gdLst/>
                <a:ahLst/>
                <a:rect l="l" t="t" r="r" b="b"/>
                <a:pathLst>
                  <a:path w="42" h="93">
                    <a:moveTo>
                      <a:pt x="0" y="0"/>
                    </a:moveTo>
                    <a:lnTo>
                      <a:pt x="0" y="93"/>
                    </a:lnTo>
                    <a:lnTo>
                      <a:pt x="42" y="89"/>
                    </a:lnTo>
                    <a:lnTo>
                      <a:pt x="42" y="7"/>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3600" bIns="-3600" anchor="t">
                <a:noAutofit/>
              </a:bodyPr>
              <a:p>
                <a:endParaRPr b="0" lang="en-US" sz="2400" strike="noStrike" u="none">
                  <a:solidFill>
                    <a:srgbClr val="ffffff"/>
                  </a:solidFill>
                  <a:effectLst/>
                  <a:uFillTx/>
                  <a:latin typeface="Times New Roman"/>
                </a:endParaRPr>
              </a:p>
            </p:txBody>
          </p:sp>
        </p:grpSp>
        <p:sp>
          <p:nvSpPr>
            <p:cNvPr id="1758" name=""/>
            <p:cNvSpPr/>
            <p:nvPr/>
          </p:nvSpPr>
          <p:spPr>
            <a:xfrm>
              <a:off x="8019360" y="3825360"/>
              <a:ext cx="14760" cy="94320"/>
            </a:xfrm>
            <a:custGeom>
              <a:avLst/>
              <a:gdLst/>
              <a:ahLst/>
              <a:rect l="l" t="t" r="r" b="b"/>
              <a:pathLst>
                <a:path w="46" h="192">
                  <a:moveTo>
                    <a:pt x="0" y="33"/>
                  </a:moveTo>
                  <a:lnTo>
                    <a:pt x="1" y="22"/>
                  </a:lnTo>
                  <a:lnTo>
                    <a:pt x="3" y="12"/>
                  </a:lnTo>
                  <a:lnTo>
                    <a:pt x="10" y="4"/>
                  </a:lnTo>
                  <a:lnTo>
                    <a:pt x="18" y="0"/>
                  </a:lnTo>
                  <a:lnTo>
                    <a:pt x="27" y="0"/>
                  </a:lnTo>
                  <a:lnTo>
                    <a:pt x="33" y="3"/>
                  </a:lnTo>
                  <a:lnTo>
                    <a:pt x="39" y="8"/>
                  </a:lnTo>
                  <a:lnTo>
                    <a:pt x="43" y="14"/>
                  </a:lnTo>
                  <a:lnTo>
                    <a:pt x="45" y="21"/>
                  </a:lnTo>
                  <a:lnTo>
                    <a:pt x="45" y="26"/>
                  </a:lnTo>
                  <a:lnTo>
                    <a:pt x="46" y="33"/>
                  </a:lnTo>
                  <a:lnTo>
                    <a:pt x="37" y="33"/>
                  </a:lnTo>
                  <a:lnTo>
                    <a:pt x="37" y="22"/>
                  </a:lnTo>
                  <a:lnTo>
                    <a:pt x="34" y="14"/>
                  </a:lnTo>
                  <a:lnTo>
                    <a:pt x="28" y="11"/>
                  </a:lnTo>
                  <a:lnTo>
                    <a:pt x="21" y="11"/>
                  </a:lnTo>
                  <a:lnTo>
                    <a:pt x="16" y="13"/>
                  </a:lnTo>
                  <a:lnTo>
                    <a:pt x="11" y="20"/>
                  </a:lnTo>
                  <a:lnTo>
                    <a:pt x="10" y="27"/>
                  </a:lnTo>
                  <a:lnTo>
                    <a:pt x="10" y="37"/>
                  </a:lnTo>
                  <a:lnTo>
                    <a:pt x="10" y="192"/>
                  </a:lnTo>
                  <a:lnTo>
                    <a:pt x="0" y="192"/>
                  </a:lnTo>
                  <a:lnTo>
                    <a:pt x="0" y="33"/>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1759" name=""/>
            <p:cNvGrpSpPr/>
            <p:nvPr/>
          </p:nvGrpSpPr>
          <p:grpSpPr>
            <a:xfrm>
              <a:off x="7814160" y="3784680"/>
              <a:ext cx="19440" cy="171360"/>
              <a:chOff x="7814160" y="3784680"/>
              <a:chExt cx="19440" cy="171360"/>
            </a:xfrm>
          </p:grpSpPr>
          <p:grpSp>
            <p:nvGrpSpPr>
              <p:cNvPr id="1760" name=""/>
              <p:cNvGrpSpPr/>
              <p:nvPr/>
            </p:nvGrpSpPr>
            <p:grpSpPr>
              <a:xfrm>
                <a:off x="7814160" y="3899520"/>
                <a:ext cx="19440" cy="56520"/>
                <a:chOff x="7814160" y="3899520"/>
                <a:chExt cx="19440" cy="56520"/>
              </a:xfrm>
            </p:grpSpPr>
            <p:sp>
              <p:nvSpPr>
                <p:cNvPr id="1761" name=""/>
                <p:cNvSpPr/>
                <p:nvPr/>
              </p:nvSpPr>
              <p:spPr>
                <a:xfrm>
                  <a:off x="7814160" y="3929760"/>
                  <a:ext cx="19440" cy="23400"/>
                </a:xfrm>
                <a:prstGeom prst="rect">
                  <a:avLst/>
                </a:prstGeom>
                <a:solidFill>
                  <a:srgbClr val="009900"/>
                </a:solidFill>
                <a:ln w="3240">
                  <a:solidFill>
                    <a:srgbClr val="000000"/>
                  </a:solidFill>
                  <a:miter/>
                </a:ln>
              </p:spPr>
              <p:style>
                <a:lnRef idx="0"/>
                <a:fillRef idx="0"/>
                <a:effectRef idx="0"/>
                <a:fontRef idx="minor"/>
              </p:style>
              <p:txBody>
                <a:bodyPr lIns="90000" rIns="90000" tIns="-23400" bIns="-23400" anchor="t">
                  <a:noAutofit/>
                </a:bodyPr>
                <a:p>
                  <a:endParaRPr b="0" lang="en-US" sz="2400" strike="noStrike" u="none">
                    <a:solidFill>
                      <a:srgbClr val="ffffff"/>
                    </a:solidFill>
                    <a:effectLst/>
                    <a:uFillTx/>
                    <a:latin typeface="Times New Roman"/>
                  </a:endParaRPr>
                </a:p>
              </p:txBody>
            </p:sp>
            <p:sp>
              <p:nvSpPr>
                <p:cNvPr id="1762" name=""/>
                <p:cNvSpPr/>
                <p:nvPr/>
              </p:nvSpPr>
              <p:spPr>
                <a:xfrm>
                  <a:off x="7814160" y="3925800"/>
                  <a:ext cx="19440" cy="30240"/>
                </a:xfrm>
                <a:custGeom>
                  <a:avLst/>
                  <a:gdLst/>
                  <a:ahLst/>
                  <a:rect l="l" t="t" r="r" b="b"/>
                  <a:pathLst>
                    <a:path w="57" h="59">
                      <a:moveTo>
                        <a:pt x="0" y="0"/>
                      </a:moveTo>
                      <a:lnTo>
                        <a:pt x="57" y="59"/>
                      </a:lnTo>
                      <a:lnTo>
                        <a:pt x="57" y="0"/>
                      </a:lnTo>
                      <a:lnTo>
                        <a:pt x="0" y="59"/>
                      </a:lnTo>
                    </a:path>
                  </a:pathLst>
                </a:custGeom>
                <a:solidFill>
                  <a:srgbClr val="009900"/>
                </a:solidFill>
                <a:ln w="3240">
                  <a:solidFill>
                    <a:srgbClr val="00000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1763" name=""/>
                <p:cNvSpPr/>
                <p:nvPr/>
              </p:nvSpPr>
              <p:spPr>
                <a:xfrm>
                  <a:off x="7815240" y="3902400"/>
                  <a:ext cx="165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1764" name=""/>
                <p:cNvSpPr/>
                <p:nvPr/>
              </p:nvSpPr>
              <p:spPr>
                <a:xfrm>
                  <a:off x="7814160" y="3899520"/>
                  <a:ext cx="19440" cy="26280"/>
                </a:xfrm>
                <a:custGeom>
                  <a:avLst/>
                  <a:gdLst/>
                  <a:ahLst/>
                  <a:rect l="l" t="t" r="r" b="b"/>
                  <a:pathLst>
                    <a:path w="57" h="60">
                      <a:moveTo>
                        <a:pt x="0" y="0"/>
                      </a:moveTo>
                      <a:lnTo>
                        <a:pt x="57" y="60"/>
                      </a:lnTo>
                      <a:lnTo>
                        <a:pt x="57" y="0"/>
                      </a:lnTo>
                      <a:lnTo>
                        <a:pt x="0" y="60"/>
                      </a:lnTo>
                    </a:path>
                  </a:pathLst>
                </a:custGeom>
                <a:solidFill>
                  <a:srgbClr val="009900"/>
                </a:solidFill>
                <a:ln w="3240">
                  <a:solidFill>
                    <a:srgbClr val="000000"/>
                  </a:solidFill>
                  <a:round/>
                </a:ln>
              </p:spPr>
              <p:style>
                <a:lnRef idx="0"/>
                <a:fillRef idx="0"/>
                <a:effectRef idx="0"/>
                <a:fontRef idx="minor"/>
              </p:style>
              <p:txBody>
                <a:bodyPr lIns="90000" rIns="90000" tIns="-20520" bIns="-20520" anchor="t">
                  <a:noAutofit/>
                </a:bodyPr>
                <a:p>
                  <a:endParaRPr b="0" lang="en-US" sz="2400" strike="noStrike" u="none">
                    <a:solidFill>
                      <a:srgbClr val="ffffff"/>
                    </a:solidFill>
                    <a:effectLst/>
                    <a:uFillTx/>
                    <a:latin typeface="Times New Roman"/>
                  </a:endParaRPr>
                </a:p>
              </p:txBody>
            </p:sp>
          </p:grpSp>
          <p:grpSp>
            <p:nvGrpSpPr>
              <p:cNvPr id="1765" name=""/>
              <p:cNvGrpSpPr/>
              <p:nvPr/>
            </p:nvGrpSpPr>
            <p:grpSpPr>
              <a:xfrm>
                <a:off x="7814160" y="3841920"/>
                <a:ext cx="19440" cy="56520"/>
                <a:chOff x="7814160" y="3841920"/>
                <a:chExt cx="19440" cy="56520"/>
              </a:xfrm>
            </p:grpSpPr>
            <p:sp>
              <p:nvSpPr>
                <p:cNvPr id="1766" name=""/>
                <p:cNvSpPr/>
                <p:nvPr/>
              </p:nvSpPr>
              <p:spPr>
                <a:xfrm>
                  <a:off x="7814160" y="3872160"/>
                  <a:ext cx="19440" cy="23400"/>
                </a:xfrm>
                <a:prstGeom prst="rect">
                  <a:avLst/>
                </a:prstGeom>
                <a:solidFill>
                  <a:srgbClr val="009900"/>
                </a:solidFill>
                <a:ln w="3240">
                  <a:solidFill>
                    <a:srgbClr val="000000"/>
                  </a:solidFill>
                  <a:miter/>
                </a:ln>
              </p:spPr>
              <p:style>
                <a:lnRef idx="0"/>
                <a:fillRef idx="0"/>
                <a:effectRef idx="0"/>
                <a:fontRef idx="minor"/>
              </p:style>
              <p:txBody>
                <a:bodyPr lIns="90000" rIns="90000" tIns="-23400" bIns="-23400" anchor="t">
                  <a:noAutofit/>
                </a:bodyPr>
                <a:p>
                  <a:endParaRPr b="0" lang="en-US" sz="2400" strike="noStrike" u="none">
                    <a:solidFill>
                      <a:srgbClr val="ffffff"/>
                    </a:solidFill>
                    <a:effectLst/>
                    <a:uFillTx/>
                    <a:latin typeface="Times New Roman"/>
                  </a:endParaRPr>
                </a:p>
              </p:txBody>
            </p:sp>
            <p:sp>
              <p:nvSpPr>
                <p:cNvPr id="1767" name=""/>
                <p:cNvSpPr/>
                <p:nvPr/>
              </p:nvSpPr>
              <p:spPr>
                <a:xfrm>
                  <a:off x="7814160" y="3868200"/>
                  <a:ext cx="19440" cy="30240"/>
                </a:xfrm>
                <a:custGeom>
                  <a:avLst/>
                  <a:gdLst/>
                  <a:ahLst/>
                  <a:rect l="l" t="t" r="r" b="b"/>
                  <a:pathLst>
                    <a:path w="57" h="60">
                      <a:moveTo>
                        <a:pt x="0" y="0"/>
                      </a:moveTo>
                      <a:lnTo>
                        <a:pt x="57" y="60"/>
                      </a:lnTo>
                      <a:lnTo>
                        <a:pt x="57" y="0"/>
                      </a:lnTo>
                      <a:lnTo>
                        <a:pt x="0" y="60"/>
                      </a:lnTo>
                    </a:path>
                  </a:pathLst>
                </a:custGeom>
                <a:solidFill>
                  <a:srgbClr val="009900"/>
                </a:solidFill>
                <a:ln w="3240">
                  <a:solidFill>
                    <a:srgbClr val="00000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1768" name=""/>
                <p:cNvSpPr/>
                <p:nvPr/>
              </p:nvSpPr>
              <p:spPr>
                <a:xfrm>
                  <a:off x="7815240" y="3844800"/>
                  <a:ext cx="165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1769" name=""/>
                <p:cNvSpPr/>
                <p:nvPr/>
              </p:nvSpPr>
              <p:spPr>
                <a:xfrm>
                  <a:off x="7814160" y="3841920"/>
                  <a:ext cx="19440" cy="26280"/>
                </a:xfrm>
                <a:custGeom>
                  <a:avLst/>
                  <a:gdLst/>
                  <a:ahLst/>
                  <a:rect l="l" t="t" r="r" b="b"/>
                  <a:pathLst>
                    <a:path w="57" h="59">
                      <a:moveTo>
                        <a:pt x="0" y="0"/>
                      </a:moveTo>
                      <a:lnTo>
                        <a:pt x="57" y="59"/>
                      </a:lnTo>
                      <a:lnTo>
                        <a:pt x="57" y="0"/>
                      </a:lnTo>
                      <a:lnTo>
                        <a:pt x="0" y="59"/>
                      </a:lnTo>
                    </a:path>
                  </a:pathLst>
                </a:custGeom>
                <a:solidFill>
                  <a:srgbClr val="009900"/>
                </a:solidFill>
                <a:ln w="3240">
                  <a:solidFill>
                    <a:srgbClr val="000000"/>
                  </a:solidFill>
                  <a:round/>
                </a:ln>
              </p:spPr>
              <p:style>
                <a:lnRef idx="0"/>
                <a:fillRef idx="0"/>
                <a:effectRef idx="0"/>
                <a:fontRef idx="minor"/>
              </p:style>
              <p:txBody>
                <a:bodyPr lIns="90000" rIns="90000" tIns="-20520" bIns="-20520" anchor="t">
                  <a:noAutofit/>
                </a:bodyPr>
                <a:p>
                  <a:endParaRPr b="0" lang="en-US" sz="2400" strike="noStrike" u="none">
                    <a:solidFill>
                      <a:srgbClr val="ffffff"/>
                    </a:solidFill>
                    <a:effectLst/>
                    <a:uFillTx/>
                    <a:latin typeface="Times New Roman"/>
                  </a:endParaRPr>
                </a:p>
              </p:txBody>
            </p:sp>
          </p:grpSp>
          <p:grpSp>
            <p:nvGrpSpPr>
              <p:cNvPr id="1770" name=""/>
              <p:cNvGrpSpPr/>
              <p:nvPr/>
            </p:nvGrpSpPr>
            <p:grpSpPr>
              <a:xfrm>
                <a:off x="7814160" y="3784680"/>
                <a:ext cx="19440" cy="56520"/>
                <a:chOff x="7814160" y="3784680"/>
                <a:chExt cx="19440" cy="56520"/>
              </a:xfrm>
            </p:grpSpPr>
            <p:sp>
              <p:nvSpPr>
                <p:cNvPr id="1771" name=""/>
                <p:cNvSpPr/>
                <p:nvPr/>
              </p:nvSpPr>
              <p:spPr>
                <a:xfrm>
                  <a:off x="7814160" y="3814920"/>
                  <a:ext cx="19440" cy="23400"/>
                </a:xfrm>
                <a:prstGeom prst="rect">
                  <a:avLst/>
                </a:prstGeom>
                <a:solidFill>
                  <a:srgbClr val="009900"/>
                </a:solidFill>
                <a:ln w="3240">
                  <a:solidFill>
                    <a:srgbClr val="000000"/>
                  </a:solidFill>
                  <a:miter/>
                </a:ln>
              </p:spPr>
              <p:style>
                <a:lnRef idx="0"/>
                <a:fillRef idx="0"/>
                <a:effectRef idx="0"/>
                <a:fontRef idx="minor"/>
              </p:style>
              <p:txBody>
                <a:bodyPr lIns="90000" rIns="90000" tIns="-23400" bIns="-23400" anchor="t">
                  <a:noAutofit/>
                </a:bodyPr>
                <a:p>
                  <a:endParaRPr b="0" lang="en-US" sz="2400" strike="noStrike" u="none">
                    <a:solidFill>
                      <a:srgbClr val="ffffff"/>
                    </a:solidFill>
                    <a:effectLst/>
                    <a:uFillTx/>
                    <a:latin typeface="Times New Roman"/>
                  </a:endParaRPr>
                </a:p>
              </p:txBody>
            </p:sp>
            <p:sp>
              <p:nvSpPr>
                <p:cNvPr id="1772" name=""/>
                <p:cNvSpPr/>
                <p:nvPr/>
              </p:nvSpPr>
              <p:spPr>
                <a:xfrm>
                  <a:off x="7814160" y="3810960"/>
                  <a:ext cx="19440" cy="30240"/>
                </a:xfrm>
                <a:custGeom>
                  <a:avLst/>
                  <a:gdLst/>
                  <a:ahLst/>
                  <a:rect l="l" t="t" r="r" b="b"/>
                  <a:pathLst>
                    <a:path w="57" h="60">
                      <a:moveTo>
                        <a:pt x="0" y="0"/>
                      </a:moveTo>
                      <a:lnTo>
                        <a:pt x="57" y="60"/>
                      </a:lnTo>
                      <a:lnTo>
                        <a:pt x="57" y="0"/>
                      </a:lnTo>
                      <a:lnTo>
                        <a:pt x="0" y="60"/>
                      </a:lnTo>
                    </a:path>
                  </a:pathLst>
                </a:custGeom>
                <a:solidFill>
                  <a:srgbClr val="009900"/>
                </a:solidFill>
                <a:ln w="3240">
                  <a:solidFill>
                    <a:srgbClr val="00000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1773" name=""/>
                <p:cNvSpPr/>
                <p:nvPr/>
              </p:nvSpPr>
              <p:spPr>
                <a:xfrm>
                  <a:off x="7815240" y="3787560"/>
                  <a:ext cx="165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1774" name=""/>
                <p:cNvSpPr/>
                <p:nvPr/>
              </p:nvSpPr>
              <p:spPr>
                <a:xfrm>
                  <a:off x="7814160" y="3784680"/>
                  <a:ext cx="19440" cy="26280"/>
                </a:xfrm>
                <a:custGeom>
                  <a:avLst/>
                  <a:gdLst/>
                  <a:ahLst/>
                  <a:rect l="l" t="t" r="r" b="b"/>
                  <a:pathLst>
                    <a:path w="57" h="59">
                      <a:moveTo>
                        <a:pt x="0" y="0"/>
                      </a:moveTo>
                      <a:lnTo>
                        <a:pt x="57" y="59"/>
                      </a:lnTo>
                      <a:lnTo>
                        <a:pt x="57" y="0"/>
                      </a:lnTo>
                      <a:lnTo>
                        <a:pt x="0" y="59"/>
                      </a:lnTo>
                    </a:path>
                  </a:pathLst>
                </a:custGeom>
                <a:solidFill>
                  <a:srgbClr val="009900"/>
                </a:solidFill>
                <a:ln w="3240">
                  <a:solidFill>
                    <a:srgbClr val="000000"/>
                  </a:solidFill>
                  <a:round/>
                </a:ln>
              </p:spPr>
              <p:style>
                <a:lnRef idx="0"/>
                <a:fillRef idx="0"/>
                <a:effectRef idx="0"/>
                <a:fontRef idx="minor"/>
              </p:style>
              <p:txBody>
                <a:bodyPr lIns="90000" rIns="90000" tIns="-20520" bIns="-20520" anchor="t">
                  <a:noAutofit/>
                </a:bodyPr>
                <a:p>
                  <a:endParaRPr b="0" lang="en-US" sz="2400" strike="noStrike" u="none">
                    <a:solidFill>
                      <a:srgbClr val="ffffff"/>
                    </a:solidFill>
                    <a:effectLst/>
                    <a:uFillTx/>
                    <a:latin typeface="Times New Roman"/>
                  </a:endParaRPr>
                </a:p>
              </p:txBody>
            </p:sp>
          </p:grpSp>
        </p:grpSp>
        <p:sp>
          <p:nvSpPr>
            <p:cNvPr id="1775" name=""/>
            <p:cNvSpPr/>
            <p:nvPr/>
          </p:nvSpPr>
          <p:spPr>
            <a:xfrm>
              <a:off x="7047720" y="3656160"/>
              <a:ext cx="691200" cy="212760"/>
            </a:xfrm>
            <a:custGeom>
              <a:avLst/>
              <a:gdLst/>
              <a:ahLst/>
              <a:rect l="l" t="t" r="r" b="b"/>
              <a:pathLst>
                <a:path w="1997" h="441">
                  <a:moveTo>
                    <a:pt x="1997" y="0"/>
                  </a:moveTo>
                  <a:lnTo>
                    <a:pt x="1997" y="84"/>
                  </a:lnTo>
                  <a:lnTo>
                    <a:pt x="1218" y="150"/>
                  </a:lnTo>
                  <a:lnTo>
                    <a:pt x="1035" y="418"/>
                  </a:lnTo>
                  <a:lnTo>
                    <a:pt x="0" y="441"/>
                  </a:lnTo>
                  <a:lnTo>
                    <a:pt x="0" y="389"/>
                  </a:lnTo>
                  <a:lnTo>
                    <a:pt x="970" y="351"/>
                  </a:lnTo>
                  <a:lnTo>
                    <a:pt x="1174" y="76"/>
                  </a:lnTo>
                  <a:lnTo>
                    <a:pt x="1997"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1776" name=""/>
            <p:cNvGrpSpPr/>
            <p:nvPr/>
          </p:nvGrpSpPr>
          <p:grpSpPr>
            <a:xfrm>
              <a:off x="7546680" y="3584880"/>
              <a:ext cx="77040" cy="117360"/>
              <a:chOff x="7546680" y="3584880"/>
              <a:chExt cx="77040" cy="117360"/>
            </a:xfrm>
          </p:grpSpPr>
          <p:sp>
            <p:nvSpPr>
              <p:cNvPr id="1777" name=""/>
              <p:cNvSpPr/>
              <p:nvPr/>
            </p:nvSpPr>
            <p:spPr>
              <a:xfrm>
                <a:off x="7571160" y="3584880"/>
                <a:ext cx="52560" cy="117360"/>
              </a:xfrm>
              <a:custGeom>
                <a:avLst/>
                <a:gdLst/>
                <a:ahLst/>
                <a:rect l="l" t="t" r="r" b="b"/>
                <a:pathLst>
                  <a:path w="153" h="243">
                    <a:moveTo>
                      <a:pt x="79" y="0"/>
                    </a:moveTo>
                    <a:lnTo>
                      <a:pt x="153" y="34"/>
                    </a:lnTo>
                    <a:lnTo>
                      <a:pt x="153" y="105"/>
                    </a:lnTo>
                    <a:lnTo>
                      <a:pt x="87" y="109"/>
                    </a:lnTo>
                    <a:lnTo>
                      <a:pt x="51" y="229"/>
                    </a:lnTo>
                    <a:lnTo>
                      <a:pt x="0" y="243"/>
                    </a:lnTo>
                    <a:lnTo>
                      <a:pt x="79"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778" name=""/>
              <p:cNvSpPr/>
              <p:nvPr/>
            </p:nvSpPr>
            <p:spPr>
              <a:xfrm>
                <a:off x="7546680" y="3584880"/>
                <a:ext cx="52200" cy="117360"/>
              </a:xfrm>
              <a:custGeom>
                <a:avLst/>
                <a:gdLst/>
                <a:ahLst/>
                <a:rect l="l" t="t" r="r" b="b"/>
                <a:pathLst>
                  <a:path w="154" h="248">
                    <a:moveTo>
                      <a:pt x="81" y="22"/>
                    </a:moveTo>
                    <a:lnTo>
                      <a:pt x="154" y="0"/>
                    </a:lnTo>
                    <a:lnTo>
                      <a:pt x="73" y="243"/>
                    </a:lnTo>
                    <a:lnTo>
                      <a:pt x="0" y="248"/>
                    </a:lnTo>
                    <a:lnTo>
                      <a:pt x="81" y="2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1779" name=""/>
            <p:cNvGrpSpPr/>
            <p:nvPr/>
          </p:nvGrpSpPr>
          <p:grpSpPr>
            <a:xfrm>
              <a:off x="7657560" y="3551040"/>
              <a:ext cx="88200" cy="134280"/>
              <a:chOff x="7657560" y="3551040"/>
              <a:chExt cx="88200" cy="134280"/>
            </a:xfrm>
          </p:grpSpPr>
          <p:sp>
            <p:nvSpPr>
              <p:cNvPr id="1780" name=""/>
              <p:cNvSpPr/>
              <p:nvPr/>
            </p:nvSpPr>
            <p:spPr>
              <a:xfrm>
                <a:off x="7657560" y="3551040"/>
                <a:ext cx="63720" cy="134280"/>
              </a:xfrm>
              <a:custGeom>
                <a:avLst/>
                <a:gdLst/>
                <a:ahLst/>
                <a:rect l="l" t="t" r="r" b="b"/>
                <a:pathLst>
                  <a:path w="181" h="284">
                    <a:moveTo>
                      <a:pt x="98" y="15"/>
                    </a:moveTo>
                    <a:lnTo>
                      <a:pt x="181" y="0"/>
                    </a:lnTo>
                    <a:lnTo>
                      <a:pt x="93" y="278"/>
                    </a:lnTo>
                    <a:lnTo>
                      <a:pt x="0" y="284"/>
                    </a:lnTo>
                    <a:lnTo>
                      <a:pt x="98" y="15"/>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781" name=""/>
              <p:cNvSpPr/>
              <p:nvPr/>
            </p:nvSpPr>
            <p:spPr>
              <a:xfrm>
                <a:off x="7689240" y="3551040"/>
                <a:ext cx="56520" cy="131400"/>
              </a:xfrm>
              <a:custGeom>
                <a:avLst/>
                <a:gdLst/>
                <a:ahLst/>
                <a:rect l="l" t="t" r="r" b="b"/>
                <a:pathLst>
                  <a:path w="165" h="274">
                    <a:moveTo>
                      <a:pt x="89" y="0"/>
                    </a:moveTo>
                    <a:lnTo>
                      <a:pt x="0" y="274"/>
                    </a:lnTo>
                    <a:lnTo>
                      <a:pt x="57" y="248"/>
                    </a:lnTo>
                    <a:lnTo>
                      <a:pt x="93" y="129"/>
                    </a:lnTo>
                    <a:lnTo>
                      <a:pt x="165" y="122"/>
                    </a:lnTo>
                    <a:lnTo>
                      <a:pt x="165" y="47"/>
                    </a:lnTo>
                    <a:lnTo>
                      <a:pt x="89"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1782" name=""/>
            <p:cNvGrpSpPr/>
            <p:nvPr/>
          </p:nvGrpSpPr>
          <p:grpSpPr>
            <a:xfrm>
              <a:off x="7742160" y="3909960"/>
              <a:ext cx="83880" cy="63720"/>
              <a:chOff x="7742160" y="3909960"/>
              <a:chExt cx="83880" cy="63720"/>
            </a:xfrm>
          </p:grpSpPr>
          <p:sp>
            <p:nvSpPr>
              <p:cNvPr id="1783" name=""/>
              <p:cNvSpPr/>
              <p:nvPr/>
            </p:nvSpPr>
            <p:spPr>
              <a:xfrm>
                <a:off x="7742160" y="3913560"/>
                <a:ext cx="60480" cy="56880"/>
              </a:xfrm>
              <a:prstGeom prst="rect">
                <a:avLst/>
              </a:prstGeom>
              <a:solidFill>
                <a:srgbClr val="009900"/>
              </a:solidFill>
              <a:ln w="3240">
                <a:solidFill>
                  <a:srgbClr val="000000"/>
                </a:solidFill>
                <a:miter/>
              </a:ln>
            </p:spPr>
            <p:style>
              <a:lnRef idx="0"/>
              <a:fillRef idx="0"/>
              <a:effectRef idx="0"/>
              <a:fontRef idx="minor"/>
            </p:style>
            <p:txBody>
              <a:bodyPr lIns="90000" rIns="90000" tIns="10080" bIns="10080" anchor="t">
                <a:noAutofit/>
              </a:bodyPr>
              <a:p>
                <a:endParaRPr b="0" lang="en-US" sz="2400" strike="noStrike" u="none">
                  <a:solidFill>
                    <a:srgbClr val="ffffff"/>
                  </a:solidFill>
                  <a:effectLst/>
                  <a:uFillTx/>
                  <a:latin typeface="Times New Roman"/>
                </a:endParaRPr>
              </a:p>
            </p:txBody>
          </p:sp>
          <p:sp>
            <p:nvSpPr>
              <p:cNvPr id="1784" name=""/>
              <p:cNvSpPr/>
              <p:nvPr/>
            </p:nvSpPr>
            <p:spPr>
              <a:xfrm>
                <a:off x="7804080" y="3909960"/>
                <a:ext cx="21960" cy="63720"/>
              </a:xfrm>
              <a:custGeom>
                <a:avLst/>
                <a:gdLst/>
                <a:ahLst/>
                <a:rect l="l" t="t" r="r" b="b"/>
                <a:pathLst>
                  <a:path w="60" h="132">
                    <a:moveTo>
                      <a:pt x="0" y="0"/>
                    </a:moveTo>
                    <a:lnTo>
                      <a:pt x="0" y="132"/>
                    </a:lnTo>
                    <a:lnTo>
                      <a:pt x="60" y="126"/>
                    </a:lnTo>
                    <a:lnTo>
                      <a:pt x="60" y="11"/>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6920" bIns="16920" anchor="t">
                <a:noAutofit/>
              </a:bodyPr>
              <a:p>
                <a:endParaRPr b="0" lang="en-US" sz="2400" strike="noStrike" u="none">
                  <a:solidFill>
                    <a:srgbClr val="ffffff"/>
                  </a:solidFill>
                  <a:effectLst/>
                  <a:uFillTx/>
                  <a:latin typeface="Times New Roman"/>
                </a:endParaRPr>
              </a:p>
            </p:txBody>
          </p:sp>
        </p:grpSp>
        <p:grpSp>
          <p:nvGrpSpPr>
            <p:cNvPr id="1785" name=""/>
            <p:cNvGrpSpPr/>
            <p:nvPr/>
          </p:nvGrpSpPr>
          <p:grpSpPr>
            <a:xfrm>
              <a:off x="7466400" y="3733920"/>
              <a:ext cx="216720" cy="232920"/>
              <a:chOff x="7466400" y="3733920"/>
              <a:chExt cx="216720" cy="232920"/>
            </a:xfrm>
          </p:grpSpPr>
          <p:sp>
            <p:nvSpPr>
              <p:cNvPr id="1786" name=""/>
              <p:cNvSpPr/>
              <p:nvPr/>
            </p:nvSpPr>
            <p:spPr>
              <a:xfrm>
                <a:off x="7467840" y="3740760"/>
                <a:ext cx="100440" cy="16560"/>
              </a:xfrm>
              <a:custGeom>
                <a:avLst/>
                <a:gdLst/>
                <a:ahLst/>
                <a:rect l="l" t="t" r="r" b="b"/>
                <a:pathLst>
                  <a:path w="291" h="34">
                    <a:moveTo>
                      <a:pt x="0" y="16"/>
                    </a:moveTo>
                    <a:lnTo>
                      <a:pt x="262" y="0"/>
                    </a:lnTo>
                    <a:lnTo>
                      <a:pt x="291" y="26"/>
                    </a:lnTo>
                    <a:lnTo>
                      <a:pt x="25" y="34"/>
                    </a:lnTo>
                    <a:lnTo>
                      <a:pt x="0" y="16"/>
                    </a:lnTo>
                    <a:close/>
                  </a:path>
                </a:pathLst>
              </a:custGeom>
              <a:solidFill>
                <a:srgbClr val="009900"/>
              </a:solidFill>
              <a:ln w="3240">
                <a:solidFill>
                  <a:srgbClr val="000000"/>
                </a:solidFill>
                <a:round/>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sp>
            <p:nvSpPr>
              <p:cNvPr id="1787" name=""/>
              <p:cNvSpPr/>
              <p:nvPr/>
            </p:nvSpPr>
            <p:spPr>
              <a:xfrm>
                <a:off x="7466400" y="3747600"/>
                <a:ext cx="10800" cy="212400"/>
              </a:xfrm>
              <a:custGeom>
                <a:avLst/>
                <a:gdLst/>
                <a:ahLst/>
                <a:rect l="l" t="t" r="r" b="b"/>
                <a:pathLst>
                  <a:path w="29" h="439">
                    <a:moveTo>
                      <a:pt x="0" y="439"/>
                    </a:moveTo>
                    <a:lnTo>
                      <a:pt x="0" y="0"/>
                    </a:lnTo>
                    <a:lnTo>
                      <a:pt x="29" y="22"/>
                    </a:lnTo>
                    <a:lnTo>
                      <a:pt x="29" y="439"/>
                    </a:lnTo>
                    <a:lnTo>
                      <a:pt x="0" y="439"/>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788" name=""/>
              <p:cNvSpPr/>
              <p:nvPr/>
            </p:nvSpPr>
            <p:spPr>
              <a:xfrm>
                <a:off x="7557480" y="3740760"/>
                <a:ext cx="9720" cy="223200"/>
              </a:xfrm>
              <a:custGeom>
                <a:avLst/>
                <a:gdLst/>
                <a:ahLst/>
                <a:rect l="l" t="t" r="r" b="b"/>
                <a:pathLst>
                  <a:path w="28" h="462">
                    <a:moveTo>
                      <a:pt x="0" y="462"/>
                    </a:moveTo>
                    <a:lnTo>
                      <a:pt x="0" y="0"/>
                    </a:lnTo>
                    <a:lnTo>
                      <a:pt x="28" y="25"/>
                    </a:lnTo>
                    <a:lnTo>
                      <a:pt x="28" y="462"/>
                    </a:lnTo>
                    <a:lnTo>
                      <a:pt x="0" y="46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789" name=""/>
              <p:cNvSpPr/>
              <p:nvPr/>
            </p:nvSpPr>
            <p:spPr>
              <a:xfrm>
                <a:off x="7557480" y="3733920"/>
                <a:ext cx="125640" cy="19800"/>
              </a:xfrm>
              <a:custGeom>
                <a:avLst/>
                <a:gdLst/>
                <a:ahLst/>
                <a:rect l="l" t="t" r="r" b="b"/>
                <a:pathLst>
                  <a:path w="363" h="41">
                    <a:moveTo>
                      <a:pt x="0" y="15"/>
                    </a:moveTo>
                    <a:lnTo>
                      <a:pt x="316" y="0"/>
                    </a:lnTo>
                    <a:lnTo>
                      <a:pt x="363" y="26"/>
                    </a:lnTo>
                    <a:lnTo>
                      <a:pt x="32" y="41"/>
                    </a:lnTo>
                    <a:lnTo>
                      <a:pt x="0" y="15"/>
                    </a:lnTo>
                    <a:close/>
                  </a:path>
                </a:pathLst>
              </a:custGeom>
              <a:solidFill>
                <a:srgbClr val="009900"/>
              </a:solidFill>
              <a:ln w="3240">
                <a:solidFill>
                  <a:srgbClr val="000000"/>
                </a:solidFill>
                <a:round/>
              </a:ln>
            </p:spPr>
            <p:style>
              <a:lnRef idx="0"/>
              <a:fillRef idx="0"/>
              <a:effectRef idx="0"/>
              <a:fontRef idx="minor"/>
            </p:style>
            <p:txBody>
              <a:bodyPr lIns="90000" rIns="90000" tIns="-27000" bIns="-27000" anchor="t">
                <a:noAutofit/>
              </a:bodyPr>
              <a:p>
                <a:endParaRPr b="0" lang="en-US" sz="2400" strike="noStrike" u="none">
                  <a:solidFill>
                    <a:srgbClr val="ffffff"/>
                  </a:solidFill>
                  <a:effectLst/>
                  <a:uFillTx/>
                  <a:latin typeface="Times New Roman"/>
                </a:endParaRPr>
              </a:p>
            </p:txBody>
          </p:sp>
          <p:sp>
            <p:nvSpPr>
              <p:cNvPr id="1790" name=""/>
              <p:cNvSpPr/>
              <p:nvPr/>
            </p:nvSpPr>
            <p:spPr>
              <a:xfrm>
                <a:off x="7671240" y="3733920"/>
                <a:ext cx="11880" cy="232920"/>
              </a:xfrm>
              <a:custGeom>
                <a:avLst/>
                <a:gdLst/>
                <a:ahLst/>
                <a:rect l="l" t="t" r="r" b="b"/>
                <a:pathLst>
                  <a:path w="36" h="480">
                    <a:moveTo>
                      <a:pt x="0" y="480"/>
                    </a:moveTo>
                    <a:lnTo>
                      <a:pt x="0" y="0"/>
                    </a:lnTo>
                    <a:lnTo>
                      <a:pt x="36" y="26"/>
                    </a:lnTo>
                    <a:lnTo>
                      <a:pt x="36" y="480"/>
                    </a:lnTo>
                    <a:lnTo>
                      <a:pt x="0" y="48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1791" name=""/>
            <p:cNvGrpSpPr/>
            <p:nvPr/>
          </p:nvGrpSpPr>
          <p:grpSpPr>
            <a:xfrm>
              <a:off x="7060320" y="3903120"/>
              <a:ext cx="281880" cy="50760"/>
              <a:chOff x="7060320" y="3903120"/>
              <a:chExt cx="281880" cy="50760"/>
            </a:xfrm>
          </p:grpSpPr>
          <p:grpSp>
            <p:nvGrpSpPr>
              <p:cNvPr id="1792" name=""/>
              <p:cNvGrpSpPr/>
              <p:nvPr/>
            </p:nvGrpSpPr>
            <p:grpSpPr>
              <a:xfrm>
                <a:off x="7060320" y="3906720"/>
                <a:ext cx="140760" cy="45720"/>
                <a:chOff x="7060320" y="3906720"/>
                <a:chExt cx="140760" cy="45720"/>
              </a:xfrm>
            </p:grpSpPr>
            <p:grpSp>
              <p:nvGrpSpPr>
                <p:cNvPr id="1793" name=""/>
                <p:cNvGrpSpPr/>
                <p:nvPr/>
              </p:nvGrpSpPr>
              <p:grpSpPr>
                <a:xfrm>
                  <a:off x="7060320" y="3906720"/>
                  <a:ext cx="36000" cy="45720"/>
                  <a:chOff x="7060320" y="3906720"/>
                  <a:chExt cx="36000" cy="45720"/>
                </a:xfrm>
              </p:grpSpPr>
              <p:sp>
                <p:nvSpPr>
                  <p:cNvPr id="1794" name=""/>
                  <p:cNvSpPr/>
                  <p:nvPr/>
                </p:nvSpPr>
                <p:spPr>
                  <a:xfrm>
                    <a:off x="7061400" y="390960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1795" name=""/>
                  <p:cNvSpPr/>
                  <p:nvPr/>
                </p:nvSpPr>
                <p:spPr>
                  <a:xfrm>
                    <a:off x="7060320" y="3906720"/>
                    <a:ext cx="36000" cy="45720"/>
                  </a:xfrm>
                  <a:custGeom>
                    <a:avLst/>
                    <a:gdLst/>
                    <a:ahLst/>
                    <a:rect l="l" t="t" r="r" b="b"/>
                    <a:pathLst>
                      <a:path w="100" h="104">
                        <a:moveTo>
                          <a:pt x="0" y="0"/>
                        </a:moveTo>
                        <a:lnTo>
                          <a:pt x="100" y="104"/>
                        </a:lnTo>
                        <a:lnTo>
                          <a:pt x="100"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1796" name=""/>
                <p:cNvGrpSpPr/>
                <p:nvPr/>
              </p:nvGrpSpPr>
              <p:grpSpPr>
                <a:xfrm>
                  <a:off x="7096320" y="3906720"/>
                  <a:ext cx="34200" cy="45720"/>
                  <a:chOff x="7096320" y="3906720"/>
                  <a:chExt cx="34200" cy="45720"/>
                </a:xfrm>
              </p:grpSpPr>
              <p:sp>
                <p:nvSpPr>
                  <p:cNvPr id="1797" name=""/>
                  <p:cNvSpPr/>
                  <p:nvPr/>
                </p:nvSpPr>
                <p:spPr>
                  <a:xfrm>
                    <a:off x="7097400" y="3909600"/>
                    <a:ext cx="3168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1798" name=""/>
                  <p:cNvSpPr/>
                  <p:nvPr/>
                </p:nvSpPr>
                <p:spPr>
                  <a:xfrm>
                    <a:off x="7096320" y="3906720"/>
                    <a:ext cx="342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1799" name=""/>
                <p:cNvGrpSpPr/>
                <p:nvPr/>
              </p:nvGrpSpPr>
              <p:grpSpPr>
                <a:xfrm>
                  <a:off x="7130880" y="3906720"/>
                  <a:ext cx="36000" cy="45720"/>
                  <a:chOff x="7130880" y="3906720"/>
                  <a:chExt cx="36000" cy="45720"/>
                </a:xfrm>
              </p:grpSpPr>
              <p:sp>
                <p:nvSpPr>
                  <p:cNvPr id="1800" name=""/>
                  <p:cNvSpPr/>
                  <p:nvPr/>
                </p:nvSpPr>
                <p:spPr>
                  <a:xfrm>
                    <a:off x="7131960" y="390960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1801" name=""/>
                  <p:cNvSpPr/>
                  <p:nvPr/>
                </p:nvSpPr>
                <p:spPr>
                  <a:xfrm>
                    <a:off x="7130880" y="3906720"/>
                    <a:ext cx="360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1802" name=""/>
                <p:cNvGrpSpPr/>
                <p:nvPr/>
              </p:nvGrpSpPr>
              <p:grpSpPr>
                <a:xfrm>
                  <a:off x="7166880" y="3906720"/>
                  <a:ext cx="34200" cy="45720"/>
                  <a:chOff x="7166880" y="3906720"/>
                  <a:chExt cx="34200" cy="45720"/>
                </a:xfrm>
              </p:grpSpPr>
              <p:sp>
                <p:nvSpPr>
                  <p:cNvPr id="1803" name=""/>
                  <p:cNvSpPr/>
                  <p:nvPr/>
                </p:nvSpPr>
                <p:spPr>
                  <a:xfrm>
                    <a:off x="7167960" y="3909600"/>
                    <a:ext cx="313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1804" name=""/>
                  <p:cNvSpPr/>
                  <p:nvPr/>
                </p:nvSpPr>
                <p:spPr>
                  <a:xfrm>
                    <a:off x="7166880" y="3906720"/>
                    <a:ext cx="342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grpSp>
            <p:nvGrpSpPr>
              <p:cNvPr id="1805" name=""/>
              <p:cNvGrpSpPr/>
              <p:nvPr/>
            </p:nvGrpSpPr>
            <p:grpSpPr>
              <a:xfrm>
                <a:off x="7201440" y="3906720"/>
                <a:ext cx="140760" cy="45720"/>
                <a:chOff x="7201440" y="3906720"/>
                <a:chExt cx="140760" cy="45720"/>
              </a:xfrm>
            </p:grpSpPr>
            <p:grpSp>
              <p:nvGrpSpPr>
                <p:cNvPr id="1806" name=""/>
                <p:cNvGrpSpPr/>
                <p:nvPr/>
              </p:nvGrpSpPr>
              <p:grpSpPr>
                <a:xfrm>
                  <a:off x="7201440" y="3906720"/>
                  <a:ext cx="36000" cy="45720"/>
                  <a:chOff x="7201440" y="3906720"/>
                  <a:chExt cx="36000" cy="45720"/>
                </a:xfrm>
              </p:grpSpPr>
              <p:sp>
                <p:nvSpPr>
                  <p:cNvPr id="1807" name=""/>
                  <p:cNvSpPr/>
                  <p:nvPr/>
                </p:nvSpPr>
                <p:spPr>
                  <a:xfrm>
                    <a:off x="7202520" y="390960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1808" name=""/>
                  <p:cNvSpPr/>
                  <p:nvPr/>
                </p:nvSpPr>
                <p:spPr>
                  <a:xfrm>
                    <a:off x="7201440" y="3906720"/>
                    <a:ext cx="360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1809" name=""/>
                <p:cNvGrpSpPr/>
                <p:nvPr/>
              </p:nvGrpSpPr>
              <p:grpSpPr>
                <a:xfrm>
                  <a:off x="7237440" y="3906720"/>
                  <a:ext cx="34200" cy="45720"/>
                  <a:chOff x="7237440" y="3906720"/>
                  <a:chExt cx="34200" cy="45720"/>
                </a:xfrm>
              </p:grpSpPr>
              <p:sp>
                <p:nvSpPr>
                  <p:cNvPr id="1810" name=""/>
                  <p:cNvSpPr/>
                  <p:nvPr/>
                </p:nvSpPr>
                <p:spPr>
                  <a:xfrm>
                    <a:off x="7238520" y="3909600"/>
                    <a:ext cx="313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1811" name=""/>
                  <p:cNvSpPr/>
                  <p:nvPr/>
                </p:nvSpPr>
                <p:spPr>
                  <a:xfrm>
                    <a:off x="7237440" y="3906720"/>
                    <a:ext cx="342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1812" name=""/>
                <p:cNvGrpSpPr/>
                <p:nvPr/>
              </p:nvGrpSpPr>
              <p:grpSpPr>
                <a:xfrm>
                  <a:off x="7272000" y="3906720"/>
                  <a:ext cx="35640" cy="45720"/>
                  <a:chOff x="7272000" y="3906720"/>
                  <a:chExt cx="35640" cy="45720"/>
                </a:xfrm>
              </p:grpSpPr>
              <p:sp>
                <p:nvSpPr>
                  <p:cNvPr id="1813" name=""/>
                  <p:cNvSpPr/>
                  <p:nvPr/>
                </p:nvSpPr>
                <p:spPr>
                  <a:xfrm>
                    <a:off x="7273080" y="390960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1814" name=""/>
                  <p:cNvSpPr/>
                  <p:nvPr/>
                </p:nvSpPr>
                <p:spPr>
                  <a:xfrm>
                    <a:off x="7272000" y="3906720"/>
                    <a:ext cx="3564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1815" name=""/>
                <p:cNvGrpSpPr/>
                <p:nvPr/>
              </p:nvGrpSpPr>
              <p:grpSpPr>
                <a:xfrm>
                  <a:off x="7307640" y="3906720"/>
                  <a:ext cx="34560" cy="45720"/>
                  <a:chOff x="7307640" y="3906720"/>
                  <a:chExt cx="34560" cy="45720"/>
                </a:xfrm>
              </p:grpSpPr>
              <p:sp>
                <p:nvSpPr>
                  <p:cNvPr id="1816" name=""/>
                  <p:cNvSpPr/>
                  <p:nvPr/>
                </p:nvSpPr>
                <p:spPr>
                  <a:xfrm>
                    <a:off x="7309080" y="3909600"/>
                    <a:ext cx="313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1817" name=""/>
                  <p:cNvSpPr/>
                  <p:nvPr/>
                </p:nvSpPr>
                <p:spPr>
                  <a:xfrm>
                    <a:off x="7307640" y="3906720"/>
                    <a:ext cx="34560" cy="45720"/>
                  </a:xfrm>
                  <a:custGeom>
                    <a:avLst/>
                    <a:gdLst/>
                    <a:ahLst/>
                    <a:rect l="l" t="t" r="r" b="b"/>
                    <a:pathLst>
                      <a:path w="103" h="104">
                        <a:moveTo>
                          <a:pt x="0" y="0"/>
                        </a:moveTo>
                        <a:lnTo>
                          <a:pt x="103" y="104"/>
                        </a:lnTo>
                        <a:lnTo>
                          <a:pt x="103"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sp>
            <p:nvSpPr>
              <p:cNvPr id="1818" name=""/>
              <p:cNvSpPr/>
              <p:nvPr/>
            </p:nvSpPr>
            <p:spPr>
              <a:xfrm>
                <a:off x="7148880" y="390312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1819" name=""/>
              <p:cNvSpPr/>
              <p:nvPr/>
            </p:nvSpPr>
            <p:spPr>
              <a:xfrm>
                <a:off x="7254000" y="390312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1820" name=""/>
              <p:cNvSpPr/>
              <p:nvPr/>
            </p:nvSpPr>
            <p:spPr>
              <a:xfrm>
                <a:off x="7183440" y="3903120"/>
                <a:ext cx="108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1821" name=""/>
              <p:cNvSpPr/>
              <p:nvPr/>
            </p:nvSpPr>
            <p:spPr>
              <a:xfrm>
                <a:off x="7219440" y="390312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1822" name=""/>
              <p:cNvSpPr/>
              <p:nvPr/>
            </p:nvSpPr>
            <p:spPr>
              <a:xfrm>
                <a:off x="7114320" y="3903120"/>
                <a:ext cx="108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1823" name=""/>
              <p:cNvSpPr/>
              <p:nvPr/>
            </p:nvSpPr>
            <p:spPr>
              <a:xfrm>
                <a:off x="7077960" y="390312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1824" name=""/>
              <p:cNvSpPr/>
              <p:nvPr/>
            </p:nvSpPr>
            <p:spPr>
              <a:xfrm>
                <a:off x="7290000" y="390312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1825" name=""/>
              <p:cNvSpPr/>
              <p:nvPr/>
            </p:nvSpPr>
            <p:spPr>
              <a:xfrm>
                <a:off x="7324560" y="390312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grpSp>
      </p:grpSp>
      <p:sp>
        <p:nvSpPr>
          <p:cNvPr id="1826" name=""/>
          <p:cNvSpPr/>
          <p:nvPr/>
        </p:nvSpPr>
        <p:spPr>
          <a:xfrm>
            <a:off x="2241720" y="2905200"/>
            <a:ext cx="609480" cy="895320"/>
          </a:xfrm>
          <a:prstGeom prst="line">
            <a:avLst/>
          </a:prstGeom>
          <a:ln cap="sq" w="28440">
            <a:solidFill>
              <a:srgbClr val="80808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827" name=""/>
          <p:cNvSpPr/>
          <p:nvPr/>
        </p:nvSpPr>
        <p:spPr>
          <a:xfrm flipV="1">
            <a:off x="2241720" y="4071960"/>
            <a:ext cx="426960" cy="39600"/>
          </a:xfrm>
          <a:prstGeom prst="line">
            <a:avLst/>
          </a:prstGeom>
          <a:ln cap="sq" w="28440">
            <a:solidFill>
              <a:srgbClr val="808080"/>
            </a:solidFill>
            <a:miter/>
          </a:ln>
        </p:spPr>
        <p:style>
          <a:lnRef idx="0"/>
          <a:fillRef idx="0"/>
          <a:effectRef idx="0"/>
          <a:fontRef idx="minor"/>
        </p:style>
        <p:txBody>
          <a:bodyPr lIns="90000" rIns="90000" tIns="-7200" bIns="-7200" anchor="ctr">
            <a:noAutofit/>
          </a:bodyPr>
          <a:p>
            <a:endParaRPr b="0" lang="en-US" sz="2400" strike="noStrike" u="none">
              <a:solidFill>
                <a:srgbClr val="ffffff"/>
              </a:solidFill>
              <a:effectLst/>
              <a:uFillTx/>
              <a:latin typeface="Times New Roman"/>
            </a:endParaRPr>
          </a:p>
        </p:txBody>
      </p:sp>
      <p:sp>
        <p:nvSpPr>
          <p:cNvPr id="1828" name=""/>
          <p:cNvSpPr/>
          <p:nvPr/>
        </p:nvSpPr>
        <p:spPr>
          <a:xfrm flipV="1">
            <a:off x="2133720" y="4267080"/>
            <a:ext cx="534960" cy="1028880"/>
          </a:xfrm>
          <a:prstGeom prst="line">
            <a:avLst/>
          </a:prstGeom>
          <a:ln cap="sq" w="28440">
            <a:solidFill>
              <a:srgbClr val="80808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829" name=""/>
          <p:cNvSpPr/>
          <p:nvPr/>
        </p:nvSpPr>
        <p:spPr>
          <a:xfrm flipV="1">
            <a:off x="4141800" y="3359160"/>
            <a:ext cx="277920" cy="488880"/>
          </a:xfrm>
          <a:prstGeom prst="line">
            <a:avLst/>
          </a:prstGeom>
          <a:ln cap="sq" w="28440">
            <a:solidFill>
              <a:srgbClr val="80808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830" name=""/>
          <p:cNvSpPr/>
          <p:nvPr/>
        </p:nvSpPr>
        <p:spPr>
          <a:xfrm flipV="1">
            <a:off x="4141800" y="4020840"/>
            <a:ext cx="277920" cy="12600"/>
          </a:xfrm>
          <a:prstGeom prst="line">
            <a:avLst/>
          </a:prstGeom>
          <a:ln cap="sq" w="28440">
            <a:solidFill>
              <a:srgbClr val="808080"/>
            </a:solidFill>
            <a:miter/>
          </a:ln>
        </p:spPr>
        <p:style>
          <a:lnRef idx="0"/>
          <a:fillRef idx="0"/>
          <a:effectRef idx="0"/>
          <a:fontRef idx="minor"/>
        </p:style>
        <p:txBody>
          <a:bodyPr lIns="90000" rIns="90000" tIns="-34200" bIns="-34200" anchor="ctr">
            <a:noAutofit/>
          </a:bodyPr>
          <a:p>
            <a:endParaRPr b="0" lang="en-US" sz="2400" strike="noStrike" u="none">
              <a:solidFill>
                <a:srgbClr val="ffffff"/>
              </a:solidFill>
              <a:effectLst/>
              <a:uFillTx/>
              <a:latin typeface="Times New Roman"/>
            </a:endParaRPr>
          </a:p>
        </p:txBody>
      </p:sp>
      <p:sp>
        <p:nvSpPr>
          <p:cNvPr id="1831" name=""/>
          <p:cNvSpPr/>
          <p:nvPr/>
        </p:nvSpPr>
        <p:spPr>
          <a:xfrm>
            <a:off x="4138560" y="4305240"/>
            <a:ext cx="281160" cy="343080"/>
          </a:xfrm>
          <a:prstGeom prst="line">
            <a:avLst/>
          </a:prstGeom>
          <a:ln cap="sq" w="28440">
            <a:solidFill>
              <a:srgbClr val="80808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832" name=""/>
          <p:cNvSpPr/>
          <p:nvPr/>
        </p:nvSpPr>
        <p:spPr>
          <a:xfrm flipV="1">
            <a:off x="2133720" y="2635200"/>
            <a:ext cx="4914720" cy="177840"/>
          </a:xfrm>
          <a:prstGeom prst="line">
            <a:avLst/>
          </a:prstGeom>
          <a:ln w="12600">
            <a:solidFill>
              <a:srgbClr val="ffffff"/>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833" name=""/>
          <p:cNvSpPr/>
          <p:nvPr/>
        </p:nvSpPr>
        <p:spPr>
          <a:xfrm flipV="1">
            <a:off x="5638680" y="3161880"/>
            <a:ext cx="1449360" cy="128520"/>
          </a:xfrm>
          <a:prstGeom prst="line">
            <a:avLst/>
          </a:prstGeom>
          <a:ln cap="sq" w="12600">
            <a:solidFill>
              <a:srgbClr val="80808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834" name=""/>
          <p:cNvSpPr/>
          <p:nvPr/>
        </p:nvSpPr>
        <p:spPr>
          <a:xfrm>
            <a:off x="5638680" y="3884760"/>
            <a:ext cx="1560600" cy="610920"/>
          </a:xfrm>
          <a:prstGeom prst="line">
            <a:avLst/>
          </a:prstGeom>
          <a:ln cap="sq" w="12600">
            <a:solidFill>
              <a:srgbClr val="80808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835" name=""/>
          <p:cNvSpPr/>
          <p:nvPr/>
        </p:nvSpPr>
        <p:spPr>
          <a:xfrm>
            <a:off x="5638680" y="4545000"/>
            <a:ext cx="1560600" cy="250920"/>
          </a:xfrm>
          <a:prstGeom prst="line">
            <a:avLst/>
          </a:prstGeom>
          <a:ln cap="sq" w="12600">
            <a:solidFill>
              <a:srgbClr val="80808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836" name=""/>
          <p:cNvSpPr/>
          <p:nvPr/>
        </p:nvSpPr>
        <p:spPr>
          <a:xfrm flipV="1">
            <a:off x="5638680" y="3787560"/>
            <a:ext cx="1460520" cy="74520"/>
          </a:xfrm>
          <a:prstGeom prst="line">
            <a:avLst/>
          </a:prstGeom>
          <a:ln cap="sq" w="12600">
            <a:solidFill>
              <a:srgbClr val="808080"/>
            </a:solidFill>
            <a:miter/>
          </a:ln>
        </p:spPr>
        <p:style>
          <a:lnRef idx="0"/>
          <a:fillRef idx="0"/>
          <a:effectRef idx="0"/>
          <a:fontRef idx="minor"/>
        </p:style>
        <p:txBody>
          <a:bodyPr lIns="90000" rIns="90000" tIns="27720" bIns="27720" anchor="ctr">
            <a:noAutofit/>
          </a:bodyPr>
          <a:p>
            <a:endParaRPr b="0" lang="en-US" sz="2400" strike="noStrike" u="none">
              <a:solidFill>
                <a:srgbClr val="ffffff"/>
              </a:solidFill>
              <a:effectLst/>
              <a:uFillTx/>
              <a:latin typeface="Times New Roman"/>
            </a:endParaRPr>
          </a:p>
        </p:txBody>
      </p:sp>
      <p:sp>
        <p:nvSpPr>
          <p:cNvPr id="1837" name=""/>
          <p:cNvSpPr/>
          <p:nvPr/>
        </p:nvSpPr>
        <p:spPr>
          <a:xfrm>
            <a:off x="669960" y="5878440"/>
            <a:ext cx="21780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ELECTRIC POWER GENERATION</a:t>
            </a:r>
            <a:endParaRPr b="0" lang="en-US" sz="1200" strike="noStrike" u="none">
              <a:solidFill>
                <a:srgbClr val="ffffff"/>
              </a:solidFill>
              <a:effectLst/>
              <a:uFillTx/>
              <a:latin typeface="Times New Roman"/>
            </a:endParaRPr>
          </a:p>
        </p:txBody>
      </p:sp>
      <p:sp>
        <p:nvSpPr>
          <p:cNvPr id="1838" name=""/>
          <p:cNvSpPr/>
          <p:nvPr/>
        </p:nvSpPr>
        <p:spPr>
          <a:xfrm>
            <a:off x="2669040" y="5878440"/>
            <a:ext cx="15609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ELECTRIC POWER</a:t>
            </a:r>
            <a:endParaRPr b="0" lang="en-US" sz="12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TRANSMISSION</a:t>
            </a:r>
            <a:endParaRPr b="0" lang="en-US" sz="1200" strike="noStrike" u="none">
              <a:solidFill>
                <a:srgbClr val="ffffff"/>
              </a:solidFill>
              <a:effectLst/>
              <a:uFillTx/>
              <a:latin typeface="Times New Roman"/>
            </a:endParaRPr>
          </a:p>
        </p:txBody>
      </p:sp>
      <p:sp>
        <p:nvSpPr>
          <p:cNvPr id="1839" name=""/>
          <p:cNvSpPr/>
          <p:nvPr/>
        </p:nvSpPr>
        <p:spPr>
          <a:xfrm>
            <a:off x="4447080" y="5888160"/>
            <a:ext cx="15609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ELECTRIC POWER</a:t>
            </a:r>
            <a:endParaRPr b="0" lang="en-US" sz="12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DISTRIBUTION</a:t>
            </a:r>
            <a:endParaRPr b="0" lang="en-US" sz="1200" strike="noStrike" u="none">
              <a:solidFill>
                <a:srgbClr val="ffffff"/>
              </a:solidFill>
              <a:effectLst/>
              <a:uFillTx/>
              <a:latin typeface="Times New Roman"/>
            </a:endParaRPr>
          </a:p>
        </p:txBody>
      </p:sp>
      <p:sp>
        <p:nvSpPr>
          <p:cNvPr id="1840" name=""/>
          <p:cNvSpPr/>
          <p:nvPr/>
        </p:nvSpPr>
        <p:spPr>
          <a:xfrm>
            <a:off x="6708240" y="5878440"/>
            <a:ext cx="160308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ELECTRIC POWER </a:t>
            </a:r>
            <a:endParaRPr b="0" lang="en-US" sz="12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CONSUMERS</a:t>
            </a:r>
            <a:endParaRPr b="0" lang="en-US" sz="1200" strike="noStrike" u="none">
              <a:solidFill>
                <a:srgbClr val="ffffff"/>
              </a:solidFill>
              <a:effectLst/>
              <a:uFillTx/>
              <a:latin typeface="Times New Roman"/>
            </a:endParaRPr>
          </a:p>
        </p:txBody>
      </p:sp>
      <p:sp>
        <p:nvSpPr>
          <p:cNvPr id="1841" name=""/>
          <p:cNvSpPr/>
          <p:nvPr/>
        </p:nvSpPr>
        <p:spPr>
          <a:xfrm>
            <a:off x="1068480" y="2286000"/>
            <a:ext cx="28224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Times New Roman"/>
              </a:rPr>
              <a:t>*</a:t>
            </a:r>
            <a:endParaRPr b="0" lang="en-US" sz="1600" strike="noStrike" u="none">
              <a:solidFill>
                <a:srgbClr val="ffffff"/>
              </a:solidFill>
              <a:effectLst/>
              <a:uFillTx/>
              <a:latin typeface="Times New Roman"/>
            </a:endParaRPr>
          </a:p>
        </p:txBody>
      </p:sp>
      <p:sp>
        <p:nvSpPr>
          <p:cNvPr id="1842" name=""/>
          <p:cNvSpPr/>
          <p:nvPr/>
        </p:nvSpPr>
        <p:spPr>
          <a:xfrm>
            <a:off x="299520" y="6475320"/>
            <a:ext cx="22647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 Independent Power Producer</a:t>
            </a:r>
            <a:endParaRPr b="0" lang="en-US" sz="1200" strike="noStrike" u="none">
              <a:solidFill>
                <a:srgbClr val="ffffff"/>
              </a:solidFill>
              <a:effectLst/>
              <a:uFillTx/>
              <a:latin typeface="Times New Roman"/>
            </a:endParaRPr>
          </a:p>
        </p:txBody>
      </p:sp>
      <p:sp>
        <p:nvSpPr>
          <p:cNvPr id="1843" name=""/>
          <p:cNvSpPr/>
          <p:nvPr/>
        </p:nvSpPr>
        <p:spPr>
          <a:xfrm>
            <a:off x="6815160" y="1835280"/>
            <a:ext cx="380880" cy="88920"/>
          </a:xfrm>
          <a:prstGeom prst="rect">
            <a:avLst/>
          </a:prstGeom>
          <a:solidFill>
            <a:srgbClr val="dddddd"/>
          </a:solidFill>
          <a:ln cap="sq" w="12600">
            <a:solidFill>
              <a:srgbClr val="b2b2b2"/>
            </a:solidFill>
            <a:miter/>
          </a:ln>
        </p:spPr>
        <p:style>
          <a:lnRef idx="0"/>
          <a:fillRef idx="0"/>
          <a:effectRef idx="0"/>
          <a:fontRef idx="minor"/>
        </p:style>
        <p:txBody>
          <a:bodyPr wrap="none" lIns="90000" rIns="90000" tIns="42120" bIns="42120" anchor="ctr">
            <a:noAutofit/>
          </a:bodyPr>
          <a:p>
            <a:endParaRPr b="0" lang="en-US" sz="2400" strike="noStrike" u="none">
              <a:solidFill>
                <a:srgbClr val="ffffff"/>
              </a:solidFill>
              <a:effectLst/>
              <a:uFillTx/>
              <a:latin typeface="Times New Roman"/>
            </a:endParaRPr>
          </a:p>
        </p:txBody>
      </p:sp>
      <p:sp>
        <p:nvSpPr>
          <p:cNvPr id="1844" name=""/>
          <p:cNvSpPr/>
          <p:nvPr/>
        </p:nvSpPr>
        <p:spPr>
          <a:xfrm>
            <a:off x="7173720" y="1766880"/>
            <a:ext cx="11084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STATE OWNED</a:t>
            </a:r>
            <a:endParaRPr b="0" lang="en-US" sz="1000" strike="noStrike" u="none">
              <a:solidFill>
                <a:srgbClr val="ffffff"/>
              </a:solidFill>
              <a:effectLst/>
              <a:uFillTx/>
              <a:latin typeface="Times New Roman"/>
            </a:endParaRPr>
          </a:p>
        </p:txBody>
      </p:sp>
      <p:sp>
        <p:nvSpPr>
          <p:cNvPr id="1845" name=""/>
          <p:cNvSpPr/>
          <p:nvPr/>
        </p:nvSpPr>
        <p:spPr>
          <a:xfrm>
            <a:off x="358920" y="685800"/>
            <a:ext cx="8076960" cy="58104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00"/>
                </a:solidFill>
                <a:effectLst/>
                <a:uFillTx/>
                <a:latin typeface="Arial"/>
              </a:rPr>
              <a:t>Many countries have adopted frameworks that allow for entry into the power generation segment.  Nevertheless, most of the power is still bought by the monopoly.</a:t>
            </a:r>
            <a:endParaRPr b="0" lang="en-US" sz="1800" strike="noStrike" u="none">
              <a:solidFill>
                <a:srgbClr val="ffffff"/>
              </a:solidFill>
              <a:effectLst/>
              <a:uFillTx/>
              <a:latin typeface="Times New Roman"/>
            </a:endParaRPr>
          </a:p>
        </p:txBody>
      </p:sp>
      <p:graphicFrame>
        <p:nvGraphicFramePr>
          <p:cNvPr id="1846" name=""/>
          <p:cNvGraphicFramePr/>
          <p:nvPr/>
        </p:nvGraphicFramePr>
        <p:xfrm>
          <a:off x="8547120" y="0"/>
          <a:ext cx="595440" cy="587520"/>
        </p:xfrm>
        <a:graphic>
          <a:graphicData uri="http://schemas.openxmlformats.org/presentationml/2006/ole">
            <p:oleObj r:id="rId12" spid="">
              <p:embed/>
              <p:pic>
                <p:nvPicPr>
                  <p:cNvPr id="1847" name="" descr=""/>
                  <p:cNvPicPr/>
                  <p:nvPr/>
                </p:nvPicPr>
                <p:blipFill>
                  <a:blip r:embed="rId13"/>
                  <a:stretch/>
                </p:blipFill>
                <p:spPr>
                  <a:xfrm>
                    <a:off x="8547120" y="0"/>
                    <a:ext cx="595440" cy="587520"/>
                  </a:xfrm>
                  <a:prstGeom prst="rect">
                    <a:avLst/>
                  </a:prstGeom>
                  <a:noFill/>
                  <a:ln w="0">
                    <a:noFill/>
                  </a:ln>
                </p:spPr>
              </p:pic>
            </p:oleObj>
          </a:graphicData>
        </a:graphic>
      </p:graphicFrame>
      <p:sp>
        <p:nvSpPr>
          <p:cNvPr id="1848" name=""/>
          <p:cNvSpPr/>
          <p:nvPr/>
        </p:nvSpPr>
        <p:spPr>
          <a:xfrm>
            <a:off x="357840" y="76320"/>
            <a:ext cx="42184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Competition in power generation</a:t>
            </a:r>
            <a:endParaRPr b="0" lang="en-US" sz="2400" strike="noStrike" u="none">
              <a:solidFill>
                <a:srgbClr val="ffffff"/>
              </a:solidFill>
              <a:effectLst/>
              <a:uFillTx/>
              <a:latin typeface="Times New Roman"/>
            </a:endParaRPr>
          </a:p>
        </p:txBody>
      </p:sp>
      <p:sp>
        <p:nvSpPr>
          <p:cNvPr id="1849" name=""/>
          <p:cNvSpPr/>
          <p:nvPr/>
        </p:nvSpPr>
        <p:spPr>
          <a:xfrm>
            <a:off x="824040" y="2395440"/>
            <a:ext cx="42624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IPP</a:t>
            </a:r>
            <a:endParaRPr b="0" lang="en-US" sz="1200" strike="noStrike" u="none">
              <a:solidFill>
                <a:srgbClr val="ffffff"/>
              </a:solidFill>
              <a:effectLst/>
              <a:uFillTx/>
              <a:latin typeface="Times New Roman"/>
            </a:endParaRPr>
          </a:p>
        </p:txBody>
      </p:sp>
      <p:sp>
        <p:nvSpPr>
          <p:cNvPr id="2" name="PlaceHolder 1"/>
          <p:cNvSpPr>
            <a:spLocks noGrp="1"/>
          </p:cNvSpPr>
          <p:nvPr>
            <p:ph type="sldNum" idx="3"/>
          </p:nvPr>
        </p:nvSpPr>
        <p:spPr/>
        <p:txBody>
          <a:bodyPr/>
          <a:p>
            <a:fld id="{BAE5607C-C2F7-4BDE-BEC3-EF6AF0550B6F}"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1850" name="PlaceHolder 1"/>
          <p:cNvSpPr>
            <a:spLocks noGrp="1"/>
          </p:cNvSpPr>
          <p:nvPr>
            <p:ph type="title"/>
          </p:nvPr>
        </p:nvSpPr>
        <p:spPr>
          <a:xfrm>
            <a:off x="634680" y="76320"/>
            <a:ext cx="5505480" cy="823320"/>
          </a:xfrm>
          <a:prstGeom prst="rect">
            <a:avLst/>
          </a:prstGeom>
          <a:noFill/>
          <a:ln w="0">
            <a:noFill/>
          </a:ln>
        </p:spPr>
        <p:txBody>
          <a:bodyPr lIns="91440" rIns="91440" tIns="45720" bIns="45720" anchor="t">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Stage 3:  Open Access to transmission lines</a:t>
            </a:r>
            <a:endParaRPr b="0" lang="en-US" sz="2400" strike="noStrike" u="none">
              <a:solidFill>
                <a:srgbClr val="ffff00"/>
              </a:solidFill>
              <a:effectLst/>
              <a:uFillTx/>
              <a:latin typeface="Times New Roman"/>
            </a:endParaRPr>
          </a:p>
        </p:txBody>
      </p:sp>
      <p:sp>
        <p:nvSpPr>
          <p:cNvPr id="1851" name="PlaceHolder 2"/>
          <p:cNvSpPr>
            <a:spLocks noGrp="1"/>
          </p:cNvSpPr>
          <p:nvPr>
            <p:ph/>
          </p:nvPr>
        </p:nvSpPr>
        <p:spPr>
          <a:xfrm>
            <a:off x="-533520" y="982440"/>
            <a:ext cx="9677520" cy="4267080"/>
          </a:xfrm>
          <a:prstGeom prst="rect">
            <a:avLst/>
          </a:prstGeom>
          <a:noFill/>
          <a:ln w="0">
            <a:noFill/>
          </a:ln>
        </p:spPr>
        <p:txBody>
          <a:bodyPr lIns="92160" rIns="92160" tIns="46080" bIns="46080" anchor="t">
            <a:normAutofit fontScale="62500" lnSpcReduction="19999"/>
          </a:bodyPr>
          <a:p>
            <a:pPr lvl="2" marL="1143000" indent="-228600">
              <a:lnSpc>
                <a:spcPct val="100000"/>
              </a:lnSpc>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Electricity Generation: </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No legal barriers to entry.</a:t>
            </a:r>
            <a:endParaRPr b="0" lang="en-US" sz="1600" strike="noStrike" u="none">
              <a:solidFill>
                <a:srgbClr val="ffffff"/>
              </a:solidFill>
              <a:effectLst/>
              <a:uFillTx/>
              <a:latin typeface="Times New Roman"/>
            </a:endParaRPr>
          </a:p>
          <a:p>
            <a:pPr lvl="2" marL="1143000" indent="-228600">
              <a:lnSpc>
                <a:spcPct val="100000"/>
              </a:lnSpc>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     Wholesale Market:</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Open Access.</a:t>
            </a:r>
            <a:endParaRPr b="0" lang="en-US" sz="1600" strike="noStrike" u="none">
              <a:solidFill>
                <a:srgbClr val="ffffff"/>
              </a:solidFill>
              <a:effectLst/>
              <a:uFillTx/>
              <a:latin typeface="Times New Roman"/>
            </a:endParaRPr>
          </a:p>
          <a:p>
            <a:pPr lvl="2" marL="1143000" indent="-228600">
              <a:lnSpc>
                <a:spcPct val="100000"/>
              </a:lnSpc>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     Transmission: </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Open Access.</a:t>
            </a:r>
            <a:endParaRPr b="0" lang="en-US" sz="1600" strike="noStrike" u="none">
              <a:solidFill>
                <a:srgbClr val="ffffff"/>
              </a:solidFill>
              <a:effectLst/>
              <a:uFillTx/>
              <a:latin typeface="Times New Roman"/>
            </a:endParaRPr>
          </a:p>
          <a:p>
            <a:pPr lvl="2" marL="1143000" indent="-228600">
              <a:lnSpc>
                <a:spcPct val="100000"/>
              </a:lnSpc>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     Distribution:</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No legal barriers to entry.</a:t>
            </a:r>
            <a:endParaRPr b="0" lang="en-US" sz="1600" strike="noStrike" u="none">
              <a:solidFill>
                <a:srgbClr val="ffffff"/>
              </a:solidFill>
              <a:effectLst/>
              <a:uFillTx/>
              <a:latin typeface="Times New Roman"/>
            </a:endParaRPr>
          </a:p>
          <a:p>
            <a:pPr lvl="2" marL="1143000" indent="-228600">
              <a:lnSpc>
                <a:spcPct val="100000"/>
              </a:lnSpc>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     Retail Market:</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Closed Access (Monopoly).</a:t>
            </a:r>
            <a:endParaRPr b="0" lang="en-US" sz="1600" strike="noStrike" u="none">
              <a:solidFill>
                <a:srgbClr val="ffffff"/>
              </a:solidFill>
              <a:effectLst/>
              <a:uFillTx/>
              <a:latin typeface="Times New Roman"/>
            </a:endParaRPr>
          </a:p>
          <a:p>
            <a:pPr lvl="2" marL="1143000" indent="-228600">
              <a:lnSpc>
                <a:spcPct val="100000"/>
              </a:lnSpc>
              <a:spcBef>
                <a:spcPts val="451"/>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a:p>
            <a:pPr lvl="3" marL="1600200" indent="-228600">
              <a:lnSpc>
                <a:spcPct val="100000"/>
              </a:lnSpc>
              <a:spcBef>
                <a:spcPts val="400"/>
              </a:spcBef>
              <a:buClr>
                <a:srgbClr val="ffffff"/>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Creation of an independent regulator.</a:t>
            </a:r>
            <a:endParaRPr b="0" lang="en-US" sz="1600" strike="noStrike" u="none">
              <a:solidFill>
                <a:srgbClr val="ffffff"/>
              </a:solidFill>
              <a:effectLst/>
              <a:uFillTx/>
              <a:latin typeface="Times New Roman"/>
            </a:endParaRPr>
          </a:p>
          <a:p>
            <a:pPr lvl="3" marL="1600200" indent="-228600">
              <a:lnSpc>
                <a:spcPct val="100000"/>
              </a:lnSpc>
              <a:spcBef>
                <a:spcPts val="400"/>
              </a:spcBef>
              <a:buClr>
                <a:srgbClr val="ffffff"/>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Transmission  of electricity is unbundled from other segments.</a:t>
            </a:r>
            <a:endParaRPr b="0" lang="en-US" sz="1600" strike="noStrike" u="none">
              <a:solidFill>
                <a:srgbClr val="ffffff"/>
              </a:solidFill>
              <a:effectLst/>
              <a:uFillTx/>
              <a:latin typeface="Times New Roman"/>
            </a:endParaRPr>
          </a:p>
          <a:p>
            <a:pPr lvl="3" marL="1600200" indent="-228600">
              <a:lnSpc>
                <a:spcPct val="100000"/>
              </a:lnSpc>
              <a:spcBef>
                <a:spcPts val="400"/>
              </a:spcBef>
              <a:buClr>
                <a:srgbClr val="ffffff"/>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Sale and transmission  of  electricity is unbundled from distribution function and </a:t>
            </a:r>
            <a:endParaRPr b="0" lang="en-US" sz="1600" strike="noStrike" u="none">
              <a:solidFill>
                <a:srgbClr val="ffffff"/>
              </a:solidFill>
              <a:effectLst/>
              <a:uFillTx/>
              <a:latin typeface="Times New Roman"/>
            </a:endParaRPr>
          </a:p>
          <a:p>
            <a:pPr lvl="2" marL="1143000" indent="-228600">
              <a:lnSpc>
                <a:spcPct val="100000"/>
              </a:lnSpc>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            each other.</a:t>
            </a:r>
            <a:endParaRPr b="0" lang="en-US" sz="1600" strike="noStrike" u="none">
              <a:solidFill>
                <a:srgbClr val="ffffff"/>
              </a:solidFill>
              <a:effectLst/>
              <a:uFillTx/>
              <a:latin typeface="Times New Roman"/>
            </a:endParaRPr>
          </a:p>
          <a:p>
            <a:pPr lvl="3" marL="1600200" indent="-228600">
              <a:lnSpc>
                <a:spcPct val="100000"/>
              </a:lnSpc>
              <a:spcBef>
                <a:spcPts val="400"/>
              </a:spcBef>
              <a:buClr>
                <a:srgbClr val="ffffff"/>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Competitive prices exist (spot and forward prices).</a:t>
            </a:r>
            <a:endParaRPr b="0" lang="en-US" sz="1600" strike="noStrike" u="none">
              <a:solidFill>
                <a:srgbClr val="ffffff"/>
              </a:solidFill>
              <a:effectLst/>
              <a:uFillTx/>
              <a:latin typeface="Times New Roman"/>
            </a:endParaRPr>
          </a:p>
          <a:p>
            <a:pPr lvl="3" marL="1600200" indent="-228600">
              <a:lnSpc>
                <a:spcPct val="100000"/>
              </a:lnSpc>
              <a:spcBef>
                <a:spcPts val="400"/>
              </a:spcBef>
              <a:buClr>
                <a:srgbClr val="ffffff"/>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Regulation of transmission and distribution prices.</a:t>
            </a:r>
            <a:endParaRPr b="0" lang="en-US" sz="1600" strike="noStrike" u="none">
              <a:solidFill>
                <a:srgbClr val="ffffff"/>
              </a:solidFill>
              <a:effectLst/>
              <a:uFillTx/>
              <a:latin typeface="Times New Roman"/>
            </a:endParaRPr>
          </a:p>
          <a:p>
            <a:pPr lvl="3" marL="1600200" indent="-228600">
              <a:lnSpc>
                <a:spcPct val="100000"/>
              </a:lnSpc>
              <a:spcBef>
                <a:spcPts val="400"/>
              </a:spcBef>
              <a:buClr>
                <a:srgbClr val="ffffff"/>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The scope of the regulator is more defined and operational rules are put in place.</a:t>
            </a:r>
            <a:endParaRPr b="0" lang="en-US" sz="1600" strike="noStrike" u="none">
              <a:solidFill>
                <a:srgbClr val="ffffff"/>
              </a:solidFill>
              <a:effectLst/>
              <a:uFillTx/>
              <a:latin typeface="Times New Roman"/>
            </a:endParaRPr>
          </a:p>
          <a:p>
            <a:pPr lvl="3" marL="1600200" indent="-228600">
              <a:lnSpc>
                <a:spcPct val="100000"/>
              </a:lnSpc>
              <a:spcBef>
                <a:spcPts val="400"/>
              </a:spcBef>
              <a:buClr>
                <a:srgbClr val="ffffff"/>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Affiliated transactions. Codes of conduct between affiliates are established.</a:t>
            </a:r>
            <a:endParaRPr b="0" lang="en-US" sz="1600" strike="noStrike" u="none">
              <a:solidFill>
                <a:srgbClr val="ffffff"/>
              </a:solidFill>
              <a:effectLst/>
              <a:uFillTx/>
              <a:latin typeface="Times New Roman"/>
            </a:endParaRPr>
          </a:p>
          <a:p>
            <a:pPr lvl="3" marL="1600200" indent="-228600">
              <a:lnSpc>
                <a:spcPct val="100000"/>
              </a:lnSpc>
              <a:spcBef>
                <a:spcPts val="400"/>
              </a:spcBef>
              <a:buClr>
                <a:srgbClr val="ffffff"/>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Utilization of risk management instruments and the financial markets for wholesale.</a:t>
            </a:r>
            <a:endParaRPr b="0" lang="en-US" sz="1600" strike="noStrike" u="none">
              <a:solidFill>
                <a:srgbClr val="ffffff"/>
              </a:solidFill>
              <a:effectLst/>
              <a:uFillTx/>
              <a:latin typeface="Times New Roman"/>
            </a:endParaRPr>
          </a:p>
          <a:p>
            <a:pPr lvl="3" marL="1600200" indent="-228600">
              <a:lnSpc>
                <a:spcPct val="100000"/>
              </a:lnSpc>
              <a:spcBef>
                <a:spcPts val="400"/>
              </a:spcBef>
              <a:buClr>
                <a:srgbClr val="ffffff"/>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Marketing of electricity to non–captive customers.</a:t>
            </a:r>
            <a:endParaRPr b="0" lang="en-US" sz="1600" strike="noStrike" u="none">
              <a:solidFill>
                <a:srgbClr val="ffffff"/>
              </a:solidFill>
              <a:effectLst/>
              <a:uFillTx/>
              <a:latin typeface="Times New Roman"/>
            </a:endParaRPr>
          </a:p>
          <a:p>
            <a:pPr lvl="3" marL="1600200" indent="-228600">
              <a:lnSpc>
                <a:spcPct val="100000"/>
              </a:lnSpc>
              <a:spcBef>
                <a:spcPts val="400"/>
              </a:spcBef>
              <a:buClr>
                <a:srgbClr val="ffffff"/>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Emerging competitive wholesale markets.</a:t>
            </a:r>
            <a:endParaRPr b="0" lang="en-US" sz="1600" strike="noStrike" u="none">
              <a:solidFill>
                <a:srgbClr val="ffffff"/>
              </a:solidFill>
              <a:effectLst/>
              <a:uFillTx/>
              <a:latin typeface="Times New Roman"/>
            </a:endParaRPr>
          </a:p>
          <a:p>
            <a:pPr lvl="3" marL="1600200" indent="-228600">
              <a:lnSpc>
                <a:spcPct val="100000"/>
              </a:lnSpc>
              <a:spcBef>
                <a:spcPts val="400"/>
              </a:spcBef>
              <a:buClr>
                <a:srgbClr val="ffffff"/>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Partial customer choice (industrial consumers).</a:t>
            </a:r>
            <a:endParaRPr b="0" lang="en-US" sz="1600" strike="noStrike" u="none">
              <a:solidFill>
                <a:srgbClr val="ffffff"/>
              </a:solidFill>
              <a:effectLst/>
              <a:uFillTx/>
              <a:latin typeface="Times New Roman"/>
            </a:endParaRPr>
          </a:p>
        </p:txBody>
      </p:sp>
      <p:graphicFrame>
        <p:nvGraphicFramePr>
          <p:cNvPr id="1852" name=""/>
          <p:cNvGraphicFramePr/>
          <p:nvPr/>
        </p:nvGraphicFramePr>
        <p:xfrm>
          <a:off x="8547120" y="0"/>
          <a:ext cx="595440" cy="587520"/>
        </p:xfrm>
        <a:graphic>
          <a:graphicData uri="http://schemas.openxmlformats.org/presentationml/2006/ole">
            <p:oleObj r:id="rId1" spid="">
              <p:embed/>
              <p:pic>
                <p:nvPicPr>
                  <p:cNvPr id="1853" name="" descr=""/>
                  <p:cNvPicPr/>
                  <p:nvPr/>
                </p:nvPicPr>
                <p:blipFill>
                  <a:blip r:embed="rId2"/>
                  <a:stretch/>
                </p:blipFill>
                <p:spPr>
                  <a:xfrm>
                    <a:off x="8547120" y="0"/>
                    <a:ext cx="595440" cy="587520"/>
                  </a:xfrm>
                  <a:prstGeom prst="rect">
                    <a:avLst/>
                  </a:prstGeom>
                  <a:noFill/>
                  <a:ln w="0">
                    <a:noFill/>
                  </a:ln>
                </p:spPr>
              </p:pic>
            </p:oleObj>
          </a:graphicData>
        </a:graphic>
      </p:graphicFrame>
      <p:sp>
        <p:nvSpPr>
          <p:cNvPr id="1854" name=""/>
          <p:cNvSpPr/>
          <p:nvPr/>
        </p:nvSpPr>
        <p:spPr>
          <a:xfrm>
            <a:off x="597240" y="612720"/>
            <a:ext cx="13993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DESCRIPTION</a:t>
            </a:r>
            <a:endParaRPr b="0" lang="en-US" sz="1400" strike="noStrike" u="none">
              <a:solidFill>
                <a:srgbClr val="ffffff"/>
              </a:solidFill>
              <a:effectLst/>
              <a:uFillTx/>
              <a:latin typeface="Times New Roman"/>
            </a:endParaRPr>
          </a:p>
        </p:txBody>
      </p:sp>
      <p:sp>
        <p:nvSpPr>
          <p:cNvPr id="1855" name=""/>
          <p:cNvSpPr/>
          <p:nvPr/>
        </p:nvSpPr>
        <p:spPr>
          <a:xfrm>
            <a:off x="698400" y="892080"/>
            <a:ext cx="8217000" cy="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 name="PlaceHolder 3"/>
          <p:cNvSpPr>
            <a:spLocks noGrp="1"/>
          </p:cNvSpPr>
          <p:nvPr>
            <p:ph type="sldNum" idx="3"/>
          </p:nvPr>
        </p:nvSpPr>
        <p:spPr/>
        <p:txBody>
          <a:bodyPr/>
          <a:p>
            <a:fld id="{09895332-ADB7-4B21-9D48-69EFE58FCE19}"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1856" name=""/>
          <p:cNvSpPr/>
          <p:nvPr/>
        </p:nvSpPr>
        <p:spPr>
          <a:xfrm>
            <a:off x="2895480" y="5257800"/>
            <a:ext cx="3200400" cy="457200"/>
          </a:xfrm>
          <a:prstGeom prst="wedgeRectCallout">
            <a:avLst>
              <a:gd name="adj1" fmla="val -58777"/>
              <a:gd name="adj2" fmla="val -54861"/>
            </a:avLst>
          </a:prstGeom>
          <a:gradFill rotWithShape="0">
            <a:gsLst>
              <a:gs pos="0">
                <a:srgbClr val="db8300"/>
              </a:gs>
              <a:gs pos="50000">
                <a:srgbClr val="ff9900"/>
              </a:gs>
              <a:gs pos="100000">
                <a:srgbClr val="db8300"/>
              </a:gs>
            </a:gsLst>
            <a:lin ang="5400000"/>
          </a:gradFill>
          <a:ln cap="sq" w="12600">
            <a:solidFill>
              <a:srgbClr val="ffff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1857" name=""/>
          <p:cNvSpPr/>
          <p:nvPr/>
        </p:nvSpPr>
        <p:spPr>
          <a:xfrm>
            <a:off x="409680" y="1482840"/>
            <a:ext cx="60750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OPEN ACCESS TO TRANSMISSION AND ENTRY INTO DISTRIBUTION</a:t>
            </a:r>
            <a:endParaRPr b="0" lang="en-US" sz="1400" strike="noStrike" u="none">
              <a:solidFill>
                <a:srgbClr val="ffffff"/>
              </a:solidFill>
              <a:effectLst/>
              <a:uFillTx/>
              <a:latin typeface="Times New Roman"/>
            </a:endParaRPr>
          </a:p>
        </p:txBody>
      </p:sp>
      <p:pic>
        <p:nvPicPr>
          <p:cNvPr id="1858" name="" descr=""/>
          <p:cNvPicPr/>
          <p:nvPr/>
        </p:nvPicPr>
        <p:blipFill>
          <a:blip r:embed="rId1"/>
          <a:stretch/>
        </p:blipFill>
        <p:spPr>
          <a:xfrm>
            <a:off x="762120" y="2438280"/>
            <a:ext cx="1479600" cy="533520"/>
          </a:xfrm>
          <a:prstGeom prst="rect">
            <a:avLst/>
          </a:prstGeom>
          <a:noFill/>
          <a:ln w="0">
            <a:noFill/>
          </a:ln>
        </p:spPr>
      </p:pic>
      <p:pic>
        <p:nvPicPr>
          <p:cNvPr id="1859" name="" descr=""/>
          <p:cNvPicPr/>
          <p:nvPr/>
        </p:nvPicPr>
        <p:blipFill>
          <a:blip r:embed="rId2"/>
          <a:stretch/>
        </p:blipFill>
        <p:spPr>
          <a:xfrm>
            <a:off x="762120" y="3695760"/>
            <a:ext cx="1479600" cy="533520"/>
          </a:xfrm>
          <a:prstGeom prst="rect">
            <a:avLst/>
          </a:prstGeom>
          <a:noFill/>
          <a:ln w="0">
            <a:noFill/>
          </a:ln>
        </p:spPr>
      </p:pic>
      <p:pic>
        <p:nvPicPr>
          <p:cNvPr id="1860" name="" descr=""/>
          <p:cNvPicPr/>
          <p:nvPr/>
        </p:nvPicPr>
        <p:blipFill>
          <a:blip r:embed="rId3"/>
          <a:stretch/>
        </p:blipFill>
        <p:spPr>
          <a:xfrm>
            <a:off x="762120" y="4952880"/>
            <a:ext cx="1479600" cy="533520"/>
          </a:xfrm>
          <a:prstGeom prst="rect">
            <a:avLst/>
          </a:prstGeom>
          <a:noFill/>
          <a:ln w="0">
            <a:noFill/>
          </a:ln>
        </p:spPr>
      </p:pic>
      <p:grpSp>
        <p:nvGrpSpPr>
          <p:cNvPr id="1861" name=""/>
          <p:cNvGrpSpPr/>
          <p:nvPr/>
        </p:nvGrpSpPr>
        <p:grpSpPr>
          <a:xfrm>
            <a:off x="2795760" y="3581280"/>
            <a:ext cx="1474200" cy="750600"/>
            <a:chOff x="2795760" y="3581280"/>
            <a:chExt cx="1474200" cy="750600"/>
          </a:xfrm>
        </p:grpSpPr>
        <p:grpSp>
          <p:nvGrpSpPr>
            <p:cNvPr id="1862" name=""/>
            <p:cNvGrpSpPr/>
            <p:nvPr/>
          </p:nvGrpSpPr>
          <p:grpSpPr>
            <a:xfrm>
              <a:off x="2795760" y="3581280"/>
              <a:ext cx="783360" cy="749160"/>
              <a:chOff x="2795760" y="3581280"/>
              <a:chExt cx="783360" cy="749160"/>
            </a:xfrm>
          </p:grpSpPr>
          <p:sp>
            <p:nvSpPr>
              <p:cNvPr id="1863" name=""/>
              <p:cNvSpPr/>
              <p:nvPr/>
            </p:nvSpPr>
            <p:spPr>
              <a:xfrm>
                <a:off x="2796840" y="3581280"/>
                <a:ext cx="781200" cy="747720"/>
              </a:xfrm>
              <a:prstGeom prst="rect">
                <a:avLst/>
              </a:prstGeom>
              <a:solidFill>
                <a:srgbClr val="8080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864" name=""/>
              <p:cNvSpPr/>
              <p:nvPr/>
            </p:nvSpPr>
            <p:spPr>
              <a:xfrm>
                <a:off x="2795760" y="4149360"/>
                <a:ext cx="783360" cy="181080"/>
              </a:xfrm>
              <a:custGeom>
                <a:avLst/>
                <a:gdLst/>
                <a:ahLst/>
                <a:rect l="l" t="t" r="r" b="b"/>
                <a:pathLst>
                  <a:path w="3053" h="762">
                    <a:moveTo>
                      <a:pt x="0" y="196"/>
                    </a:moveTo>
                    <a:lnTo>
                      <a:pt x="640" y="34"/>
                    </a:lnTo>
                    <a:lnTo>
                      <a:pt x="776" y="16"/>
                    </a:lnTo>
                    <a:lnTo>
                      <a:pt x="992" y="0"/>
                    </a:lnTo>
                    <a:lnTo>
                      <a:pt x="1416" y="21"/>
                    </a:lnTo>
                    <a:lnTo>
                      <a:pt x="1890" y="53"/>
                    </a:lnTo>
                    <a:lnTo>
                      <a:pt x="1931" y="67"/>
                    </a:lnTo>
                    <a:lnTo>
                      <a:pt x="1974" y="88"/>
                    </a:lnTo>
                    <a:lnTo>
                      <a:pt x="2039" y="115"/>
                    </a:lnTo>
                    <a:lnTo>
                      <a:pt x="2143" y="162"/>
                    </a:lnTo>
                    <a:lnTo>
                      <a:pt x="2338" y="196"/>
                    </a:lnTo>
                    <a:lnTo>
                      <a:pt x="2563" y="216"/>
                    </a:lnTo>
                    <a:lnTo>
                      <a:pt x="2835" y="208"/>
                    </a:lnTo>
                    <a:lnTo>
                      <a:pt x="3053" y="157"/>
                    </a:lnTo>
                    <a:lnTo>
                      <a:pt x="3053" y="762"/>
                    </a:lnTo>
                    <a:lnTo>
                      <a:pt x="0" y="762"/>
                    </a:lnTo>
                    <a:lnTo>
                      <a:pt x="0" y="196"/>
                    </a:lnTo>
                    <a:close/>
                  </a:path>
                </a:pathLst>
              </a:custGeom>
              <a:solidFill>
                <a:srgbClr val="804000"/>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1865" name=""/>
            <p:cNvSpPr/>
            <p:nvPr/>
          </p:nvSpPr>
          <p:spPr>
            <a:xfrm>
              <a:off x="2944440" y="3677040"/>
              <a:ext cx="633600" cy="192600"/>
            </a:xfrm>
            <a:custGeom>
              <a:avLst/>
              <a:gdLst/>
              <a:ahLst/>
              <a:rect l="l" t="t" r="r" b="b"/>
              <a:pathLst>
                <a:path w="2469" h="810">
                  <a:moveTo>
                    <a:pt x="0" y="810"/>
                  </a:moveTo>
                  <a:lnTo>
                    <a:pt x="1497" y="12"/>
                  </a:lnTo>
                  <a:lnTo>
                    <a:pt x="2469" y="0"/>
                  </a:lnTo>
                </a:path>
              </a:pathLst>
            </a:custGeom>
            <a:noFill/>
            <a:ln w="3240">
              <a:solidFill>
                <a:srgbClr val="a0a0a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1866" name=""/>
            <p:cNvGrpSpPr/>
            <p:nvPr/>
          </p:nvGrpSpPr>
          <p:grpSpPr>
            <a:xfrm>
              <a:off x="2797560" y="3624120"/>
              <a:ext cx="783360" cy="281520"/>
              <a:chOff x="2797560" y="3624120"/>
              <a:chExt cx="783360" cy="281520"/>
            </a:xfrm>
          </p:grpSpPr>
          <p:grpSp>
            <p:nvGrpSpPr>
              <p:cNvPr id="1867" name=""/>
              <p:cNvGrpSpPr/>
              <p:nvPr/>
            </p:nvGrpSpPr>
            <p:grpSpPr>
              <a:xfrm>
                <a:off x="2797560" y="3822120"/>
                <a:ext cx="783360" cy="83520"/>
                <a:chOff x="2797560" y="3822120"/>
                <a:chExt cx="783360" cy="83520"/>
              </a:xfrm>
            </p:grpSpPr>
            <p:sp>
              <p:nvSpPr>
                <p:cNvPr id="1868" name=""/>
                <p:cNvSpPr/>
                <p:nvPr/>
              </p:nvSpPr>
              <p:spPr>
                <a:xfrm>
                  <a:off x="2797560" y="3827520"/>
                  <a:ext cx="783360" cy="78120"/>
                </a:xfrm>
                <a:custGeom>
                  <a:avLst/>
                  <a:gdLst/>
                  <a:ahLst/>
                  <a:rect l="l" t="t" r="r" b="b"/>
                  <a:pathLst>
                    <a:path w="3054" h="331">
                      <a:moveTo>
                        <a:pt x="0" y="145"/>
                      </a:moveTo>
                      <a:lnTo>
                        <a:pt x="712" y="0"/>
                      </a:lnTo>
                      <a:lnTo>
                        <a:pt x="3054" y="331"/>
                      </a:lnTo>
                    </a:path>
                  </a:pathLst>
                </a:custGeom>
                <a:noFill/>
                <a:ln w="3240">
                  <a:solidFill>
                    <a:srgbClr val="a0a0a0"/>
                  </a:solidFill>
                  <a:round/>
                </a:ln>
              </p:spPr>
              <p:style>
                <a:lnRef idx="0"/>
                <a:fillRef idx="0"/>
                <a:effectRef idx="0"/>
                <a:fontRef idx="minor"/>
              </p:style>
              <p:txBody>
                <a:bodyPr lIns="90000" rIns="90000" tIns="31320" bIns="31320" anchor="t">
                  <a:noAutofit/>
                </a:bodyPr>
                <a:p>
                  <a:endParaRPr b="0" lang="en-US" sz="2400" strike="noStrike" u="none">
                    <a:solidFill>
                      <a:srgbClr val="ffffff"/>
                    </a:solidFill>
                    <a:effectLst/>
                    <a:uFillTx/>
                    <a:latin typeface="Times New Roman"/>
                  </a:endParaRPr>
                </a:p>
              </p:txBody>
            </p:sp>
            <p:sp>
              <p:nvSpPr>
                <p:cNvPr id="1869" name=""/>
                <p:cNvSpPr/>
                <p:nvPr/>
              </p:nvSpPr>
              <p:spPr>
                <a:xfrm>
                  <a:off x="2797560" y="3840480"/>
                  <a:ext cx="783360" cy="55440"/>
                </a:xfrm>
                <a:custGeom>
                  <a:avLst/>
                  <a:gdLst/>
                  <a:ahLst/>
                  <a:rect l="l" t="t" r="r" b="b"/>
                  <a:pathLst>
                    <a:path w="3053" h="239">
                      <a:moveTo>
                        <a:pt x="0" y="160"/>
                      </a:moveTo>
                      <a:lnTo>
                        <a:pt x="711" y="0"/>
                      </a:lnTo>
                      <a:lnTo>
                        <a:pt x="1115" y="73"/>
                      </a:lnTo>
                      <a:lnTo>
                        <a:pt x="3053" y="239"/>
                      </a:lnTo>
                    </a:path>
                  </a:pathLst>
                </a:custGeom>
                <a:noFill/>
                <a:ln w="3240">
                  <a:solidFill>
                    <a:srgbClr val="a0a0a0"/>
                  </a:solidFill>
                  <a:round/>
                </a:ln>
              </p:spPr>
              <p:style>
                <a:lnRef idx="0"/>
                <a:fillRef idx="0"/>
                <a:effectRef idx="0"/>
                <a:fontRef idx="minor"/>
              </p:style>
              <p:txBody>
                <a:bodyPr lIns="90000" rIns="90000" tIns="8640" bIns="8640" anchor="t">
                  <a:noAutofit/>
                </a:bodyPr>
                <a:p>
                  <a:endParaRPr b="0" lang="en-US" sz="2400" strike="noStrike" u="none">
                    <a:solidFill>
                      <a:srgbClr val="ffffff"/>
                    </a:solidFill>
                    <a:effectLst/>
                    <a:uFillTx/>
                    <a:latin typeface="Times New Roman"/>
                  </a:endParaRPr>
                </a:p>
              </p:txBody>
            </p:sp>
            <p:sp>
              <p:nvSpPr>
                <p:cNvPr id="1870" name=""/>
                <p:cNvSpPr/>
                <p:nvPr/>
              </p:nvSpPr>
              <p:spPr>
                <a:xfrm>
                  <a:off x="2797560" y="3822120"/>
                  <a:ext cx="783360" cy="62280"/>
                </a:xfrm>
                <a:custGeom>
                  <a:avLst/>
                  <a:gdLst/>
                  <a:ahLst/>
                  <a:rect l="l" t="t" r="r" b="b"/>
                  <a:pathLst>
                    <a:path w="3053" h="259">
                      <a:moveTo>
                        <a:pt x="3053" y="147"/>
                      </a:moveTo>
                      <a:lnTo>
                        <a:pt x="2233" y="0"/>
                      </a:lnTo>
                      <a:lnTo>
                        <a:pt x="0" y="259"/>
                      </a:lnTo>
                    </a:path>
                  </a:pathLst>
                </a:custGeom>
                <a:noFill/>
                <a:ln w="3240">
                  <a:solidFill>
                    <a:srgbClr val="a0a0a0"/>
                  </a:solidFill>
                  <a:round/>
                </a:ln>
              </p:spPr>
              <p:style>
                <a:lnRef idx="0"/>
                <a:fillRef idx="0"/>
                <a:effectRef idx="0"/>
                <a:fontRef idx="minor"/>
              </p:style>
              <p:txBody>
                <a:bodyPr lIns="90000" rIns="90000" tIns="15480" bIns="15480" anchor="t">
                  <a:noAutofit/>
                </a:bodyPr>
                <a:p>
                  <a:endParaRPr b="0" lang="en-US" sz="2400" strike="noStrike" u="none">
                    <a:solidFill>
                      <a:srgbClr val="ffffff"/>
                    </a:solidFill>
                    <a:effectLst/>
                    <a:uFillTx/>
                    <a:latin typeface="Times New Roman"/>
                  </a:endParaRPr>
                </a:p>
              </p:txBody>
            </p:sp>
            <p:sp>
              <p:nvSpPr>
                <p:cNvPr id="1871" name=""/>
                <p:cNvSpPr/>
                <p:nvPr/>
              </p:nvSpPr>
              <p:spPr>
                <a:xfrm>
                  <a:off x="2797560" y="3836160"/>
                  <a:ext cx="783360" cy="59400"/>
                </a:xfrm>
                <a:custGeom>
                  <a:avLst/>
                  <a:gdLst/>
                  <a:ahLst/>
                  <a:rect l="l" t="t" r="r" b="b"/>
                  <a:pathLst>
                    <a:path w="3054" h="257">
                      <a:moveTo>
                        <a:pt x="3054" y="128"/>
                      </a:moveTo>
                      <a:lnTo>
                        <a:pt x="2239" y="0"/>
                      </a:lnTo>
                      <a:lnTo>
                        <a:pt x="1057" y="129"/>
                      </a:lnTo>
                      <a:lnTo>
                        <a:pt x="0" y="257"/>
                      </a:lnTo>
                    </a:path>
                  </a:pathLst>
                </a:custGeom>
                <a:noFill/>
                <a:ln w="3240">
                  <a:solidFill>
                    <a:srgbClr val="a0a0a0"/>
                  </a:solidFill>
                  <a:round/>
                </a:ln>
              </p:spPr>
              <p:style>
                <a:lnRef idx="0"/>
                <a:fillRef idx="0"/>
                <a:effectRef idx="0"/>
                <a:fontRef idx="minor"/>
              </p:style>
              <p:txBody>
                <a:bodyPr lIns="90000" rIns="90000" tIns="12600" bIns="12600" anchor="t">
                  <a:noAutofit/>
                </a:bodyPr>
                <a:p>
                  <a:endParaRPr b="0" lang="en-US" sz="2400" strike="noStrike" u="none">
                    <a:solidFill>
                      <a:srgbClr val="ffffff"/>
                    </a:solidFill>
                    <a:effectLst/>
                    <a:uFillTx/>
                    <a:latin typeface="Times New Roman"/>
                  </a:endParaRPr>
                </a:p>
              </p:txBody>
            </p:sp>
            <p:sp>
              <p:nvSpPr>
                <p:cNvPr id="1872" name=""/>
                <p:cNvSpPr/>
                <p:nvPr/>
              </p:nvSpPr>
              <p:spPr>
                <a:xfrm>
                  <a:off x="2797560" y="3844440"/>
                  <a:ext cx="783360" cy="58320"/>
                </a:xfrm>
                <a:custGeom>
                  <a:avLst/>
                  <a:gdLst/>
                  <a:ahLst/>
                  <a:rect l="l" t="t" r="r" b="b"/>
                  <a:pathLst>
                    <a:path w="3054" h="249">
                      <a:moveTo>
                        <a:pt x="0" y="249"/>
                      </a:moveTo>
                      <a:lnTo>
                        <a:pt x="1475" y="0"/>
                      </a:lnTo>
                      <a:lnTo>
                        <a:pt x="1893" y="89"/>
                      </a:lnTo>
                      <a:lnTo>
                        <a:pt x="3054" y="162"/>
                      </a:lnTo>
                    </a:path>
                  </a:pathLst>
                </a:custGeom>
                <a:noFill/>
                <a:ln w="3240">
                  <a:solidFill>
                    <a:srgbClr val="a0a0a0"/>
                  </a:solidFill>
                  <a:round/>
                </a:ln>
              </p:spPr>
              <p:style>
                <a:lnRef idx="0"/>
                <a:fillRef idx="0"/>
                <a:effectRef idx="0"/>
                <a:fontRef idx="minor"/>
              </p:style>
              <p:txBody>
                <a:bodyPr lIns="90000" rIns="90000" tIns="11520" bIns="11520" anchor="t">
                  <a:noAutofit/>
                </a:bodyPr>
                <a:p>
                  <a:endParaRPr b="0" lang="en-US" sz="2400" strike="noStrike" u="none">
                    <a:solidFill>
                      <a:srgbClr val="ffffff"/>
                    </a:solidFill>
                    <a:effectLst/>
                    <a:uFillTx/>
                    <a:latin typeface="Times New Roman"/>
                  </a:endParaRPr>
                </a:p>
              </p:txBody>
            </p:sp>
            <p:sp>
              <p:nvSpPr>
                <p:cNvPr id="1873" name=""/>
                <p:cNvSpPr/>
                <p:nvPr/>
              </p:nvSpPr>
              <p:spPr>
                <a:xfrm>
                  <a:off x="2797560" y="3831840"/>
                  <a:ext cx="783360" cy="60840"/>
                </a:xfrm>
                <a:custGeom>
                  <a:avLst/>
                  <a:gdLst/>
                  <a:ahLst/>
                  <a:rect l="l" t="t" r="r" b="b"/>
                  <a:pathLst>
                    <a:path w="3053" h="258">
                      <a:moveTo>
                        <a:pt x="0" y="243"/>
                      </a:moveTo>
                      <a:lnTo>
                        <a:pt x="1060" y="91"/>
                      </a:lnTo>
                      <a:lnTo>
                        <a:pt x="1464" y="0"/>
                      </a:lnTo>
                      <a:lnTo>
                        <a:pt x="1904" y="91"/>
                      </a:lnTo>
                      <a:lnTo>
                        <a:pt x="3053" y="258"/>
                      </a:lnTo>
                    </a:path>
                  </a:pathLst>
                </a:custGeom>
                <a:noFill/>
                <a:ln w="3240">
                  <a:solidFill>
                    <a:srgbClr val="a0a0a0"/>
                  </a:solidFill>
                  <a:round/>
                </a:ln>
              </p:spPr>
              <p:style>
                <a:lnRef idx="0"/>
                <a:fillRef idx="0"/>
                <a:effectRef idx="0"/>
                <a:fontRef idx="minor"/>
              </p:style>
              <p:txBody>
                <a:bodyPr lIns="90000" rIns="90000" tIns="14040" bIns="14040" anchor="t">
                  <a:noAutofit/>
                </a:bodyPr>
                <a:p>
                  <a:endParaRPr b="0" lang="en-US" sz="2400" strike="noStrike" u="none">
                    <a:solidFill>
                      <a:srgbClr val="ffffff"/>
                    </a:solidFill>
                    <a:effectLst/>
                    <a:uFillTx/>
                    <a:latin typeface="Times New Roman"/>
                  </a:endParaRPr>
                </a:p>
              </p:txBody>
            </p:sp>
          </p:grpSp>
          <p:sp>
            <p:nvSpPr>
              <p:cNvPr id="1874" name=""/>
              <p:cNvSpPr/>
              <p:nvPr/>
            </p:nvSpPr>
            <p:spPr>
              <a:xfrm>
                <a:off x="2914200" y="3624120"/>
                <a:ext cx="663480" cy="116640"/>
              </a:xfrm>
              <a:custGeom>
                <a:avLst/>
                <a:gdLst/>
                <a:ahLst/>
                <a:rect l="l" t="t" r="r" b="b"/>
                <a:pathLst>
                  <a:path w="2586" h="491">
                    <a:moveTo>
                      <a:pt x="0" y="491"/>
                    </a:moveTo>
                    <a:lnTo>
                      <a:pt x="366" y="237"/>
                    </a:lnTo>
                    <a:lnTo>
                      <a:pt x="2586" y="0"/>
                    </a:lnTo>
                  </a:path>
                </a:pathLst>
              </a:custGeom>
              <a:noFill/>
              <a:ln w="3240">
                <a:solidFill>
                  <a:srgbClr val="a0a0a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1875" name=""/>
            <p:cNvGrpSpPr/>
            <p:nvPr/>
          </p:nvGrpSpPr>
          <p:grpSpPr>
            <a:xfrm>
              <a:off x="2881800" y="3675240"/>
              <a:ext cx="573120" cy="493200"/>
              <a:chOff x="2881800" y="3675240"/>
              <a:chExt cx="573120" cy="493200"/>
            </a:xfrm>
          </p:grpSpPr>
          <p:grpSp>
            <p:nvGrpSpPr>
              <p:cNvPr id="1876" name=""/>
              <p:cNvGrpSpPr/>
              <p:nvPr/>
            </p:nvGrpSpPr>
            <p:grpSpPr>
              <a:xfrm>
                <a:off x="3097800" y="3975120"/>
                <a:ext cx="164880" cy="89280"/>
                <a:chOff x="3097800" y="3975120"/>
                <a:chExt cx="164880" cy="89280"/>
              </a:xfrm>
            </p:grpSpPr>
            <p:sp>
              <p:nvSpPr>
                <p:cNvPr id="1877" name=""/>
                <p:cNvSpPr/>
                <p:nvPr/>
              </p:nvSpPr>
              <p:spPr>
                <a:xfrm>
                  <a:off x="3097800" y="4060440"/>
                  <a:ext cx="164880" cy="3960"/>
                </a:xfrm>
                <a:custGeom>
                  <a:avLst/>
                  <a:gdLst/>
                  <a:ahLst/>
                  <a:rect l="l" t="t" r="r" b="b"/>
                  <a:pathLst>
                    <a:path w="642" h="17">
                      <a:moveTo>
                        <a:pt x="0" y="0"/>
                      </a:moveTo>
                      <a:lnTo>
                        <a:pt x="642" y="0"/>
                      </a:lnTo>
                      <a:lnTo>
                        <a:pt x="477" y="17"/>
                      </a:lnTo>
                      <a:lnTo>
                        <a:pt x="183" y="17"/>
                      </a:lnTo>
                      <a:lnTo>
                        <a:pt x="0" y="0"/>
                      </a:lnTo>
                    </a:path>
                  </a:pathLst>
                </a:custGeom>
                <a:noFill/>
                <a:ln w="3240">
                  <a:solidFill>
                    <a:srgbClr val="606060"/>
                  </a:solidFill>
                  <a:round/>
                </a:ln>
              </p:spPr>
              <p:style>
                <a:lnRef idx="0"/>
                <a:fillRef idx="0"/>
                <a:effectRef idx="0"/>
                <a:fontRef idx="minor"/>
              </p:style>
              <p:txBody>
                <a:bodyPr lIns="90000" rIns="90000" tIns="-42840" bIns="-42840" anchor="t">
                  <a:noAutofit/>
                </a:bodyPr>
                <a:p>
                  <a:endParaRPr b="0" lang="en-US" sz="2400" strike="noStrike" u="none">
                    <a:solidFill>
                      <a:srgbClr val="ffffff"/>
                    </a:solidFill>
                    <a:effectLst/>
                    <a:uFillTx/>
                    <a:latin typeface="Times New Roman"/>
                  </a:endParaRPr>
                </a:p>
              </p:txBody>
            </p:sp>
            <p:sp>
              <p:nvSpPr>
                <p:cNvPr id="1878" name=""/>
                <p:cNvSpPr/>
                <p:nvPr/>
              </p:nvSpPr>
              <p:spPr>
                <a:xfrm>
                  <a:off x="3112200" y="3975120"/>
                  <a:ext cx="131040" cy="3960"/>
                </a:xfrm>
                <a:custGeom>
                  <a:avLst/>
                  <a:gdLst/>
                  <a:ahLst/>
                  <a:rect l="l" t="t" r="r" b="b"/>
                  <a:pathLst>
                    <a:path w="513" h="19">
                      <a:moveTo>
                        <a:pt x="0" y="19"/>
                      </a:moveTo>
                      <a:lnTo>
                        <a:pt x="127" y="0"/>
                      </a:lnTo>
                      <a:lnTo>
                        <a:pt x="513" y="0"/>
                      </a:lnTo>
                      <a:lnTo>
                        <a:pt x="384" y="19"/>
                      </a:lnTo>
                      <a:lnTo>
                        <a:pt x="0" y="19"/>
                      </a:lnTo>
                    </a:path>
                  </a:pathLst>
                </a:custGeom>
                <a:noFill/>
                <a:ln w="3240">
                  <a:solidFill>
                    <a:srgbClr val="606060"/>
                  </a:solidFill>
                  <a:round/>
                </a:ln>
              </p:spPr>
              <p:style>
                <a:lnRef idx="0"/>
                <a:fillRef idx="0"/>
                <a:effectRef idx="0"/>
                <a:fontRef idx="minor"/>
              </p:style>
              <p:txBody>
                <a:bodyPr lIns="90000" rIns="90000" tIns="-42840" bIns="-42840" anchor="t">
                  <a:noAutofit/>
                </a:bodyPr>
                <a:p>
                  <a:endParaRPr b="0" lang="en-US" sz="2400" strike="noStrike" u="none">
                    <a:solidFill>
                      <a:srgbClr val="ffffff"/>
                    </a:solidFill>
                    <a:effectLst/>
                    <a:uFillTx/>
                    <a:latin typeface="Times New Roman"/>
                  </a:endParaRPr>
                </a:p>
              </p:txBody>
            </p:sp>
          </p:grpSp>
          <p:grpSp>
            <p:nvGrpSpPr>
              <p:cNvPr id="1879" name=""/>
              <p:cNvGrpSpPr/>
              <p:nvPr/>
            </p:nvGrpSpPr>
            <p:grpSpPr>
              <a:xfrm>
                <a:off x="3083400" y="3975120"/>
                <a:ext cx="201600" cy="193320"/>
                <a:chOff x="3083400" y="3975120"/>
                <a:chExt cx="201600" cy="193320"/>
              </a:xfrm>
            </p:grpSpPr>
            <p:sp>
              <p:nvSpPr>
                <p:cNvPr id="1880" name=""/>
                <p:cNvSpPr/>
                <p:nvPr/>
              </p:nvSpPr>
              <p:spPr>
                <a:xfrm flipH="1">
                  <a:off x="3083400" y="3979080"/>
                  <a:ext cx="28800" cy="18108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881" name=""/>
                <p:cNvSpPr/>
                <p:nvPr/>
              </p:nvSpPr>
              <p:spPr>
                <a:xfrm flipH="1">
                  <a:off x="3130560" y="3979080"/>
                  <a:ext cx="14400" cy="18108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882" name=""/>
                <p:cNvSpPr/>
                <p:nvPr/>
              </p:nvSpPr>
              <p:spPr>
                <a:xfrm>
                  <a:off x="3210480" y="3979080"/>
                  <a:ext cx="23400" cy="18936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883" name=""/>
                <p:cNvSpPr/>
                <p:nvPr/>
              </p:nvSpPr>
              <p:spPr>
                <a:xfrm>
                  <a:off x="3243240" y="3975120"/>
                  <a:ext cx="41760" cy="18936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1884" name=""/>
              <p:cNvSpPr/>
              <p:nvPr/>
            </p:nvSpPr>
            <p:spPr>
              <a:xfrm flipH="1">
                <a:off x="3139920" y="3979440"/>
                <a:ext cx="75600" cy="81000"/>
              </a:xfrm>
              <a:prstGeom prst="line">
                <a:avLst/>
              </a:prstGeom>
              <a:ln w="3240">
                <a:solidFill>
                  <a:srgbClr val="606060"/>
                </a:solidFill>
                <a:miter/>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sp>
            <p:nvSpPr>
              <p:cNvPr id="1885" name=""/>
              <p:cNvSpPr/>
              <p:nvPr/>
            </p:nvSpPr>
            <p:spPr>
              <a:xfrm>
                <a:off x="3143160" y="3975120"/>
                <a:ext cx="119880" cy="185400"/>
              </a:xfrm>
              <a:custGeom>
                <a:avLst/>
                <a:gdLst/>
                <a:ahLst/>
                <a:rect l="l" t="t" r="r" b="b"/>
                <a:pathLst>
                  <a:path w="467" h="784">
                    <a:moveTo>
                      <a:pt x="0" y="122"/>
                    </a:moveTo>
                    <a:lnTo>
                      <a:pt x="99" y="0"/>
                    </a:lnTo>
                    <a:lnTo>
                      <a:pt x="467" y="364"/>
                    </a:lnTo>
                    <a:lnTo>
                      <a:pt x="321" y="529"/>
                    </a:lnTo>
                    <a:lnTo>
                      <a:pt x="211" y="784"/>
                    </a:lnTo>
                    <a:lnTo>
                      <a:pt x="99" y="546"/>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886" name=""/>
              <p:cNvSpPr/>
              <p:nvPr/>
            </p:nvSpPr>
            <p:spPr>
              <a:xfrm>
                <a:off x="3144960" y="4105080"/>
                <a:ext cx="51120" cy="55440"/>
              </a:xfrm>
              <a:custGeom>
                <a:avLst/>
                <a:gdLst/>
                <a:ahLst/>
                <a:rect l="l" t="t" r="r" b="b"/>
                <a:pathLst>
                  <a:path w="203" h="238">
                    <a:moveTo>
                      <a:pt x="0" y="0"/>
                    </a:moveTo>
                    <a:lnTo>
                      <a:pt x="91" y="238"/>
                    </a:lnTo>
                    <a:lnTo>
                      <a:pt x="203" y="0"/>
                    </a:lnTo>
                  </a:path>
                </a:pathLst>
              </a:custGeom>
              <a:noFill/>
              <a:ln w="3240">
                <a:solidFill>
                  <a:srgbClr val="606060"/>
                </a:solidFill>
                <a:round/>
              </a:ln>
            </p:spPr>
            <p:style>
              <a:lnRef idx="0"/>
              <a:fillRef idx="0"/>
              <a:effectRef idx="0"/>
              <a:fontRef idx="minor"/>
            </p:style>
            <p:txBody>
              <a:bodyPr lIns="90000" rIns="90000" tIns="8640" bIns="8640" anchor="t">
                <a:noAutofit/>
              </a:bodyPr>
              <a:p>
                <a:endParaRPr b="0" lang="en-US" sz="2400" strike="noStrike" u="none">
                  <a:solidFill>
                    <a:srgbClr val="ffffff"/>
                  </a:solidFill>
                  <a:effectLst/>
                  <a:uFillTx/>
                  <a:latin typeface="Times New Roman"/>
                </a:endParaRPr>
              </a:p>
            </p:txBody>
          </p:sp>
          <p:sp>
            <p:nvSpPr>
              <p:cNvPr id="1887" name=""/>
              <p:cNvSpPr/>
              <p:nvPr/>
            </p:nvSpPr>
            <p:spPr>
              <a:xfrm>
                <a:off x="3090600" y="3979440"/>
                <a:ext cx="123120" cy="176760"/>
              </a:xfrm>
              <a:custGeom>
                <a:avLst/>
                <a:gdLst/>
                <a:ahLst/>
                <a:rect l="l" t="t" r="r" b="b"/>
                <a:pathLst>
                  <a:path w="477" h="746">
                    <a:moveTo>
                      <a:pt x="62" y="746"/>
                    </a:moveTo>
                    <a:lnTo>
                      <a:pt x="0" y="562"/>
                    </a:lnTo>
                    <a:lnTo>
                      <a:pt x="118" y="435"/>
                    </a:lnTo>
                    <a:lnTo>
                      <a:pt x="26" y="346"/>
                    </a:lnTo>
                    <a:lnTo>
                      <a:pt x="374" y="0"/>
                    </a:lnTo>
                    <a:lnTo>
                      <a:pt x="477" y="104"/>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888" name=""/>
              <p:cNvSpPr/>
              <p:nvPr/>
            </p:nvSpPr>
            <p:spPr>
              <a:xfrm>
                <a:off x="3092760" y="4105080"/>
                <a:ext cx="179280" cy="1080"/>
              </a:xfrm>
              <a:prstGeom prst="line">
                <a:avLst/>
              </a:prstGeom>
              <a:ln w="3240">
                <a:solidFill>
                  <a:srgbClr val="606060"/>
                </a:solidFill>
                <a:miter/>
              </a:ln>
            </p:spPr>
            <p:style>
              <a:lnRef idx="0"/>
              <a:fillRef idx="0"/>
              <a:effectRef idx="0"/>
              <a:fontRef idx="minor"/>
            </p:style>
            <p:txBody>
              <a:bodyPr lIns="90000" rIns="90000" tIns="-45720" bIns="-45720" anchor="t">
                <a:noAutofit/>
              </a:bodyPr>
              <a:p>
                <a:endParaRPr b="0" lang="en-US" sz="2400" strike="noStrike" u="none">
                  <a:solidFill>
                    <a:srgbClr val="ffffff"/>
                  </a:solidFill>
                  <a:effectLst/>
                  <a:uFillTx/>
                  <a:latin typeface="Times New Roman"/>
                </a:endParaRPr>
              </a:p>
            </p:txBody>
          </p:sp>
          <p:sp>
            <p:nvSpPr>
              <p:cNvPr id="1889" name=""/>
              <p:cNvSpPr/>
              <p:nvPr/>
            </p:nvSpPr>
            <p:spPr>
              <a:xfrm>
                <a:off x="3130560" y="4030920"/>
                <a:ext cx="37800" cy="1080"/>
              </a:xfrm>
              <a:prstGeom prst="line">
                <a:avLst/>
              </a:prstGeom>
              <a:ln w="3240">
                <a:solidFill>
                  <a:srgbClr val="606060"/>
                </a:solidFill>
                <a:miter/>
              </a:ln>
            </p:spPr>
            <p:style>
              <a:lnRef idx="0"/>
              <a:fillRef idx="0"/>
              <a:effectRef idx="0"/>
              <a:fontRef idx="minor"/>
            </p:style>
            <p:txBody>
              <a:bodyPr lIns="90000" rIns="90000" tIns="-45720" bIns="-45720" anchor="t">
                <a:noAutofit/>
              </a:bodyPr>
              <a:p>
                <a:endParaRPr b="0" lang="en-US" sz="2400" strike="noStrike" u="none">
                  <a:solidFill>
                    <a:srgbClr val="ffffff"/>
                  </a:solidFill>
                  <a:effectLst/>
                  <a:uFillTx/>
                  <a:latin typeface="Times New Roman"/>
                </a:endParaRPr>
              </a:p>
            </p:txBody>
          </p:sp>
          <p:sp>
            <p:nvSpPr>
              <p:cNvPr id="1890" name=""/>
              <p:cNvSpPr/>
              <p:nvPr/>
            </p:nvSpPr>
            <p:spPr>
              <a:xfrm>
                <a:off x="3191040" y="4030920"/>
                <a:ext cx="26640" cy="1080"/>
              </a:xfrm>
              <a:prstGeom prst="line">
                <a:avLst/>
              </a:prstGeom>
              <a:ln w="3240">
                <a:solidFill>
                  <a:srgbClr val="606060"/>
                </a:solidFill>
                <a:miter/>
              </a:ln>
            </p:spPr>
            <p:style>
              <a:lnRef idx="0"/>
              <a:fillRef idx="0"/>
              <a:effectRef idx="0"/>
              <a:fontRef idx="minor"/>
            </p:style>
            <p:txBody>
              <a:bodyPr lIns="90000" rIns="90000" tIns="-45720" bIns="-45720" anchor="t">
                <a:noAutofit/>
              </a:bodyPr>
              <a:p>
                <a:endParaRPr b="0" lang="en-US" sz="2400" strike="noStrike" u="none">
                  <a:solidFill>
                    <a:srgbClr val="ffffff"/>
                  </a:solidFill>
                  <a:effectLst/>
                  <a:uFillTx/>
                  <a:latin typeface="Times New Roman"/>
                </a:endParaRPr>
              </a:p>
            </p:txBody>
          </p:sp>
          <p:sp>
            <p:nvSpPr>
              <p:cNvPr id="1891" name=""/>
              <p:cNvSpPr/>
              <p:nvPr/>
            </p:nvSpPr>
            <p:spPr>
              <a:xfrm>
                <a:off x="3083400" y="4130640"/>
                <a:ext cx="32760" cy="29880"/>
              </a:xfrm>
              <a:custGeom>
                <a:avLst/>
                <a:gdLst/>
                <a:ahLst/>
                <a:rect l="l" t="t" r="r" b="b"/>
                <a:pathLst>
                  <a:path w="128" h="128">
                    <a:moveTo>
                      <a:pt x="19" y="0"/>
                    </a:moveTo>
                    <a:lnTo>
                      <a:pt x="128" y="0"/>
                    </a:lnTo>
                    <a:lnTo>
                      <a:pt x="0" y="128"/>
                    </a:lnTo>
                  </a:path>
                </a:pathLst>
              </a:custGeom>
              <a:noFill/>
              <a:ln w="3240">
                <a:solidFill>
                  <a:srgbClr val="606060"/>
                </a:solidFill>
                <a:round/>
              </a:ln>
            </p:spPr>
            <p:style>
              <a:lnRef idx="0"/>
              <a:fillRef idx="0"/>
              <a:effectRef idx="0"/>
              <a:fontRef idx="minor"/>
            </p:style>
            <p:txBody>
              <a:bodyPr lIns="90000" rIns="90000" tIns="-16920" bIns="-16920" anchor="t">
                <a:noAutofit/>
              </a:bodyPr>
              <a:p>
                <a:endParaRPr b="0" lang="en-US" sz="2400" strike="noStrike" u="none">
                  <a:solidFill>
                    <a:srgbClr val="ffffff"/>
                  </a:solidFill>
                  <a:effectLst/>
                  <a:uFillTx/>
                  <a:latin typeface="Times New Roman"/>
                </a:endParaRPr>
              </a:p>
            </p:txBody>
          </p:sp>
          <p:sp>
            <p:nvSpPr>
              <p:cNvPr id="1892" name=""/>
              <p:cNvSpPr/>
              <p:nvPr/>
            </p:nvSpPr>
            <p:spPr>
              <a:xfrm>
                <a:off x="3219840" y="4107960"/>
                <a:ext cx="52920" cy="48240"/>
              </a:xfrm>
              <a:custGeom>
                <a:avLst/>
                <a:gdLst/>
                <a:ahLst/>
                <a:rect l="l" t="t" r="r" b="b"/>
                <a:pathLst>
                  <a:path w="208" h="202">
                    <a:moveTo>
                      <a:pt x="0" y="6"/>
                    </a:moveTo>
                    <a:lnTo>
                      <a:pt x="133" y="202"/>
                    </a:lnTo>
                    <a:lnTo>
                      <a:pt x="208" y="0"/>
                    </a:lnTo>
                  </a:path>
                </a:pathLst>
              </a:custGeom>
              <a:noFill/>
              <a:ln w="3240">
                <a:solidFill>
                  <a:srgbClr val="606060"/>
                </a:solidFill>
                <a:round/>
              </a:ln>
            </p:spPr>
            <p:style>
              <a:lnRef idx="0"/>
              <a:fillRef idx="0"/>
              <a:effectRef idx="0"/>
              <a:fontRef idx="minor"/>
            </p:style>
            <p:txBody>
              <a:bodyPr lIns="90000" rIns="90000" tIns="1440" bIns="1440" anchor="t">
                <a:noAutofit/>
              </a:bodyPr>
              <a:p>
                <a:endParaRPr b="0" lang="en-US" sz="2400" strike="noStrike" u="none">
                  <a:solidFill>
                    <a:srgbClr val="ffffff"/>
                  </a:solidFill>
                  <a:effectLst/>
                  <a:uFillTx/>
                  <a:latin typeface="Times New Roman"/>
                </a:endParaRPr>
              </a:p>
            </p:txBody>
          </p:sp>
          <p:sp>
            <p:nvSpPr>
              <p:cNvPr id="1893" name=""/>
              <p:cNvSpPr/>
              <p:nvPr/>
            </p:nvSpPr>
            <p:spPr>
              <a:xfrm>
                <a:off x="3149280" y="4064760"/>
                <a:ext cx="32760" cy="39960"/>
              </a:xfrm>
              <a:prstGeom prst="line">
                <a:avLst/>
              </a:prstGeom>
              <a:ln w="3240">
                <a:solidFill>
                  <a:srgbClr val="606060"/>
                </a:solidFill>
                <a:miter/>
              </a:ln>
            </p:spPr>
            <p:style>
              <a:lnRef idx="0"/>
              <a:fillRef idx="0"/>
              <a:effectRef idx="0"/>
              <a:fontRef idx="minor"/>
            </p:style>
            <p:txBody>
              <a:bodyPr lIns="90000" rIns="90000" tIns="-6840" bIns="-6840" anchor="t">
                <a:noAutofit/>
              </a:bodyPr>
              <a:p>
                <a:endParaRPr b="0" lang="en-US" sz="2400" strike="noStrike" u="none">
                  <a:solidFill>
                    <a:srgbClr val="ffffff"/>
                  </a:solidFill>
                  <a:effectLst/>
                  <a:uFillTx/>
                  <a:latin typeface="Times New Roman"/>
                </a:endParaRPr>
              </a:p>
            </p:txBody>
          </p:sp>
          <p:sp>
            <p:nvSpPr>
              <p:cNvPr id="1894" name=""/>
              <p:cNvSpPr/>
              <p:nvPr/>
            </p:nvSpPr>
            <p:spPr>
              <a:xfrm flipH="1">
                <a:off x="3186720" y="4064760"/>
                <a:ext cx="32760" cy="39960"/>
              </a:xfrm>
              <a:prstGeom prst="line">
                <a:avLst/>
              </a:prstGeom>
              <a:ln w="3240">
                <a:solidFill>
                  <a:srgbClr val="606060"/>
                </a:solidFill>
                <a:miter/>
              </a:ln>
            </p:spPr>
            <p:style>
              <a:lnRef idx="0"/>
              <a:fillRef idx="0"/>
              <a:effectRef idx="0"/>
              <a:fontRef idx="minor"/>
            </p:style>
            <p:txBody>
              <a:bodyPr lIns="90000" rIns="90000" tIns="-6840" bIns="-6840" anchor="t">
                <a:noAutofit/>
              </a:bodyPr>
              <a:p>
                <a:endParaRPr b="0" lang="en-US" sz="2400" strike="noStrike" u="none">
                  <a:solidFill>
                    <a:srgbClr val="ffffff"/>
                  </a:solidFill>
                  <a:effectLst/>
                  <a:uFillTx/>
                  <a:latin typeface="Times New Roman"/>
                </a:endParaRPr>
              </a:p>
            </p:txBody>
          </p:sp>
          <p:sp>
            <p:nvSpPr>
              <p:cNvPr id="1895" name=""/>
              <p:cNvSpPr/>
              <p:nvPr/>
            </p:nvSpPr>
            <p:spPr>
              <a:xfrm flipH="1">
                <a:off x="3116160" y="4064760"/>
                <a:ext cx="19080" cy="44280"/>
              </a:xfrm>
              <a:prstGeom prst="line">
                <a:avLst/>
              </a:prstGeom>
              <a:ln w="3240">
                <a:solidFill>
                  <a:srgbClr val="606060"/>
                </a:solidFill>
                <a:miter/>
              </a:ln>
            </p:spPr>
            <p:style>
              <a:lnRef idx="0"/>
              <a:fillRef idx="0"/>
              <a:effectRef idx="0"/>
              <a:fontRef idx="minor"/>
            </p:style>
            <p:txBody>
              <a:bodyPr lIns="90000" rIns="90000" tIns="-2520" bIns="-2520" anchor="t">
                <a:noAutofit/>
              </a:bodyPr>
              <a:p>
                <a:endParaRPr b="0" lang="en-US" sz="2400" strike="noStrike" u="none">
                  <a:solidFill>
                    <a:srgbClr val="ffffff"/>
                  </a:solidFill>
                  <a:effectLst/>
                  <a:uFillTx/>
                  <a:latin typeface="Times New Roman"/>
                </a:endParaRPr>
              </a:p>
            </p:txBody>
          </p:sp>
          <p:sp>
            <p:nvSpPr>
              <p:cNvPr id="1896" name=""/>
              <p:cNvSpPr/>
              <p:nvPr/>
            </p:nvSpPr>
            <p:spPr>
              <a:xfrm>
                <a:off x="3219840" y="4064760"/>
                <a:ext cx="19440" cy="39960"/>
              </a:xfrm>
              <a:prstGeom prst="line">
                <a:avLst/>
              </a:prstGeom>
              <a:ln w="3240">
                <a:solidFill>
                  <a:srgbClr val="606060"/>
                </a:solidFill>
                <a:miter/>
              </a:ln>
            </p:spPr>
            <p:style>
              <a:lnRef idx="0"/>
              <a:fillRef idx="0"/>
              <a:effectRef idx="0"/>
              <a:fontRef idx="minor"/>
            </p:style>
            <p:txBody>
              <a:bodyPr lIns="90000" rIns="90000" tIns="-6840" bIns="-6840" anchor="t">
                <a:noAutofit/>
              </a:bodyPr>
              <a:p>
                <a:endParaRPr b="0" lang="en-US" sz="2400" strike="noStrike" u="none">
                  <a:solidFill>
                    <a:srgbClr val="ffffff"/>
                  </a:solidFill>
                  <a:effectLst/>
                  <a:uFillTx/>
                  <a:latin typeface="Times New Roman"/>
                </a:endParaRPr>
              </a:p>
            </p:txBody>
          </p:sp>
          <p:sp>
            <p:nvSpPr>
              <p:cNvPr id="1897" name=""/>
              <p:cNvSpPr/>
              <p:nvPr/>
            </p:nvSpPr>
            <p:spPr>
              <a:xfrm>
                <a:off x="3234240" y="4060440"/>
                <a:ext cx="37800" cy="105480"/>
              </a:xfrm>
              <a:custGeom>
                <a:avLst/>
                <a:gdLst/>
                <a:ahLst/>
                <a:rect l="l" t="t" r="r" b="b"/>
                <a:pathLst>
                  <a:path w="149" h="443">
                    <a:moveTo>
                      <a:pt x="0" y="443"/>
                    </a:moveTo>
                    <a:lnTo>
                      <a:pt x="21" y="0"/>
                    </a:lnTo>
                    <a:lnTo>
                      <a:pt x="149" y="419"/>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898" name=""/>
              <p:cNvSpPr/>
              <p:nvPr/>
            </p:nvSpPr>
            <p:spPr>
              <a:xfrm>
                <a:off x="3092760" y="4063680"/>
                <a:ext cx="23400" cy="92880"/>
              </a:xfrm>
              <a:custGeom>
                <a:avLst/>
                <a:gdLst/>
                <a:ahLst/>
                <a:rect l="l" t="t" r="r" b="b"/>
                <a:pathLst>
                  <a:path w="92" h="394">
                    <a:moveTo>
                      <a:pt x="0" y="394"/>
                    </a:moveTo>
                    <a:lnTo>
                      <a:pt x="92" y="0"/>
                    </a:lnTo>
                    <a:lnTo>
                      <a:pt x="92" y="394"/>
                    </a:lnTo>
                  </a:path>
                </a:pathLst>
              </a:custGeom>
              <a:noFill/>
              <a:ln w="3240">
                <a:solidFill>
                  <a:srgbClr val="606060"/>
                </a:solidFill>
                <a:round/>
              </a:ln>
            </p:spPr>
            <p:style>
              <a:lnRef idx="0"/>
              <a:fillRef idx="0"/>
              <a:effectRef idx="0"/>
              <a:fontRef idx="minor"/>
            </p:style>
            <p:txBody>
              <a:bodyPr lIns="90000" rIns="90000" tIns="46080" bIns="46080" anchor="t">
                <a:noAutofit/>
              </a:bodyPr>
              <a:p>
                <a:endParaRPr b="0" lang="en-US" sz="2400" strike="noStrike" u="none">
                  <a:solidFill>
                    <a:srgbClr val="ffffff"/>
                  </a:solidFill>
                  <a:effectLst/>
                  <a:uFillTx/>
                  <a:latin typeface="Times New Roman"/>
                </a:endParaRPr>
              </a:p>
            </p:txBody>
          </p:sp>
          <p:sp>
            <p:nvSpPr>
              <p:cNvPr id="1899" name=""/>
              <p:cNvSpPr/>
              <p:nvPr/>
            </p:nvSpPr>
            <p:spPr>
              <a:xfrm>
                <a:off x="3102120" y="3979440"/>
                <a:ext cx="66240" cy="76680"/>
              </a:xfrm>
              <a:custGeom>
                <a:avLst/>
                <a:gdLst/>
                <a:ahLst/>
                <a:rect l="l" t="t" r="r" b="b"/>
                <a:pathLst>
                  <a:path w="256" h="327">
                    <a:moveTo>
                      <a:pt x="0" y="327"/>
                    </a:moveTo>
                    <a:lnTo>
                      <a:pt x="129" y="0"/>
                    </a:lnTo>
                    <a:lnTo>
                      <a:pt x="165" y="109"/>
                    </a:lnTo>
                    <a:lnTo>
                      <a:pt x="256" y="236"/>
                    </a:lnTo>
                    <a:lnTo>
                      <a:pt x="239" y="236"/>
                    </a:lnTo>
                  </a:path>
                </a:pathLst>
              </a:custGeom>
              <a:noFill/>
              <a:ln w="3240">
                <a:solidFill>
                  <a:srgbClr val="606060"/>
                </a:solidFill>
                <a:round/>
              </a:ln>
            </p:spPr>
            <p:style>
              <a:lnRef idx="0"/>
              <a:fillRef idx="0"/>
              <a:effectRef idx="0"/>
              <a:fontRef idx="minor"/>
            </p:style>
            <p:txBody>
              <a:bodyPr lIns="90000" rIns="90000" tIns="29880" bIns="29880" anchor="t">
                <a:noAutofit/>
              </a:bodyPr>
              <a:p>
                <a:endParaRPr b="0" lang="en-US" sz="2400" strike="noStrike" u="none">
                  <a:solidFill>
                    <a:srgbClr val="ffffff"/>
                  </a:solidFill>
                  <a:effectLst/>
                  <a:uFillTx/>
                  <a:latin typeface="Times New Roman"/>
                </a:endParaRPr>
              </a:p>
            </p:txBody>
          </p:sp>
          <p:sp>
            <p:nvSpPr>
              <p:cNvPr id="1900" name=""/>
              <p:cNvSpPr/>
              <p:nvPr/>
            </p:nvSpPr>
            <p:spPr>
              <a:xfrm>
                <a:off x="3104280" y="3979440"/>
                <a:ext cx="158760" cy="128160"/>
              </a:xfrm>
              <a:custGeom>
                <a:avLst/>
                <a:gdLst/>
                <a:ahLst/>
                <a:rect l="l" t="t" r="r" b="b"/>
                <a:pathLst>
                  <a:path w="619" h="540">
                    <a:moveTo>
                      <a:pt x="0" y="236"/>
                    </a:moveTo>
                    <a:lnTo>
                      <a:pt x="32" y="236"/>
                    </a:lnTo>
                    <a:lnTo>
                      <a:pt x="16" y="110"/>
                    </a:lnTo>
                    <a:lnTo>
                      <a:pt x="69" y="0"/>
                    </a:lnTo>
                    <a:lnTo>
                      <a:pt x="141" y="345"/>
                    </a:lnTo>
                    <a:lnTo>
                      <a:pt x="435" y="0"/>
                    </a:lnTo>
                    <a:lnTo>
                      <a:pt x="619" y="345"/>
                    </a:lnTo>
                    <a:lnTo>
                      <a:pt x="588" y="540"/>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901" name=""/>
              <p:cNvSpPr/>
              <p:nvPr/>
            </p:nvSpPr>
            <p:spPr>
              <a:xfrm>
                <a:off x="3191040" y="4003560"/>
                <a:ext cx="33840" cy="31320"/>
              </a:xfrm>
              <a:custGeom>
                <a:avLst/>
                <a:gdLst/>
                <a:ahLst/>
                <a:rect l="l" t="t" r="r" b="b"/>
                <a:pathLst>
                  <a:path w="130" h="132">
                    <a:moveTo>
                      <a:pt x="103" y="132"/>
                    </a:moveTo>
                    <a:lnTo>
                      <a:pt x="130" y="131"/>
                    </a:lnTo>
                    <a:lnTo>
                      <a:pt x="88" y="0"/>
                    </a:lnTo>
                    <a:lnTo>
                      <a:pt x="0" y="114"/>
                    </a:lnTo>
                  </a:path>
                </a:pathLst>
              </a:custGeom>
              <a:noFill/>
              <a:ln w="3240">
                <a:solidFill>
                  <a:srgbClr val="606060"/>
                </a:solidFill>
                <a:round/>
              </a:ln>
            </p:spPr>
            <p:style>
              <a:lnRef idx="0"/>
              <a:fillRef idx="0"/>
              <a:effectRef idx="0"/>
              <a:fontRef idx="minor"/>
            </p:style>
            <p:txBody>
              <a:bodyPr lIns="90000" rIns="90000" tIns="-15480" bIns="-15480" anchor="t">
                <a:noAutofit/>
              </a:bodyPr>
              <a:p>
                <a:endParaRPr b="0" lang="en-US" sz="2400" strike="noStrike" u="none">
                  <a:solidFill>
                    <a:srgbClr val="ffffff"/>
                  </a:solidFill>
                  <a:effectLst/>
                  <a:uFillTx/>
                  <a:latin typeface="Times New Roman"/>
                </a:endParaRPr>
              </a:p>
            </p:txBody>
          </p:sp>
          <p:sp>
            <p:nvSpPr>
              <p:cNvPr id="1902" name=""/>
              <p:cNvSpPr/>
              <p:nvPr/>
            </p:nvSpPr>
            <p:spPr>
              <a:xfrm>
                <a:off x="3132720" y="4134600"/>
                <a:ext cx="24480" cy="25560"/>
              </a:xfrm>
              <a:custGeom>
                <a:avLst/>
                <a:gdLst/>
                <a:ahLst/>
                <a:rect l="l" t="t" r="r" b="b"/>
                <a:pathLst>
                  <a:path w="95" h="109">
                    <a:moveTo>
                      <a:pt x="0" y="0"/>
                    </a:moveTo>
                    <a:lnTo>
                      <a:pt x="95" y="0"/>
                    </a:lnTo>
                    <a:lnTo>
                      <a:pt x="18" y="109"/>
                    </a:lnTo>
                  </a:path>
                </a:pathLst>
              </a:custGeom>
              <a:noFill/>
              <a:ln w="3240">
                <a:solidFill>
                  <a:srgbClr val="606060"/>
                </a:solidFill>
                <a:round/>
              </a:ln>
            </p:spPr>
            <p:style>
              <a:lnRef idx="0"/>
              <a:fillRef idx="0"/>
              <a:effectRef idx="0"/>
              <a:fontRef idx="minor"/>
            </p:style>
            <p:txBody>
              <a:bodyPr lIns="90000" rIns="90000" tIns="-21240" bIns="-21240" anchor="t">
                <a:noAutofit/>
              </a:bodyPr>
              <a:p>
                <a:endParaRPr b="0" lang="en-US" sz="2400" strike="noStrike" u="none">
                  <a:solidFill>
                    <a:srgbClr val="ffffff"/>
                  </a:solidFill>
                  <a:effectLst/>
                  <a:uFillTx/>
                  <a:latin typeface="Times New Roman"/>
                </a:endParaRPr>
              </a:p>
            </p:txBody>
          </p:sp>
          <p:sp>
            <p:nvSpPr>
              <p:cNvPr id="1903" name=""/>
              <p:cNvSpPr/>
              <p:nvPr/>
            </p:nvSpPr>
            <p:spPr>
              <a:xfrm>
                <a:off x="3209760" y="4134600"/>
                <a:ext cx="23400" cy="28800"/>
              </a:xfrm>
              <a:custGeom>
                <a:avLst/>
                <a:gdLst/>
                <a:ahLst/>
                <a:rect l="l" t="t" r="r" b="b"/>
                <a:pathLst>
                  <a:path w="94" h="123">
                    <a:moveTo>
                      <a:pt x="78" y="2"/>
                    </a:moveTo>
                    <a:lnTo>
                      <a:pt x="0" y="0"/>
                    </a:lnTo>
                    <a:lnTo>
                      <a:pt x="94" y="123"/>
                    </a:lnTo>
                  </a:path>
                </a:pathLst>
              </a:custGeom>
              <a:noFill/>
              <a:ln w="3240">
                <a:solidFill>
                  <a:srgbClr val="606060"/>
                </a:solidFill>
                <a:round/>
              </a:ln>
            </p:spPr>
            <p:style>
              <a:lnRef idx="0"/>
              <a:fillRef idx="0"/>
              <a:effectRef idx="0"/>
              <a:fontRef idx="minor"/>
            </p:style>
            <p:txBody>
              <a:bodyPr lIns="90000" rIns="90000" tIns="-18000" bIns="-18000" anchor="t">
                <a:noAutofit/>
              </a:bodyPr>
              <a:p>
                <a:endParaRPr b="0" lang="en-US" sz="2400" strike="noStrike" u="none">
                  <a:solidFill>
                    <a:srgbClr val="ffffff"/>
                  </a:solidFill>
                  <a:effectLst/>
                  <a:uFillTx/>
                  <a:latin typeface="Times New Roman"/>
                </a:endParaRPr>
              </a:p>
            </p:txBody>
          </p:sp>
          <p:sp>
            <p:nvSpPr>
              <p:cNvPr id="1904" name=""/>
              <p:cNvSpPr/>
              <p:nvPr/>
            </p:nvSpPr>
            <p:spPr>
              <a:xfrm>
                <a:off x="3149280" y="4064760"/>
                <a:ext cx="61200" cy="39960"/>
              </a:xfrm>
              <a:custGeom>
                <a:avLst/>
                <a:gdLst/>
                <a:ahLst/>
                <a:rect l="l" t="t" r="r" b="b"/>
                <a:pathLst>
                  <a:path w="238" h="164">
                    <a:moveTo>
                      <a:pt x="0" y="164"/>
                    </a:moveTo>
                    <a:lnTo>
                      <a:pt x="128" y="0"/>
                    </a:lnTo>
                    <a:lnTo>
                      <a:pt x="238" y="164"/>
                    </a:lnTo>
                  </a:path>
                </a:pathLst>
              </a:custGeom>
              <a:noFill/>
              <a:ln w="3240">
                <a:solidFill>
                  <a:srgbClr val="606060"/>
                </a:solidFill>
                <a:round/>
              </a:ln>
            </p:spPr>
            <p:style>
              <a:lnRef idx="0"/>
              <a:fillRef idx="0"/>
              <a:effectRef idx="0"/>
              <a:fontRef idx="minor"/>
            </p:style>
            <p:txBody>
              <a:bodyPr lIns="90000" rIns="90000" tIns="-6840" bIns="-6840" anchor="t">
                <a:noAutofit/>
              </a:bodyPr>
              <a:p>
                <a:endParaRPr b="0" lang="en-US" sz="2400" strike="noStrike" u="none">
                  <a:solidFill>
                    <a:srgbClr val="ffffff"/>
                  </a:solidFill>
                  <a:effectLst/>
                  <a:uFillTx/>
                  <a:latin typeface="Times New Roman"/>
                </a:endParaRPr>
              </a:p>
            </p:txBody>
          </p:sp>
          <p:sp>
            <p:nvSpPr>
              <p:cNvPr id="1905" name=""/>
              <p:cNvSpPr/>
              <p:nvPr/>
            </p:nvSpPr>
            <p:spPr>
              <a:xfrm flipH="1" flipV="1">
                <a:off x="3097440" y="4060440"/>
                <a:ext cx="37800" cy="35280"/>
              </a:xfrm>
              <a:prstGeom prst="line">
                <a:avLst/>
              </a:prstGeom>
              <a:ln w="3240">
                <a:solidFill>
                  <a:srgbClr val="606060"/>
                </a:solidFill>
                <a:miter/>
              </a:ln>
            </p:spPr>
            <p:style>
              <a:lnRef idx="0"/>
              <a:fillRef idx="0"/>
              <a:effectRef idx="0"/>
              <a:fontRef idx="minor"/>
            </p:style>
            <p:txBody>
              <a:bodyPr lIns="90000" rIns="90000" tIns="-11520" bIns="-11520" anchor="t">
                <a:noAutofit/>
              </a:bodyPr>
              <a:p>
                <a:endParaRPr b="0" lang="en-US" sz="2400" strike="noStrike" u="none">
                  <a:solidFill>
                    <a:srgbClr val="ffffff"/>
                  </a:solidFill>
                  <a:effectLst/>
                  <a:uFillTx/>
                  <a:latin typeface="Times New Roman"/>
                </a:endParaRPr>
              </a:p>
            </p:txBody>
          </p:sp>
          <p:sp>
            <p:nvSpPr>
              <p:cNvPr id="1906" name=""/>
              <p:cNvSpPr/>
              <p:nvPr/>
            </p:nvSpPr>
            <p:spPr>
              <a:xfrm>
                <a:off x="3097800" y="4070520"/>
                <a:ext cx="18360" cy="59760"/>
              </a:xfrm>
              <a:prstGeom prst="line">
                <a:avLst/>
              </a:prstGeom>
              <a:ln w="3240">
                <a:solidFill>
                  <a:srgbClr val="606060"/>
                </a:solidFill>
                <a:miter/>
              </a:ln>
            </p:spPr>
            <p:style>
              <a:lnRef idx="0"/>
              <a:fillRef idx="0"/>
              <a:effectRef idx="0"/>
              <a:fontRef idx="minor"/>
            </p:style>
            <p:txBody>
              <a:bodyPr lIns="90000" rIns="90000" tIns="12960" bIns="12960" anchor="t">
                <a:noAutofit/>
              </a:bodyPr>
              <a:p>
                <a:endParaRPr b="0" lang="en-US" sz="2400" strike="noStrike" u="none">
                  <a:solidFill>
                    <a:srgbClr val="ffffff"/>
                  </a:solidFill>
                  <a:effectLst/>
                  <a:uFillTx/>
                  <a:latin typeface="Times New Roman"/>
                </a:endParaRPr>
              </a:p>
            </p:txBody>
          </p:sp>
          <p:sp>
            <p:nvSpPr>
              <p:cNvPr id="1907" name=""/>
              <p:cNvSpPr/>
              <p:nvPr/>
            </p:nvSpPr>
            <p:spPr>
              <a:xfrm>
                <a:off x="3263040" y="4130640"/>
                <a:ext cx="14400" cy="1440"/>
              </a:xfrm>
              <a:prstGeom prst="line">
                <a:avLst/>
              </a:prstGeom>
              <a:ln w="3240">
                <a:solidFill>
                  <a:srgbClr val="606060"/>
                </a:solidFill>
                <a:miter/>
              </a:ln>
            </p:spPr>
            <p:style>
              <a:lnRef idx="0"/>
              <a:fillRef idx="0"/>
              <a:effectRef idx="0"/>
              <a:fontRef idx="minor"/>
            </p:style>
            <p:txBody>
              <a:bodyPr lIns="90000" rIns="90000" tIns="-45360" bIns="-45360" anchor="t">
                <a:noAutofit/>
              </a:bodyPr>
              <a:p>
                <a:endParaRPr b="0" lang="en-US" sz="2400" strike="noStrike" u="none">
                  <a:solidFill>
                    <a:srgbClr val="ffffff"/>
                  </a:solidFill>
                  <a:effectLst/>
                  <a:uFillTx/>
                  <a:latin typeface="Times New Roman"/>
                </a:endParaRPr>
              </a:p>
            </p:txBody>
          </p:sp>
          <p:sp>
            <p:nvSpPr>
              <p:cNvPr id="1908" name=""/>
              <p:cNvSpPr/>
              <p:nvPr/>
            </p:nvSpPr>
            <p:spPr>
              <a:xfrm flipH="1" flipV="1">
                <a:off x="3239280" y="4081680"/>
                <a:ext cx="33480" cy="27000"/>
              </a:xfrm>
              <a:prstGeom prst="line">
                <a:avLst/>
              </a:prstGeom>
              <a:ln w="3240">
                <a:solidFill>
                  <a:srgbClr val="606060"/>
                </a:solidFill>
                <a:miter/>
              </a:ln>
            </p:spPr>
            <p:style>
              <a:lnRef idx="0"/>
              <a:fillRef idx="0"/>
              <a:effectRef idx="0"/>
              <a:fontRef idx="minor"/>
            </p:style>
            <p:txBody>
              <a:bodyPr lIns="90000" rIns="90000" tIns="-19800" bIns="-19800" anchor="t">
                <a:noAutofit/>
              </a:bodyPr>
              <a:p>
                <a:endParaRPr b="0" lang="en-US" sz="2400" strike="noStrike" u="none">
                  <a:solidFill>
                    <a:srgbClr val="ffffff"/>
                  </a:solidFill>
                  <a:effectLst/>
                  <a:uFillTx/>
                  <a:latin typeface="Times New Roman"/>
                </a:endParaRPr>
              </a:p>
            </p:txBody>
          </p:sp>
          <p:sp>
            <p:nvSpPr>
              <p:cNvPr id="1909" name=""/>
              <p:cNvSpPr/>
              <p:nvPr/>
            </p:nvSpPr>
            <p:spPr>
              <a:xfrm>
                <a:off x="3094920" y="4087800"/>
                <a:ext cx="21600" cy="1080"/>
              </a:xfrm>
              <a:prstGeom prst="line">
                <a:avLst/>
              </a:prstGeom>
              <a:ln w="3240">
                <a:solidFill>
                  <a:srgbClr val="606060"/>
                </a:solidFill>
                <a:miter/>
              </a:ln>
            </p:spPr>
            <p:style>
              <a:lnRef idx="0"/>
              <a:fillRef idx="0"/>
              <a:effectRef idx="0"/>
              <a:fontRef idx="minor"/>
            </p:style>
            <p:txBody>
              <a:bodyPr lIns="90000" rIns="90000" tIns="-45720" bIns="-45720" anchor="t">
                <a:noAutofit/>
              </a:bodyPr>
              <a:p>
                <a:endParaRPr b="0" lang="en-US" sz="2400" strike="noStrike" u="none">
                  <a:solidFill>
                    <a:srgbClr val="ffffff"/>
                  </a:solidFill>
                  <a:effectLst/>
                  <a:uFillTx/>
                  <a:latin typeface="Times New Roman"/>
                </a:endParaRPr>
              </a:p>
            </p:txBody>
          </p:sp>
          <p:sp>
            <p:nvSpPr>
              <p:cNvPr id="1910" name=""/>
              <p:cNvSpPr/>
              <p:nvPr/>
            </p:nvSpPr>
            <p:spPr>
              <a:xfrm>
                <a:off x="3263040" y="4130640"/>
                <a:ext cx="21600" cy="27000"/>
              </a:xfrm>
              <a:prstGeom prst="line">
                <a:avLst/>
              </a:prstGeom>
              <a:ln w="3240">
                <a:solidFill>
                  <a:srgbClr val="606060"/>
                </a:solidFill>
                <a:miter/>
              </a:ln>
            </p:spPr>
            <p:style>
              <a:lnRef idx="0"/>
              <a:fillRef idx="0"/>
              <a:effectRef idx="0"/>
              <a:fontRef idx="minor"/>
            </p:style>
            <p:txBody>
              <a:bodyPr lIns="90000" rIns="90000" tIns="-19800" bIns="-19800" anchor="t">
                <a:noAutofit/>
              </a:bodyPr>
              <a:p>
                <a:endParaRPr b="0" lang="en-US" sz="2400" strike="noStrike" u="none">
                  <a:solidFill>
                    <a:srgbClr val="ffffff"/>
                  </a:solidFill>
                  <a:effectLst/>
                  <a:uFillTx/>
                  <a:latin typeface="Times New Roman"/>
                </a:endParaRPr>
              </a:p>
            </p:txBody>
          </p:sp>
          <p:sp>
            <p:nvSpPr>
              <p:cNvPr id="1911" name=""/>
              <p:cNvSpPr/>
              <p:nvPr/>
            </p:nvSpPr>
            <p:spPr>
              <a:xfrm>
                <a:off x="3144960" y="3987720"/>
                <a:ext cx="70560" cy="72720"/>
              </a:xfrm>
              <a:prstGeom prst="line">
                <a:avLst/>
              </a:prstGeom>
              <a:ln w="3240">
                <a:solidFill>
                  <a:srgbClr val="606060"/>
                </a:solidFill>
                <a:miter/>
              </a:ln>
            </p:spPr>
            <p:style>
              <a:lnRef idx="0"/>
              <a:fillRef idx="0"/>
              <a:effectRef idx="0"/>
              <a:fontRef idx="minor"/>
            </p:style>
            <p:txBody>
              <a:bodyPr lIns="90000" rIns="90000" tIns="25920" bIns="25920" anchor="t">
                <a:noAutofit/>
              </a:bodyPr>
              <a:p>
                <a:endParaRPr b="0" lang="en-US" sz="2400" strike="noStrike" u="none">
                  <a:solidFill>
                    <a:srgbClr val="ffffff"/>
                  </a:solidFill>
                  <a:effectLst/>
                  <a:uFillTx/>
                  <a:latin typeface="Times New Roman"/>
                </a:endParaRPr>
              </a:p>
            </p:txBody>
          </p:sp>
          <p:sp>
            <p:nvSpPr>
              <p:cNvPr id="1912" name=""/>
              <p:cNvSpPr/>
              <p:nvPr/>
            </p:nvSpPr>
            <p:spPr>
              <a:xfrm>
                <a:off x="3219840" y="3975120"/>
                <a:ext cx="19440" cy="120960"/>
              </a:xfrm>
              <a:custGeom>
                <a:avLst/>
                <a:gdLst/>
                <a:ahLst/>
                <a:rect l="l" t="t" r="r" b="b"/>
                <a:pathLst>
                  <a:path w="74" h="510">
                    <a:moveTo>
                      <a:pt x="0" y="346"/>
                    </a:moveTo>
                    <a:lnTo>
                      <a:pt x="74" y="0"/>
                    </a:lnTo>
                    <a:lnTo>
                      <a:pt x="19" y="510"/>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913" name=""/>
              <p:cNvSpPr/>
              <p:nvPr/>
            </p:nvSpPr>
            <p:spPr>
              <a:xfrm>
                <a:off x="3223080" y="3977640"/>
                <a:ext cx="32760" cy="52920"/>
              </a:xfrm>
              <a:custGeom>
                <a:avLst/>
                <a:gdLst/>
                <a:ahLst/>
                <a:rect l="l" t="t" r="r" b="b"/>
                <a:pathLst>
                  <a:path w="128" h="227">
                    <a:moveTo>
                      <a:pt x="0" y="0"/>
                    </a:moveTo>
                    <a:lnTo>
                      <a:pt x="98" y="99"/>
                    </a:lnTo>
                    <a:lnTo>
                      <a:pt x="23" y="227"/>
                    </a:lnTo>
                    <a:lnTo>
                      <a:pt x="128" y="227"/>
                    </a:lnTo>
                  </a:path>
                </a:pathLst>
              </a:custGeom>
              <a:noFill/>
              <a:ln w="3240">
                <a:solidFill>
                  <a:srgbClr val="606060"/>
                </a:solidFill>
                <a:round/>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1914" name=""/>
              <p:cNvSpPr/>
              <p:nvPr/>
            </p:nvSpPr>
            <p:spPr>
              <a:xfrm>
                <a:off x="3232440" y="3976560"/>
                <a:ext cx="16200" cy="54360"/>
              </a:xfrm>
              <a:custGeom>
                <a:avLst/>
                <a:gdLst/>
                <a:ahLst/>
                <a:rect l="l" t="t" r="r" b="b"/>
                <a:pathLst>
                  <a:path w="62" h="226">
                    <a:moveTo>
                      <a:pt x="0" y="0"/>
                    </a:moveTo>
                    <a:lnTo>
                      <a:pt x="62" y="94"/>
                    </a:lnTo>
                    <a:lnTo>
                      <a:pt x="50" y="226"/>
                    </a:lnTo>
                  </a:path>
                </a:pathLst>
              </a:custGeom>
              <a:noFill/>
              <a:ln w="3240">
                <a:solidFill>
                  <a:srgbClr val="606060"/>
                </a:solidFill>
                <a:round/>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1915" name=""/>
              <p:cNvSpPr/>
              <p:nvPr/>
            </p:nvSpPr>
            <p:spPr>
              <a:xfrm>
                <a:off x="3107160" y="3979440"/>
                <a:ext cx="28440" cy="55440"/>
              </a:xfrm>
              <a:custGeom>
                <a:avLst/>
                <a:gdLst/>
                <a:ahLst/>
                <a:rect l="l" t="t" r="r" b="b"/>
                <a:pathLst>
                  <a:path w="109" h="235">
                    <a:moveTo>
                      <a:pt x="109" y="0"/>
                    </a:moveTo>
                    <a:lnTo>
                      <a:pt x="0" y="128"/>
                    </a:lnTo>
                    <a:lnTo>
                      <a:pt x="71" y="235"/>
                    </a:lnTo>
                  </a:path>
                </a:pathLst>
              </a:custGeom>
              <a:noFill/>
              <a:ln w="3240">
                <a:solidFill>
                  <a:srgbClr val="606060"/>
                </a:solidFill>
                <a:round/>
              </a:ln>
            </p:spPr>
            <p:style>
              <a:lnRef idx="0"/>
              <a:fillRef idx="0"/>
              <a:effectRef idx="0"/>
              <a:fontRef idx="minor"/>
            </p:style>
            <p:txBody>
              <a:bodyPr lIns="90000" rIns="90000" tIns="8640" bIns="8640" anchor="t">
                <a:noAutofit/>
              </a:bodyPr>
              <a:p>
                <a:endParaRPr b="0" lang="en-US" sz="2400" strike="noStrike" u="none">
                  <a:solidFill>
                    <a:srgbClr val="ffffff"/>
                  </a:solidFill>
                  <a:effectLst/>
                  <a:uFillTx/>
                  <a:latin typeface="Times New Roman"/>
                </a:endParaRPr>
              </a:p>
            </p:txBody>
          </p:sp>
          <p:sp>
            <p:nvSpPr>
              <p:cNvPr id="1916" name=""/>
              <p:cNvSpPr/>
              <p:nvPr/>
            </p:nvSpPr>
            <p:spPr>
              <a:xfrm flipH="1" flipV="1">
                <a:off x="3139560" y="3917520"/>
                <a:ext cx="103320" cy="57240"/>
              </a:xfrm>
              <a:prstGeom prst="line">
                <a:avLst/>
              </a:prstGeom>
              <a:ln w="3240">
                <a:solidFill>
                  <a:srgbClr val="606060"/>
                </a:solidFill>
                <a:miter/>
              </a:ln>
            </p:spPr>
            <p:style>
              <a:lnRef idx="0"/>
              <a:fillRef idx="0"/>
              <a:effectRef idx="0"/>
              <a:fontRef idx="minor"/>
            </p:style>
            <p:txBody>
              <a:bodyPr lIns="90000" rIns="90000" tIns="10440" bIns="10440" anchor="t">
                <a:noAutofit/>
              </a:bodyPr>
              <a:p>
                <a:endParaRPr b="0" lang="en-US" sz="2400" strike="noStrike" u="none">
                  <a:solidFill>
                    <a:srgbClr val="ffffff"/>
                  </a:solidFill>
                  <a:effectLst/>
                  <a:uFillTx/>
                  <a:latin typeface="Times New Roman"/>
                </a:endParaRPr>
              </a:p>
            </p:txBody>
          </p:sp>
          <p:sp>
            <p:nvSpPr>
              <p:cNvPr id="1917" name=""/>
              <p:cNvSpPr/>
              <p:nvPr/>
            </p:nvSpPr>
            <p:spPr>
              <a:xfrm>
                <a:off x="3112200" y="3917880"/>
                <a:ext cx="151560" cy="61200"/>
              </a:xfrm>
              <a:custGeom>
                <a:avLst/>
                <a:gdLst/>
                <a:ahLst/>
                <a:rect l="l" t="t" r="r" b="b"/>
                <a:pathLst>
                  <a:path w="594" h="255">
                    <a:moveTo>
                      <a:pt x="0" y="255"/>
                    </a:moveTo>
                    <a:lnTo>
                      <a:pt x="385" y="17"/>
                    </a:lnTo>
                    <a:lnTo>
                      <a:pt x="476" y="0"/>
                    </a:lnTo>
                    <a:lnTo>
                      <a:pt x="594" y="0"/>
                    </a:lnTo>
                    <a:lnTo>
                      <a:pt x="514" y="236"/>
                    </a:lnTo>
                  </a:path>
                </a:pathLst>
              </a:custGeom>
              <a:noFill/>
              <a:ln w="3240">
                <a:solidFill>
                  <a:srgbClr val="606060"/>
                </a:solidFill>
                <a:round/>
              </a:ln>
            </p:spPr>
            <p:style>
              <a:lnRef idx="0"/>
              <a:fillRef idx="0"/>
              <a:effectRef idx="0"/>
              <a:fontRef idx="minor"/>
            </p:style>
            <p:txBody>
              <a:bodyPr lIns="90000" rIns="90000" tIns="14400" bIns="14400" anchor="t">
                <a:noAutofit/>
              </a:bodyPr>
              <a:p>
                <a:endParaRPr b="0" lang="en-US" sz="2400" strike="noStrike" u="none">
                  <a:solidFill>
                    <a:srgbClr val="ffffff"/>
                  </a:solidFill>
                  <a:effectLst/>
                  <a:uFillTx/>
                  <a:latin typeface="Times New Roman"/>
                </a:endParaRPr>
              </a:p>
            </p:txBody>
          </p:sp>
          <p:sp>
            <p:nvSpPr>
              <p:cNvPr id="1918" name=""/>
              <p:cNvSpPr/>
              <p:nvPr/>
            </p:nvSpPr>
            <p:spPr>
              <a:xfrm flipH="1" flipV="1">
                <a:off x="3031920" y="3749400"/>
                <a:ext cx="112680" cy="22536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919" name=""/>
              <p:cNvSpPr/>
              <p:nvPr/>
            </p:nvSpPr>
            <p:spPr>
              <a:xfrm>
                <a:off x="3012840" y="3681000"/>
                <a:ext cx="99360" cy="298080"/>
              </a:xfrm>
              <a:custGeom>
                <a:avLst/>
                <a:gdLst/>
                <a:ahLst/>
                <a:rect l="l" t="t" r="r" b="b"/>
                <a:pathLst>
                  <a:path w="385" h="1255">
                    <a:moveTo>
                      <a:pt x="0" y="0"/>
                    </a:moveTo>
                    <a:lnTo>
                      <a:pt x="36" y="289"/>
                    </a:lnTo>
                    <a:lnTo>
                      <a:pt x="385" y="1255"/>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920" name=""/>
              <p:cNvSpPr/>
              <p:nvPr/>
            </p:nvSpPr>
            <p:spPr>
              <a:xfrm>
                <a:off x="3092760" y="3897720"/>
                <a:ext cx="28800" cy="81360"/>
              </a:xfrm>
              <a:custGeom>
                <a:avLst/>
                <a:gdLst/>
                <a:ahLst/>
                <a:rect l="l" t="t" r="r" b="b"/>
                <a:pathLst>
                  <a:path w="111" h="342">
                    <a:moveTo>
                      <a:pt x="74" y="342"/>
                    </a:moveTo>
                    <a:lnTo>
                      <a:pt x="111" y="178"/>
                    </a:lnTo>
                    <a:lnTo>
                      <a:pt x="0" y="140"/>
                    </a:lnTo>
                    <a:lnTo>
                      <a:pt x="18" y="0"/>
                    </a:lnTo>
                  </a:path>
                </a:pathLst>
              </a:custGeom>
              <a:noFill/>
              <a:ln w="3240">
                <a:solidFill>
                  <a:srgbClr val="606060"/>
                </a:solidFill>
                <a:round/>
              </a:ln>
            </p:spPr>
            <p:style>
              <a:lnRef idx="0"/>
              <a:fillRef idx="0"/>
              <a:effectRef idx="0"/>
              <a:fontRef idx="minor"/>
            </p:style>
            <p:txBody>
              <a:bodyPr lIns="90000" rIns="90000" tIns="34560" bIns="34560" anchor="t">
                <a:noAutofit/>
              </a:bodyPr>
              <a:p>
                <a:endParaRPr b="0" lang="en-US" sz="2400" strike="noStrike" u="none">
                  <a:solidFill>
                    <a:srgbClr val="ffffff"/>
                  </a:solidFill>
                  <a:effectLst/>
                  <a:uFillTx/>
                  <a:latin typeface="Times New Roman"/>
                </a:endParaRPr>
              </a:p>
            </p:txBody>
          </p:sp>
          <p:sp>
            <p:nvSpPr>
              <p:cNvPr id="1921" name=""/>
              <p:cNvSpPr/>
              <p:nvPr/>
            </p:nvSpPr>
            <p:spPr>
              <a:xfrm>
                <a:off x="3187080" y="3920760"/>
                <a:ext cx="35640" cy="27000"/>
              </a:xfrm>
              <a:custGeom>
                <a:avLst/>
                <a:gdLst/>
                <a:ahLst/>
                <a:rect l="l" t="t" r="r" b="b"/>
                <a:pathLst>
                  <a:path w="141" h="117">
                    <a:moveTo>
                      <a:pt x="5" y="61"/>
                    </a:moveTo>
                    <a:lnTo>
                      <a:pt x="141" y="0"/>
                    </a:lnTo>
                    <a:lnTo>
                      <a:pt x="0" y="117"/>
                    </a:lnTo>
                  </a:path>
                </a:pathLst>
              </a:custGeom>
              <a:noFill/>
              <a:ln w="3240">
                <a:solidFill>
                  <a:srgbClr val="606060"/>
                </a:solidFill>
                <a:round/>
              </a:ln>
            </p:spPr>
            <p:style>
              <a:lnRef idx="0"/>
              <a:fillRef idx="0"/>
              <a:effectRef idx="0"/>
              <a:fontRef idx="minor"/>
            </p:style>
            <p:txBody>
              <a:bodyPr lIns="90000" rIns="90000" tIns="-19800" bIns="-19800" anchor="t">
                <a:noAutofit/>
              </a:bodyPr>
              <a:p>
                <a:endParaRPr b="0" lang="en-US" sz="2400" strike="noStrike" u="none">
                  <a:solidFill>
                    <a:srgbClr val="ffffff"/>
                  </a:solidFill>
                  <a:effectLst/>
                  <a:uFillTx/>
                  <a:latin typeface="Times New Roman"/>
                </a:endParaRPr>
              </a:p>
            </p:txBody>
          </p:sp>
          <p:sp>
            <p:nvSpPr>
              <p:cNvPr id="1922" name=""/>
              <p:cNvSpPr/>
              <p:nvPr/>
            </p:nvSpPr>
            <p:spPr>
              <a:xfrm flipV="1">
                <a:off x="3144960" y="3917520"/>
                <a:ext cx="94320" cy="57240"/>
              </a:xfrm>
              <a:prstGeom prst="line">
                <a:avLst/>
              </a:prstGeom>
              <a:ln w="3240">
                <a:solidFill>
                  <a:srgbClr val="606060"/>
                </a:solidFill>
                <a:miter/>
              </a:ln>
            </p:spPr>
            <p:style>
              <a:lnRef idx="0"/>
              <a:fillRef idx="0"/>
              <a:effectRef idx="0"/>
              <a:fontRef idx="minor"/>
            </p:style>
            <p:txBody>
              <a:bodyPr lIns="90000" rIns="90000" tIns="10440" bIns="10440" anchor="t">
                <a:noAutofit/>
              </a:bodyPr>
              <a:p>
                <a:endParaRPr b="0" lang="en-US" sz="2400" strike="noStrike" u="none">
                  <a:solidFill>
                    <a:srgbClr val="ffffff"/>
                  </a:solidFill>
                  <a:effectLst/>
                  <a:uFillTx/>
                  <a:latin typeface="Times New Roman"/>
                </a:endParaRPr>
              </a:p>
            </p:txBody>
          </p:sp>
          <p:sp>
            <p:nvSpPr>
              <p:cNvPr id="1923" name=""/>
              <p:cNvSpPr/>
              <p:nvPr/>
            </p:nvSpPr>
            <p:spPr>
              <a:xfrm>
                <a:off x="3065040" y="3736440"/>
                <a:ext cx="136440" cy="238320"/>
              </a:xfrm>
              <a:custGeom>
                <a:avLst/>
                <a:gdLst/>
                <a:ahLst/>
                <a:rect l="l" t="t" r="r" b="b"/>
                <a:pathLst>
                  <a:path w="533" h="998">
                    <a:moveTo>
                      <a:pt x="533" y="998"/>
                    </a:moveTo>
                    <a:lnTo>
                      <a:pt x="152" y="753"/>
                    </a:lnTo>
                    <a:lnTo>
                      <a:pt x="6" y="524"/>
                    </a:lnTo>
                    <a:lnTo>
                      <a:pt x="0" y="0"/>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924" name=""/>
              <p:cNvSpPr/>
              <p:nvPr/>
            </p:nvSpPr>
            <p:spPr>
              <a:xfrm>
                <a:off x="3074400" y="3749400"/>
                <a:ext cx="74880" cy="225360"/>
              </a:xfrm>
              <a:custGeom>
                <a:avLst/>
                <a:gdLst/>
                <a:ahLst/>
                <a:rect l="l" t="t" r="r" b="b"/>
                <a:pathLst>
                  <a:path w="294" h="945">
                    <a:moveTo>
                      <a:pt x="0" y="0"/>
                    </a:moveTo>
                    <a:lnTo>
                      <a:pt x="30" y="642"/>
                    </a:lnTo>
                    <a:lnTo>
                      <a:pt x="294" y="945"/>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925" name=""/>
              <p:cNvSpPr/>
              <p:nvPr/>
            </p:nvSpPr>
            <p:spPr>
              <a:xfrm>
                <a:off x="3102120" y="3925080"/>
                <a:ext cx="31680" cy="28440"/>
              </a:xfrm>
              <a:custGeom>
                <a:avLst/>
                <a:gdLst/>
                <a:ahLst/>
                <a:rect l="l" t="t" r="r" b="b"/>
                <a:pathLst>
                  <a:path w="123" h="118">
                    <a:moveTo>
                      <a:pt x="67" y="0"/>
                    </a:moveTo>
                    <a:lnTo>
                      <a:pt x="0" y="118"/>
                    </a:lnTo>
                    <a:lnTo>
                      <a:pt x="123" y="117"/>
                    </a:lnTo>
                  </a:path>
                </a:pathLst>
              </a:custGeom>
              <a:noFill/>
              <a:ln w="3240">
                <a:solidFill>
                  <a:srgbClr val="606060"/>
                </a:solidFill>
                <a:round/>
              </a:ln>
            </p:spPr>
            <p:style>
              <a:lnRef idx="0"/>
              <a:fillRef idx="0"/>
              <a:effectRef idx="0"/>
              <a:fontRef idx="minor"/>
            </p:style>
            <p:txBody>
              <a:bodyPr lIns="90000" rIns="90000" tIns="-18360" bIns="-18360" anchor="t">
                <a:noAutofit/>
              </a:bodyPr>
              <a:p>
                <a:endParaRPr b="0" lang="en-US" sz="2400" strike="noStrike" u="none">
                  <a:solidFill>
                    <a:srgbClr val="ffffff"/>
                  </a:solidFill>
                  <a:effectLst/>
                  <a:uFillTx/>
                  <a:latin typeface="Times New Roman"/>
                </a:endParaRPr>
              </a:p>
            </p:txBody>
          </p:sp>
          <p:sp>
            <p:nvSpPr>
              <p:cNvPr id="1926" name=""/>
              <p:cNvSpPr/>
              <p:nvPr/>
            </p:nvSpPr>
            <p:spPr>
              <a:xfrm>
                <a:off x="3252600" y="3681000"/>
                <a:ext cx="75600" cy="240840"/>
              </a:xfrm>
              <a:custGeom>
                <a:avLst/>
                <a:gdLst/>
                <a:ahLst/>
                <a:rect l="l" t="t" r="r" b="b"/>
                <a:pathLst>
                  <a:path w="294" h="1018">
                    <a:moveTo>
                      <a:pt x="294" y="0"/>
                    </a:moveTo>
                    <a:lnTo>
                      <a:pt x="275" y="309"/>
                    </a:lnTo>
                    <a:lnTo>
                      <a:pt x="37" y="1018"/>
                    </a:lnTo>
                    <a:lnTo>
                      <a:pt x="0" y="927"/>
                    </a:lnTo>
                    <a:lnTo>
                      <a:pt x="74" y="910"/>
                    </a:lnTo>
                    <a:lnTo>
                      <a:pt x="74" y="819"/>
                    </a:lnTo>
                    <a:lnTo>
                      <a:pt x="109" y="819"/>
                    </a:lnTo>
                    <a:lnTo>
                      <a:pt x="91" y="782"/>
                    </a:lnTo>
                    <a:lnTo>
                      <a:pt x="55" y="782"/>
                    </a:lnTo>
                    <a:lnTo>
                      <a:pt x="55" y="746"/>
                    </a:lnTo>
                    <a:lnTo>
                      <a:pt x="165" y="636"/>
                    </a:lnTo>
                    <a:lnTo>
                      <a:pt x="147" y="528"/>
                    </a:lnTo>
                    <a:lnTo>
                      <a:pt x="257" y="382"/>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927" name=""/>
              <p:cNvSpPr/>
              <p:nvPr/>
            </p:nvSpPr>
            <p:spPr>
              <a:xfrm>
                <a:off x="3210840" y="3681000"/>
                <a:ext cx="117720" cy="294120"/>
              </a:xfrm>
              <a:custGeom>
                <a:avLst/>
                <a:gdLst/>
                <a:ahLst/>
                <a:rect l="l" t="t" r="r" b="b"/>
                <a:pathLst>
                  <a:path w="459" h="1236">
                    <a:moveTo>
                      <a:pt x="459" y="0"/>
                    </a:moveTo>
                    <a:lnTo>
                      <a:pt x="404" y="309"/>
                    </a:lnTo>
                    <a:lnTo>
                      <a:pt x="0" y="1236"/>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928" name=""/>
              <p:cNvSpPr/>
              <p:nvPr/>
            </p:nvSpPr>
            <p:spPr>
              <a:xfrm>
                <a:off x="3210840" y="3679560"/>
                <a:ext cx="117720" cy="295200"/>
              </a:xfrm>
              <a:custGeom>
                <a:avLst/>
                <a:gdLst/>
                <a:ahLst/>
                <a:rect l="l" t="t" r="r" b="b"/>
                <a:pathLst>
                  <a:path w="459" h="1239">
                    <a:moveTo>
                      <a:pt x="0" y="1239"/>
                    </a:moveTo>
                    <a:lnTo>
                      <a:pt x="220" y="913"/>
                    </a:lnTo>
                    <a:lnTo>
                      <a:pt x="239" y="310"/>
                    </a:lnTo>
                    <a:lnTo>
                      <a:pt x="459" y="0"/>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929" name=""/>
              <p:cNvSpPr/>
              <p:nvPr/>
            </p:nvSpPr>
            <p:spPr>
              <a:xfrm>
                <a:off x="3281760" y="3681000"/>
                <a:ext cx="46800" cy="168480"/>
              </a:xfrm>
              <a:custGeom>
                <a:avLst/>
                <a:gdLst/>
                <a:ahLst/>
                <a:rect l="l" t="t" r="r" b="b"/>
                <a:pathLst>
                  <a:path w="185" h="712">
                    <a:moveTo>
                      <a:pt x="185" y="0"/>
                    </a:moveTo>
                    <a:lnTo>
                      <a:pt x="0" y="309"/>
                    </a:lnTo>
                    <a:lnTo>
                      <a:pt x="31" y="712"/>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930" name=""/>
              <p:cNvSpPr/>
              <p:nvPr/>
            </p:nvSpPr>
            <p:spPr>
              <a:xfrm>
                <a:off x="3272400" y="3766680"/>
                <a:ext cx="12960" cy="60840"/>
              </a:xfrm>
              <a:custGeom>
                <a:avLst/>
                <a:gdLst/>
                <a:ahLst/>
                <a:rect l="l" t="t" r="r" b="b"/>
                <a:pathLst>
                  <a:path w="55" h="255">
                    <a:moveTo>
                      <a:pt x="0" y="0"/>
                    </a:moveTo>
                    <a:lnTo>
                      <a:pt x="55" y="53"/>
                    </a:lnTo>
                    <a:lnTo>
                      <a:pt x="0" y="53"/>
                    </a:lnTo>
                    <a:lnTo>
                      <a:pt x="55" y="164"/>
                    </a:lnTo>
                    <a:lnTo>
                      <a:pt x="0" y="255"/>
                    </a:lnTo>
                  </a:path>
                </a:pathLst>
              </a:custGeom>
              <a:noFill/>
              <a:ln w="3240">
                <a:solidFill>
                  <a:srgbClr val="606060"/>
                </a:solidFill>
                <a:round/>
              </a:ln>
            </p:spPr>
            <p:style>
              <a:lnRef idx="0"/>
              <a:fillRef idx="0"/>
              <a:effectRef idx="0"/>
              <a:fontRef idx="minor"/>
            </p:style>
            <p:txBody>
              <a:bodyPr lIns="90000" rIns="90000" tIns="14040" bIns="14040" anchor="t">
                <a:noAutofit/>
              </a:bodyPr>
              <a:p>
                <a:endParaRPr b="0" lang="en-US" sz="2400" strike="noStrike" u="none">
                  <a:solidFill>
                    <a:srgbClr val="ffffff"/>
                  </a:solidFill>
                  <a:effectLst/>
                  <a:uFillTx/>
                  <a:latin typeface="Times New Roman"/>
                </a:endParaRPr>
              </a:p>
            </p:txBody>
          </p:sp>
          <p:sp>
            <p:nvSpPr>
              <p:cNvPr id="1931" name=""/>
              <p:cNvSpPr/>
              <p:nvPr/>
            </p:nvSpPr>
            <p:spPr>
              <a:xfrm>
                <a:off x="3057120" y="3758040"/>
                <a:ext cx="21240" cy="69840"/>
              </a:xfrm>
              <a:custGeom>
                <a:avLst/>
                <a:gdLst/>
                <a:ahLst/>
                <a:rect l="l" t="t" r="r" b="b"/>
                <a:pathLst>
                  <a:path w="84" h="293">
                    <a:moveTo>
                      <a:pt x="0" y="0"/>
                    </a:moveTo>
                    <a:lnTo>
                      <a:pt x="73" y="73"/>
                    </a:lnTo>
                    <a:lnTo>
                      <a:pt x="19" y="73"/>
                    </a:lnTo>
                    <a:lnTo>
                      <a:pt x="75" y="163"/>
                    </a:lnTo>
                    <a:lnTo>
                      <a:pt x="19" y="163"/>
                    </a:lnTo>
                    <a:lnTo>
                      <a:pt x="84" y="292"/>
                    </a:lnTo>
                    <a:lnTo>
                      <a:pt x="22" y="293"/>
                    </a:lnTo>
                  </a:path>
                </a:pathLst>
              </a:custGeom>
              <a:noFill/>
              <a:ln w="3240">
                <a:solidFill>
                  <a:srgbClr val="606060"/>
                </a:solidFill>
                <a:round/>
              </a:ln>
            </p:spPr>
            <p:style>
              <a:lnRef idx="0"/>
              <a:fillRef idx="0"/>
              <a:effectRef idx="0"/>
              <a:fontRef idx="minor"/>
            </p:style>
            <p:txBody>
              <a:bodyPr lIns="90000" rIns="90000" tIns="23040" bIns="23040" anchor="t">
                <a:noAutofit/>
              </a:bodyPr>
              <a:p>
                <a:endParaRPr b="0" lang="en-US" sz="2400" strike="noStrike" u="none">
                  <a:solidFill>
                    <a:srgbClr val="ffffff"/>
                  </a:solidFill>
                  <a:effectLst/>
                  <a:uFillTx/>
                  <a:latin typeface="Times New Roman"/>
                </a:endParaRPr>
              </a:p>
            </p:txBody>
          </p:sp>
          <p:sp>
            <p:nvSpPr>
              <p:cNvPr id="1932" name=""/>
              <p:cNvSpPr/>
              <p:nvPr/>
            </p:nvSpPr>
            <p:spPr>
              <a:xfrm>
                <a:off x="3054960" y="3796560"/>
                <a:ext cx="28440" cy="57240"/>
              </a:xfrm>
              <a:custGeom>
                <a:avLst/>
                <a:gdLst/>
                <a:ahLst/>
                <a:rect l="l" t="t" r="r" b="b"/>
                <a:pathLst>
                  <a:path w="111" h="236">
                    <a:moveTo>
                      <a:pt x="111" y="236"/>
                    </a:moveTo>
                    <a:lnTo>
                      <a:pt x="0" y="89"/>
                    </a:lnTo>
                    <a:lnTo>
                      <a:pt x="0" y="0"/>
                    </a:lnTo>
                  </a:path>
                </a:pathLst>
              </a:custGeom>
              <a:noFill/>
              <a:ln w="3240">
                <a:solidFill>
                  <a:srgbClr val="606060"/>
                </a:solidFill>
                <a:round/>
              </a:ln>
            </p:spPr>
            <p:style>
              <a:lnRef idx="0"/>
              <a:fillRef idx="0"/>
              <a:effectRef idx="0"/>
              <a:fontRef idx="minor"/>
            </p:style>
            <p:txBody>
              <a:bodyPr lIns="90000" rIns="90000" tIns="10440" bIns="10440" anchor="t">
                <a:noAutofit/>
              </a:bodyPr>
              <a:p>
                <a:endParaRPr b="0" lang="en-US" sz="2400" strike="noStrike" u="none">
                  <a:solidFill>
                    <a:srgbClr val="ffffff"/>
                  </a:solidFill>
                  <a:effectLst/>
                  <a:uFillTx/>
                  <a:latin typeface="Times New Roman"/>
                </a:endParaRPr>
              </a:p>
            </p:txBody>
          </p:sp>
          <p:sp>
            <p:nvSpPr>
              <p:cNvPr id="1933" name=""/>
              <p:cNvSpPr/>
              <p:nvPr/>
            </p:nvSpPr>
            <p:spPr>
              <a:xfrm flipV="1">
                <a:off x="3157560" y="3933720"/>
                <a:ext cx="11160" cy="19440"/>
              </a:xfrm>
              <a:prstGeom prst="line">
                <a:avLst/>
              </a:prstGeom>
              <a:ln w="3240">
                <a:solidFill>
                  <a:srgbClr val="606060"/>
                </a:solidFill>
                <a:miter/>
              </a:ln>
            </p:spPr>
            <p:style>
              <a:lnRef idx="0"/>
              <a:fillRef idx="0"/>
              <a:effectRef idx="0"/>
              <a:fontRef idx="minor"/>
            </p:style>
            <p:txBody>
              <a:bodyPr lIns="90000" rIns="90000" tIns="-27360" bIns="-27360" anchor="t">
                <a:noAutofit/>
              </a:bodyPr>
              <a:p>
                <a:endParaRPr b="0" lang="en-US" sz="2400" strike="noStrike" u="none">
                  <a:solidFill>
                    <a:srgbClr val="ffffff"/>
                  </a:solidFill>
                  <a:effectLst/>
                  <a:uFillTx/>
                  <a:latin typeface="Times New Roman"/>
                </a:endParaRPr>
              </a:p>
            </p:txBody>
          </p:sp>
          <p:sp>
            <p:nvSpPr>
              <p:cNvPr id="1934" name=""/>
              <p:cNvSpPr/>
              <p:nvPr/>
            </p:nvSpPr>
            <p:spPr>
              <a:xfrm>
                <a:off x="3088800" y="3862080"/>
                <a:ext cx="70560" cy="85680"/>
              </a:xfrm>
              <a:custGeom>
                <a:avLst/>
                <a:gdLst/>
                <a:ahLst/>
                <a:rect l="l" t="t" r="r" b="b"/>
                <a:pathLst>
                  <a:path w="274" h="364">
                    <a:moveTo>
                      <a:pt x="274" y="364"/>
                    </a:moveTo>
                    <a:lnTo>
                      <a:pt x="200" y="237"/>
                    </a:lnTo>
                    <a:lnTo>
                      <a:pt x="91" y="91"/>
                    </a:lnTo>
                    <a:lnTo>
                      <a:pt x="0" y="0"/>
                    </a:lnTo>
                  </a:path>
                </a:pathLst>
              </a:custGeom>
              <a:noFill/>
              <a:ln w="3240">
                <a:solidFill>
                  <a:srgbClr val="606060"/>
                </a:solidFill>
                <a:round/>
              </a:ln>
            </p:spPr>
            <p:style>
              <a:lnRef idx="0"/>
              <a:fillRef idx="0"/>
              <a:effectRef idx="0"/>
              <a:fontRef idx="minor"/>
            </p:style>
            <p:txBody>
              <a:bodyPr lIns="90000" rIns="90000" tIns="38880" bIns="38880" anchor="t">
                <a:noAutofit/>
              </a:bodyPr>
              <a:p>
                <a:endParaRPr b="0" lang="en-US" sz="2400" strike="noStrike" u="none">
                  <a:solidFill>
                    <a:srgbClr val="ffffff"/>
                  </a:solidFill>
                  <a:effectLst/>
                  <a:uFillTx/>
                  <a:latin typeface="Times New Roman"/>
                </a:endParaRPr>
              </a:p>
            </p:txBody>
          </p:sp>
          <p:sp>
            <p:nvSpPr>
              <p:cNvPr id="1935" name=""/>
              <p:cNvSpPr/>
              <p:nvPr/>
            </p:nvSpPr>
            <p:spPr>
              <a:xfrm>
                <a:off x="3065040" y="3858120"/>
                <a:ext cx="56160" cy="68400"/>
              </a:xfrm>
              <a:prstGeom prst="line">
                <a:avLst/>
              </a:prstGeom>
              <a:ln w="3240">
                <a:solidFill>
                  <a:srgbClr val="606060"/>
                </a:solidFill>
                <a:miter/>
              </a:ln>
            </p:spPr>
            <p:style>
              <a:lnRef idx="0"/>
              <a:fillRef idx="0"/>
              <a:effectRef idx="0"/>
              <a:fontRef idx="minor"/>
            </p:style>
            <p:txBody>
              <a:bodyPr lIns="90000" rIns="90000" tIns="21600" bIns="21600" anchor="t">
                <a:noAutofit/>
              </a:bodyPr>
              <a:p>
                <a:endParaRPr b="0" lang="en-US" sz="2400" strike="noStrike" u="none">
                  <a:solidFill>
                    <a:srgbClr val="ffffff"/>
                  </a:solidFill>
                  <a:effectLst/>
                  <a:uFillTx/>
                  <a:latin typeface="Times New Roman"/>
                </a:endParaRPr>
              </a:p>
            </p:txBody>
          </p:sp>
          <p:sp>
            <p:nvSpPr>
              <p:cNvPr id="1936" name=""/>
              <p:cNvSpPr/>
              <p:nvPr/>
            </p:nvSpPr>
            <p:spPr>
              <a:xfrm>
                <a:off x="3079440" y="3866400"/>
                <a:ext cx="41760" cy="51120"/>
              </a:xfrm>
              <a:custGeom>
                <a:avLst/>
                <a:gdLst/>
                <a:ahLst/>
                <a:rect l="l" t="t" r="r" b="b"/>
                <a:pathLst>
                  <a:path w="162" h="219">
                    <a:moveTo>
                      <a:pt x="162" y="128"/>
                    </a:moveTo>
                    <a:lnTo>
                      <a:pt x="143" y="219"/>
                    </a:lnTo>
                    <a:lnTo>
                      <a:pt x="125" y="91"/>
                    </a:lnTo>
                    <a:lnTo>
                      <a:pt x="0" y="0"/>
                    </a:lnTo>
                  </a:path>
                </a:pathLst>
              </a:custGeom>
              <a:noFill/>
              <a:ln w="3240">
                <a:solidFill>
                  <a:srgbClr val="606060"/>
                </a:solidFill>
                <a:round/>
              </a:ln>
            </p:spPr>
            <p:style>
              <a:lnRef idx="0"/>
              <a:fillRef idx="0"/>
              <a:effectRef idx="0"/>
              <a:fontRef idx="minor"/>
            </p:style>
            <p:txBody>
              <a:bodyPr lIns="90000" rIns="90000" tIns="4320" bIns="4320" anchor="t">
                <a:noAutofit/>
              </a:bodyPr>
              <a:p>
                <a:endParaRPr b="0" lang="en-US" sz="2400" strike="noStrike" u="none">
                  <a:solidFill>
                    <a:srgbClr val="ffffff"/>
                  </a:solidFill>
                  <a:effectLst/>
                  <a:uFillTx/>
                  <a:latin typeface="Times New Roman"/>
                </a:endParaRPr>
              </a:p>
            </p:txBody>
          </p:sp>
          <p:sp>
            <p:nvSpPr>
              <p:cNvPr id="1937" name=""/>
              <p:cNvSpPr/>
              <p:nvPr/>
            </p:nvSpPr>
            <p:spPr>
              <a:xfrm flipV="1">
                <a:off x="3210840" y="3862080"/>
                <a:ext cx="52200" cy="59760"/>
              </a:xfrm>
              <a:prstGeom prst="line">
                <a:avLst/>
              </a:prstGeom>
              <a:ln w="3240">
                <a:solidFill>
                  <a:srgbClr val="606060"/>
                </a:solidFill>
                <a:miter/>
              </a:ln>
            </p:spPr>
            <p:style>
              <a:lnRef idx="0"/>
              <a:fillRef idx="0"/>
              <a:effectRef idx="0"/>
              <a:fontRef idx="minor"/>
            </p:style>
            <p:txBody>
              <a:bodyPr lIns="90000" rIns="90000" tIns="12960" bIns="12960" anchor="t">
                <a:noAutofit/>
              </a:bodyPr>
              <a:p>
                <a:endParaRPr b="0" lang="en-US" sz="2400" strike="noStrike" u="none">
                  <a:solidFill>
                    <a:srgbClr val="ffffff"/>
                  </a:solidFill>
                  <a:effectLst/>
                  <a:uFillTx/>
                  <a:latin typeface="Times New Roman"/>
                </a:endParaRPr>
              </a:p>
            </p:txBody>
          </p:sp>
          <p:sp>
            <p:nvSpPr>
              <p:cNvPr id="1938" name=""/>
              <p:cNvSpPr/>
              <p:nvPr/>
            </p:nvSpPr>
            <p:spPr>
              <a:xfrm>
                <a:off x="3210840" y="3879360"/>
                <a:ext cx="57240" cy="42480"/>
              </a:xfrm>
              <a:custGeom>
                <a:avLst/>
                <a:gdLst/>
                <a:ahLst/>
                <a:rect l="l" t="t" r="r" b="b"/>
                <a:pathLst>
                  <a:path w="223" h="180">
                    <a:moveTo>
                      <a:pt x="0" y="180"/>
                    </a:moveTo>
                    <a:lnTo>
                      <a:pt x="145" y="72"/>
                    </a:lnTo>
                    <a:lnTo>
                      <a:pt x="145" y="0"/>
                    </a:lnTo>
                    <a:lnTo>
                      <a:pt x="223" y="0"/>
                    </a:lnTo>
                  </a:path>
                </a:pathLst>
              </a:custGeom>
              <a:noFill/>
              <a:ln w="3240">
                <a:solidFill>
                  <a:srgbClr val="606060"/>
                </a:solidFill>
                <a:round/>
              </a:ln>
            </p:spPr>
            <p:style>
              <a:lnRef idx="0"/>
              <a:fillRef idx="0"/>
              <a:effectRef idx="0"/>
              <a:fontRef idx="minor"/>
            </p:style>
            <p:txBody>
              <a:bodyPr lIns="90000" rIns="90000" tIns="-4320" bIns="-4320" anchor="t">
                <a:noAutofit/>
              </a:bodyPr>
              <a:p>
                <a:endParaRPr b="0" lang="en-US" sz="2400" strike="noStrike" u="none">
                  <a:solidFill>
                    <a:srgbClr val="ffffff"/>
                  </a:solidFill>
                  <a:effectLst/>
                  <a:uFillTx/>
                  <a:latin typeface="Times New Roman"/>
                </a:endParaRPr>
              </a:p>
            </p:txBody>
          </p:sp>
          <p:sp>
            <p:nvSpPr>
              <p:cNvPr id="1939" name=""/>
              <p:cNvSpPr/>
              <p:nvPr/>
            </p:nvSpPr>
            <p:spPr>
              <a:xfrm>
                <a:off x="3234240" y="3883680"/>
                <a:ext cx="18360" cy="64080"/>
              </a:xfrm>
              <a:custGeom>
                <a:avLst/>
                <a:gdLst/>
                <a:ahLst/>
                <a:rect l="l" t="t" r="r" b="b"/>
                <a:pathLst>
                  <a:path w="74" h="273">
                    <a:moveTo>
                      <a:pt x="74" y="0"/>
                    </a:moveTo>
                    <a:lnTo>
                      <a:pt x="20" y="37"/>
                    </a:lnTo>
                    <a:lnTo>
                      <a:pt x="0" y="146"/>
                    </a:lnTo>
                    <a:lnTo>
                      <a:pt x="74" y="273"/>
                    </a:lnTo>
                  </a:path>
                </a:pathLst>
              </a:custGeom>
              <a:noFill/>
              <a:ln w="3240">
                <a:solidFill>
                  <a:srgbClr val="606060"/>
                </a:solidFill>
                <a:round/>
              </a:ln>
            </p:spPr>
            <p:style>
              <a:lnRef idx="0"/>
              <a:fillRef idx="0"/>
              <a:effectRef idx="0"/>
              <a:fontRef idx="minor"/>
            </p:style>
            <p:txBody>
              <a:bodyPr lIns="90000" rIns="90000" tIns="17280" bIns="17280" anchor="t">
                <a:noAutofit/>
              </a:bodyPr>
              <a:p>
                <a:endParaRPr b="0" lang="en-US" sz="2400" strike="noStrike" u="none">
                  <a:solidFill>
                    <a:srgbClr val="ffffff"/>
                  </a:solidFill>
                  <a:effectLst/>
                  <a:uFillTx/>
                  <a:latin typeface="Times New Roman"/>
                </a:endParaRPr>
              </a:p>
            </p:txBody>
          </p:sp>
          <p:sp>
            <p:nvSpPr>
              <p:cNvPr id="1940" name=""/>
              <p:cNvSpPr/>
              <p:nvPr/>
            </p:nvSpPr>
            <p:spPr>
              <a:xfrm flipV="1">
                <a:off x="3239640" y="3879360"/>
                <a:ext cx="9000" cy="9576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941" name=""/>
              <p:cNvSpPr/>
              <p:nvPr/>
            </p:nvSpPr>
            <p:spPr>
              <a:xfrm flipH="1" flipV="1">
                <a:off x="3276000" y="3743640"/>
                <a:ext cx="37800" cy="35280"/>
              </a:xfrm>
              <a:prstGeom prst="line">
                <a:avLst/>
              </a:prstGeom>
              <a:ln w="3240">
                <a:solidFill>
                  <a:srgbClr val="606060"/>
                </a:solidFill>
                <a:miter/>
              </a:ln>
            </p:spPr>
            <p:style>
              <a:lnRef idx="0"/>
              <a:fillRef idx="0"/>
              <a:effectRef idx="0"/>
              <a:fontRef idx="minor"/>
            </p:style>
            <p:txBody>
              <a:bodyPr lIns="90000" rIns="90000" tIns="-11520" bIns="-11520" anchor="t">
                <a:noAutofit/>
              </a:bodyPr>
              <a:p>
                <a:endParaRPr b="0" lang="en-US" sz="2400" strike="noStrike" u="none">
                  <a:solidFill>
                    <a:srgbClr val="ffffff"/>
                  </a:solidFill>
                  <a:effectLst/>
                  <a:uFillTx/>
                  <a:latin typeface="Times New Roman"/>
                </a:endParaRPr>
              </a:p>
            </p:txBody>
          </p:sp>
          <p:sp>
            <p:nvSpPr>
              <p:cNvPr id="1942" name=""/>
              <p:cNvSpPr/>
              <p:nvPr/>
            </p:nvSpPr>
            <p:spPr>
              <a:xfrm>
                <a:off x="3012840" y="3675600"/>
                <a:ext cx="52200" cy="102600"/>
              </a:xfrm>
              <a:custGeom>
                <a:avLst/>
                <a:gdLst/>
                <a:ahLst/>
                <a:rect l="l" t="t" r="r" b="b"/>
                <a:pathLst>
                  <a:path w="202" h="431">
                    <a:moveTo>
                      <a:pt x="81" y="431"/>
                    </a:moveTo>
                    <a:lnTo>
                      <a:pt x="202" y="309"/>
                    </a:lnTo>
                    <a:lnTo>
                      <a:pt x="0" y="0"/>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943" name=""/>
              <p:cNvSpPr/>
              <p:nvPr/>
            </p:nvSpPr>
            <p:spPr>
              <a:xfrm>
                <a:off x="3012840" y="3675600"/>
                <a:ext cx="103680" cy="116640"/>
              </a:xfrm>
              <a:custGeom>
                <a:avLst/>
                <a:gdLst/>
                <a:ahLst/>
                <a:rect l="l" t="t" r="r" b="b"/>
                <a:pathLst>
                  <a:path w="403" h="491">
                    <a:moveTo>
                      <a:pt x="0" y="0"/>
                    </a:moveTo>
                    <a:lnTo>
                      <a:pt x="238" y="309"/>
                    </a:lnTo>
                    <a:lnTo>
                      <a:pt x="403" y="491"/>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944" name=""/>
              <p:cNvSpPr/>
              <p:nvPr/>
            </p:nvSpPr>
            <p:spPr>
              <a:xfrm flipV="1">
                <a:off x="3229200" y="3753720"/>
                <a:ext cx="42840" cy="38160"/>
              </a:xfrm>
              <a:prstGeom prst="line">
                <a:avLst/>
              </a:prstGeom>
              <a:ln w="3240">
                <a:solidFill>
                  <a:srgbClr val="606060"/>
                </a:solidFill>
                <a:miter/>
              </a:ln>
            </p:spPr>
            <p:style>
              <a:lnRef idx="0"/>
              <a:fillRef idx="0"/>
              <a:effectRef idx="0"/>
              <a:fontRef idx="minor"/>
            </p:style>
            <p:txBody>
              <a:bodyPr lIns="90000" rIns="90000" tIns="-8640" bIns="-8640" anchor="t">
                <a:noAutofit/>
              </a:bodyPr>
              <a:p>
                <a:endParaRPr b="0" lang="en-US" sz="2400" strike="noStrike" u="none">
                  <a:solidFill>
                    <a:srgbClr val="ffffff"/>
                  </a:solidFill>
                  <a:effectLst/>
                  <a:uFillTx/>
                  <a:latin typeface="Times New Roman"/>
                </a:endParaRPr>
              </a:p>
            </p:txBody>
          </p:sp>
          <p:sp>
            <p:nvSpPr>
              <p:cNvPr id="1945" name=""/>
              <p:cNvSpPr/>
              <p:nvPr/>
            </p:nvSpPr>
            <p:spPr>
              <a:xfrm flipH="1" flipV="1">
                <a:off x="2881800" y="3749400"/>
                <a:ext cx="41760" cy="38160"/>
              </a:xfrm>
              <a:prstGeom prst="line">
                <a:avLst/>
              </a:prstGeom>
              <a:ln w="3240">
                <a:solidFill>
                  <a:srgbClr val="606060"/>
                </a:solidFill>
                <a:miter/>
              </a:ln>
            </p:spPr>
            <p:style>
              <a:lnRef idx="0"/>
              <a:fillRef idx="0"/>
              <a:effectRef idx="0"/>
              <a:fontRef idx="minor"/>
            </p:style>
            <p:txBody>
              <a:bodyPr lIns="90000" rIns="90000" tIns="-8640" bIns="-8640" anchor="t">
                <a:noAutofit/>
              </a:bodyPr>
              <a:p>
                <a:endParaRPr b="0" lang="en-US" sz="2400" strike="noStrike" u="none">
                  <a:solidFill>
                    <a:srgbClr val="ffffff"/>
                  </a:solidFill>
                  <a:effectLst/>
                  <a:uFillTx/>
                  <a:latin typeface="Times New Roman"/>
                </a:endParaRPr>
              </a:p>
            </p:txBody>
          </p:sp>
          <p:sp>
            <p:nvSpPr>
              <p:cNvPr id="1946" name=""/>
              <p:cNvSpPr/>
              <p:nvPr/>
            </p:nvSpPr>
            <p:spPr>
              <a:xfrm>
                <a:off x="2881800" y="3749400"/>
                <a:ext cx="573120" cy="1080"/>
              </a:xfrm>
              <a:prstGeom prst="line">
                <a:avLst/>
              </a:prstGeom>
              <a:ln w="3240">
                <a:solidFill>
                  <a:srgbClr val="606060"/>
                </a:solidFill>
                <a:miter/>
              </a:ln>
            </p:spPr>
            <p:style>
              <a:lnRef idx="0"/>
              <a:fillRef idx="0"/>
              <a:effectRef idx="0"/>
              <a:fontRef idx="minor"/>
            </p:style>
            <p:txBody>
              <a:bodyPr lIns="90000" rIns="90000" tIns="-45720" bIns="-45720" anchor="t">
                <a:noAutofit/>
              </a:bodyPr>
              <a:p>
                <a:endParaRPr b="0" lang="en-US" sz="2400" strike="noStrike" u="none">
                  <a:solidFill>
                    <a:srgbClr val="ffffff"/>
                  </a:solidFill>
                  <a:effectLst/>
                  <a:uFillTx/>
                  <a:latin typeface="Times New Roman"/>
                </a:endParaRPr>
              </a:p>
            </p:txBody>
          </p:sp>
          <p:sp>
            <p:nvSpPr>
              <p:cNvPr id="1947" name=""/>
              <p:cNvSpPr/>
              <p:nvPr/>
            </p:nvSpPr>
            <p:spPr>
              <a:xfrm flipH="1">
                <a:off x="3417840" y="3749400"/>
                <a:ext cx="36720" cy="34200"/>
              </a:xfrm>
              <a:prstGeom prst="line">
                <a:avLst/>
              </a:prstGeom>
              <a:ln w="3240">
                <a:solidFill>
                  <a:srgbClr val="606060"/>
                </a:solidFill>
                <a:miter/>
              </a:ln>
            </p:spPr>
            <p:style>
              <a:lnRef idx="0"/>
              <a:fillRef idx="0"/>
              <a:effectRef idx="0"/>
              <a:fontRef idx="minor"/>
            </p:style>
            <p:txBody>
              <a:bodyPr lIns="90000" rIns="90000" tIns="-12600" bIns="-12600" anchor="t">
                <a:noAutofit/>
              </a:bodyPr>
              <a:p>
                <a:endParaRPr b="0" lang="en-US" sz="2400" strike="noStrike" u="none">
                  <a:solidFill>
                    <a:srgbClr val="ffffff"/>
                  </a:solidFill>
                  <a:effectLst/>
                  <a:uFillTx/>
                  <a:latin typeface="Times New Roman"/>
                </a:endParaRPr>
              </a:p>
            </p:txBody>
          </p:sp>
          <p:sp>
            <p:nvSpPr>
              <p:cNvPr id="1948" name=""/>
              <p:cNvSpPr/>
              <p:nvPr/>
            </p:nvSpPr>
            <p:spPr>
              <a:xfrm>
                <a:off x="2881800" y="3715200"/>
                <a:ext cx="573120" cy="34200"/>
              </a:xfrm>
              <a:custGeom>
                <a:avLst/>
                <a:gdLst/>
                <a:ahLst/>
                <a:rect l="l" t="t" r="r" b="b"/>
                <a:pathLst>
                  <a:path w="2238" h="146">
                    <a:moveTo>
                      <a:pt x="2238" y="146"/>
                    </a:moveTo>
                    <a:lnTo>
                      <a:pt x="1743" y="18"/>
                    </a:lnTo>
                    <a:lnTo>
                      <a:pt x="1633" y="54"/>
                    </a:lnTo>
                    <a:lnTo>
                      <a:pt x="698" y="55"/>
                    </a:lnTo>
                    <a:lnTo>
                      <a:pt x="550" y="0"/>
                    </a:lnTo>
                    <a:lnTo>
                      <a:pt x="0" y="146"/>
                    </a:lnTo>
                  </a:path>
                </a:pathLst>
              </a:custGeom>
              <a:noFill/>
              <a:ln w="3240">
                <a:solidFill>
                  <a:srgbClr val="606060"/>
                </a:solidFill>
                <a:round/>
              </a:ln>
            </p:spPr>
            <p:style>
              <a:lnRef idx="0"/>
              <a:fillRef idx="0"/>
              <a:effectRef idx="0"/>
              <a:fontRef idx="minor"/>
            </p:style>
            <p:txBody>
              <a:bodyPr lIns="90000" rIns="90000" tIns="-12600" bIns="-12600" anchor="t">
                <a:noAutofit/>
              </a:bodyPr>
              <a:p>
                <a:endParaRPr b="0" lang="en-US" sz="2400" strike="noStrike" u="none">
                  <a:solidFill>
                    <a:srgbClr val="ffffff"/>
                  </a:solidFill>
                  <a:effectLst/>
                  <a:uFillTx/>
                  <a:latin typeface="Times New Roman"/>
                </a:endParaRPr>
              </a:p>
            </p:txBody>
          </p:sp>
          <p:sp>
            <p:nvSpPr>
              <p:cNvPr id="1949" name=""/>
              <p:cNvSpPr/>
              <p:nvPr/>
            </p:nvSpPr>
            <p:spPr>
              <a:xfrm flipH="1" flipV="1">
                <a:off x="3012840" y="3675240"/>
                <a:ext cx="19440" cy="73800"/>
              </a:xfrm>
              <a:prstGeom prst="line">
                <a:avLst/>
              </a:prstGeom>
              <a:ln w="3240">
                <a:solidFill>
                  <a:srgbClr val="606060"/>
                </a:solidFill>
                <a:miter/>
              </a:ln>
            </p:spPr>
            <p:style>
              <a:lnRef idx="0"/>
              <a:fillRef idx="0"/>
              <a:effectRef idx="0"/>
              <a:fontRef idx="minor"/>
            </p:style>
            <p:txBody>
              <a:bodyPr lIns="90000" rIns="90000" tIns="27000" bIns="27000" anchor="t">
                <a:noAutofit/>
              </a:bodyPr>
              <a:p>
                <a:endParaRPr b="0" lang="en-US" sz="2400" strike="noStrike" u="none">
                  <a:solidFill>
                    <a:srgbClr val="ffffff"/>
                  </a:solidFill>
                  <a:effectLst/>
                  <a:uFillTx/>
                  <a:latin typeface="Times New Roman"/>
                </a:endParaRPr>
              </a:p>
            </p:txBody>
          </p:sp>
          <p:sp>
            <p:nvSpPr>
              <p:cNvPr id="1950" name=""/>
              <p:cNvSpPr/>
              <p:nvPr/>
            </p:nvSpPr>
            <p:spPr>
              <a:xfrm>
                <a:off x="2910240" y="3723480"/>
                <a:ext cx="515520" cy="25560"/>
              </a:xfrm>
              <a:custGeom>
                <a:avLst/>
                <a:gdLst/>
                <a:ahLst/>
                <a:rect l="l" t="t" r="r" b="b"/>
                <a:pathLst>
                  <a:path w="2016" h="108">
                    <a:moveTo>
                      <a:pt x="0" y="108"/>
                    </a:moveTo>
                    <a:lnTo>
                      <a:pt x="19" y="72"/>
                    </a:lnTo>
                    <a:lnTo>
                      <a:pt x="92" y="108"/>
                    </a:lnTo>
                    <a:lnTo>
                      <a:pt x="92" y="72"/>
                    </a:lnTo>
                    <a:lnTo>
                      <a:pt x="166" y="91"/>
                    </a:lnTo>
                    <a:lnTo>
                      <a:pt x="166" y="35"/>
                    </a:lnTo>
                    <a:lnTo>
                      <a:pt x="257" y="91"/>
                    </a:lnTo>
                    <a:lnTo>
                      <a:pt x="202" y="17"/>
                    </a:lnTo>
                    <a:lnTo>
                      <a:pt x="348" y="108"/>
                    </a:lnTo>
                    <a:lnTo>
                      <a:pt x="312" y="0"/>
                    </a:lnTo>
                    <a:lnTo>
                      <a:pt x="476" y="108"/>
                    </a:lnTo>
                    <a:lnTo>
                      <a:pt x="606" y="16"/>
                    </a:lnTo>
                    <a:lnTo>
                      <a:pt x="659" y="108"/>
                    </a:lnTo>
                    <a:lnTo>
                      <a:pt x="733" y="16"/>
                    </a:lnTo>
                    <a:lnTo>
                      <a:pt x="789" y="108"/>
                    </a:lnTo>
                    <a:lnTo>
                      <a:pt x="862" y="16"/>
                    </a:lnTo>
                    <a:lnTo>
                      <a:pt x="936" y="108"/>
                    </a:lnTo>
                    <a:lnTo>
                      <a:pt x="991" y="17"/>
                    </a:lnTo>
                    <a:lnTo>
                      <a:pt x="1064" y="108"/>
                    </a:lnTo>
                    <a:lnTo>
                      <a:pt x="1137" y="17"/>
                    </a:lnTo>
                    <a:lnTo>
                      <a:pt x="1192" y="108"/>
                    </a:lnTo>
                    <a:lnTo>
                      <a:pt x="1265" y="17"/>
                    </a:lnTo>
                    <a:lnTo>
                      <a:pt x="1321" y="108"/>
                    </a:lnTo>
                    <a:lnTo>
                      <a:pt x="1394" y="17"/>
                    </a:lnTo>
                    <a:lnTo>
                      <a:pt x="1468" y="108"/>
                    </a:lnTo>
                    <a:lnTo>
                      <a:pt x="1523" y="17"/>
                    </a:lnTo>
                    <a:lnTo>
                      <a:pt x="1614" y="108"/>
                    </a:lnTo>
                    <a:lnTo>
                      <a:pt x="1835" y="35"/>
                    </a:lnTo>
                    <a:lnTo>
                      <a:pt x="1835" y="108"/>
                    </a:lnTo>
                    <a:lnTo>
                      <a:pt x="1926" y="54"/>
                    </a:lnTo>
                    <a:lnTo>
                      <a:pt x="1926" y="108"/>
                    </a:lnTo>
                    <a:lnTo>
                      <a:pt x="1967" y="66"/>
                    </a:lnTo>
                    <a:lnTo>
                      <a:pt x="1981" y="108"/>
                    </a:lnTo>
                    <a:lnTo>
                      <a:pt x="2016" y="82"/>
                    </a:lnTo>
                  </a:path>
                </a:pathLst>
              </a:custGeom>
              <a:noFill/>
              <a:ln w="3240">
                <a:solidFill>
                  <a:srgbClr val="606060"/>
                </a:solidFill>
                <a:round/>
              </a:ln>
            </p:spPr>
            <p:style>
              <a:lnRef idx="0"/>
              <a:fillRef idx="0"/>
              <a:effectRef idx="0"/>
              <a:fontRef idx="minor"/>
            </p:style>
            <p:txBody>
              <a:bodyPr lIns="90000" rIns="90000" tIns="-21240" bIns="-21240" anchor="t">
                <a:noAutofit/>
              </a:bodyPr>
              <a:p>
                <a:endParaRPr b="0" lang="en-US" sz="2400" strike="noStrike" u="none">
                  <a:solidFill>
                    <a:srgbClr val="ffffff"/>
                  </a:solidFill>
                  <a:effectLst/>
                  <a:uFillTx/>
                  <a:latin typeface="Times New Roman"/>
                </a:endParaRPr>
              </a:p>
            </p:txBody>
          </p:sp>
          <p:sp>
            <p:nvSpPr>
              <p:cNvPr id="1951" name=""/>
              <p:cNvSpPr/>
              <p:nvPr/>
            </p:nvSpPr>
            <p:spPr>
              <a:xfrm>
                <a:off x="2919600" y="3723480"/>
                <a:ext cx="521640" cy="25560"/>
              </a:xfrm>
              <a:custGeom>
                <a:avLst/>
                <a:gdLst/>
                <a:ahLst/>
                <a:rect l="l" t="t" r="r" b="b"/>
                <a:pathLst>
                  <a:path w="2036" h="111">
                    <a:moveTo>
                      <a:pt x="2036" y="110"/>
                    </a:moveTo>
                    <a:lnTo>
                      <a:pt x="2019" y="93"/>
                    </a:lnTo>
                    <a:lnTo>
                      <a:pt x="1944" y="110"/>
                    </a:lnTo>
                    <a:lnTo>
                      <a:pt x="1944" y="74"/>
                    </a:lnTo>
                    <a:lnTo>
                      <a:pt x="1854" y="110"/>
                    </a:lnTo>
                    <a:lnTo>
                      <a:pt x="1873" y="56"/>
                    </a:lnTo>
                    <a:lnTo>
                      <a:pt x="1763" y="111"/>
                    </a:lnTo>
                    <a:lnTo>
                      <a:pt x="1830" y="41"/>
                    </a:lnTo>
                    <a:lnTo>
                      <a:pt x="1689" y="110"/>
                    </a:lnTo>
                    <a:lnTo>
                      <a:pt x="1708" y="12"/>
                    </a:lnTo>
                    <a:lnTo>
                      <a:pt x="1559" y="110"/>
                    </a:lnTo>
                    <a:lnTo>
                      <a:pt x="1431" y="18"/>
                    </a:lnTo>
                    <a:lnTo>
                      <a:pt x="1376" y="110"/>
                    </a:lnTo>
                    <a:lnTo>
                      <a:pt x="1302" y="18"/>
                    </a:lnTo>
                    <a:lnTo>
                      <a:pt x="1248" y="110"/>
                    </a:lnTo>
                    <a:lnTo>
                      <a:pt x="1174" y="18"/>
                    </a:lnTo>
                    <a:lnTo>
                      <a:pt x="1100" y="110"/>
                    </a:lnTo>
                    <a:lnTo>
                      <a:pt x="1045" y="19"/>
                    </a:lnTo>
                    <a:lnTo>
                      <a:pt x="971" y="110"/>
                    </a:lnTo>
                    <a:lnTo>
                      <a:pt x="899" y="19"/>
                    </a:lnTo>
                    <a:lnTo>
                      <a:pt x="844" y="110"/>
                    </a:lnTo>
                    <a:lnTo>
                      <a:pt x="770" y="19"/>
                    </a:lnTo>
                    <a:lnTo>
                      <a:pt x="715" y="110"/>
                    </a:lnTo>
                    <a:lnTo>
                      <a:pt x="642" y="19"/>
                    </a:lnTo>
                    <a:lnTo>
                      <a:pt x="569" y="110"/>
                    </a:lnTo>
                    <a:lnTo>
                      <a:pt x="499" y="0"/>
                    </a:lnTo>
                    <a:lnTo>
                      <a:pt x="386" y="93"/>
                    </a:lnTo>
                    <a:lnTo>
                      <a:pt x="201" y="37"/>
                    </a:lnTo>
                    <a:lnTo>
                      <a:pt x="201" y="110"/>
                    </a:lnTo>
                    <a:lnTo>
                      <a:pt x="110" y="56"/>
                    </a:lnTo>
                    <a:lnTo>
                      <a:pt x="110" y="110"/>
                    </a:lnTo>
                    <a:lnTo>
                      <a:pt x="91" y="93"/>
                    </a:lnTo>
                    <a:lnTo>
                      <a:pt x="73" y="74"/>
                    </a:lnTo>
                    <a:lnTo>
                      <a:pt x="55" y="110"/>
                    </a:lnTo>
                    <a:lnTo>
                      <a:pt x="0" y="93"/>
                    </a:lnTo>
                  </a:path>
                </a:pathLst>
              </a:custGeom>
              <a:noFill/>
              <a:ln w="3240">
                <a:solidFill>
                  <a:srgbClr val="606060"/>
                </a:solidFill>
                <a:round/>
              </a:ln>
            </p:spPr>
            <p:style>
              <a:lnRef idx="0"/>
              <a:fillRef idx="0"/>
              <a:effectRef idx="0"/>
              <a:fontRef idx="minor"/>
            </p:style>
            <p:txBody>
              <a:bodyPr lIns="90000" rIns="90000" tIns="-21240" bIns="-21240" anchor="t">
                <a:noAutofit/>
              </a:bodyPr>
              <a:p>
                <a:endParaRPr b="0" lang="en-US" sz="2400" strike="noStrike" u="none">
                  <a:solidFill>
                    <a:srgbClr val="ffffff"/>
                  </a:solidFill>
                  <a:effectLst/>
                  <a:uFillTx/>
                  <a:latin typeface="Times New Roman"/>
                </a:endParaRPr>
              </a:p>
            </p:txBody>
          </p:sp>
          <p:grpSp>
            <p:nvGrpSpPr>
              <p:cNvPr id="1952" name=""/>
              <p:cNvGrpSpPr/>
              <p:nvPr/>
            </p:nvGrpSpPr>
            <p:grpSpPr>
              <a:xfrm>
                <a:off x="2920320" y="3781080"/>
                <a:ext cx="500040" cy="51840"/>
                <a:chOff x="2920320" y="3781080"/>
                <a:chExt cx="500040" cy="51840"/>
              </a:xfrm>
            </p:grpSpPr>
            <p:grpSp>
              <p:nvGrpSpPr>
                <p:cNvPr id="1953" name=""/>
                <p:cNvGrpSpPr/>
                <p:nvPr/>
              </p:nvGrpSpPr>
              <p:grpSpPr>
                <a:xfrm>
                  <a:off x="2920320" y="3781080"/>
                  <a:ext cx="108360" cy="42120"/>
                  <a:chOff x="2920320" y="3781080"/>
                  <a:chExt cx="108360" cy="42120"/>
                </a:xfrm>
              </p:grpSpPr>
              <p:sp>
                <p:nvSpPr>
                  <p:cNvPr id="1954" name=""/>
                  <p:cNvSpPr/>
                  <p:nvPr/>
                </p:nvSpPr>
                <p:spPr>
                  <a:xfrm>
                    <a:off x="2920320" y="3785040"/>
                    <a:ext cx="55080" cy="38160"/>
                  </a:xfrm>
                  <a:custGeom>
                    <a:avLst/>
                    <a:gdLst/>
                    <a:ahLst/>
                    <a:rect l="l" t="t" r="r" b="b"/>
                    <a:pathLst>
                      <a:path w="216" h="162">
                        <a:moveTo>
                          <a:pt x="0" y="9"/>
                        </a:moveTo>
                        <a:lnTo>
                          <a:pt x="208" y="162"/>
                        </a:lnTo>
                        <a:lnTo>
                          <a:pt x="216" y="148"/>
                        </a:lnTo>
                        <a:lnTo>
                          <a:pt x="11" y="0"/>
                        </a:lnTo>
                        <a:lnTo>
                          <a:pt x="0" y="9"/>
                        </a:lnTo>
                        <a:close/>
                      </a:path>
                    </a:pathLst>
                  </a:custGeom>
                  <a:solidFill>
                    <a:srgbClr val="202020"/>
                  </a:solidFill>
                  <a:ln w="324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ffffff"/>
                      </a:solidFill>
                      <a:effectLst/>
                      <a:uFillTx/>
                      <a:latin typeface="Times New Roman"/>
                    </a:endParaRPr>
                  </a:p>
                </p:txBody>
              </p:sp>
              <p:sp>
                <p:nvSpPr>
                  <p:cNvPr id="1955" name=""/>
                  <p:cNvSpPr/>
                  <p:nvPr/>
                </p:nvSpPr>
                <p:spPr>
                  <a:xfrm>
                    <a:off x="2979720" y="3781080"/>
                    <a:ext cx="48960" cy="41040"/>
                  </a:xfrm>
                  <a:custGeom>
                    <a:avLst/>
                    <a:gdLst/>
                    <a:ahLst/>
                    <a:rect l="l" t="t" r="r" b="b"/>
                    <a:pathLst>
                      <a:path w="195" h="174">
                        <a:moveTo>
                          <a:pt x="195" y="9"/>
                        </a:moveTo>
                        <a:lnTo>
                          <a:pt x="8" y="174"/>
                        </a:lnTo>
                        <a:lnTo>
                          <a:pt x="0" y="163"/>
                        </a:lnTo>
                        <a:lnTo>
                          <a:pt x="184" y="0"/>
                        </a:lnTo>
                        <a:lnTo>
                          <a:pt x="195" y="9"/>
                        </a:lnTo>
                        <a:close/>
                      </a:path>
                    </a:pathLst>
                  </a:custGeom>
                  <a:solidFill>
                    <a:srgbClr val="202020"/>
                  </a:solidFill>
                  <a:ln w="3240">
                    <a:solidFill>
                      <a:srgbClr val="000000"/>
                    </a:solidFill>
                    <a:round/>
                  </a:ln>
                </p:spPr>
                <p:style>
                  <a:lnRef idx="0"/>
                  <a:fillRef idx="0"/>
                  <a:effectRef idx="0"/>
                  <a:fontRef idx="minor"/>
                </p:style>
                <p:txBody>
                  <a:bodyPr lIns="90000" rIns="90000" tIns="-5760" bIns="-5760" anchor="t">
                    <a:noAutofit/>
                  </a:bodyPr>
                  <a:p>
                    <a:endParaRPr b="0" lang="en-US" sz="2400" strike="noStrike" u="none">
                      <a:solidFill>
                        <a:srgbClr val="ffffff"/>
                      </a:solidFill>
                      <a:effectLst/>
                      <a:uFillTx/>
                      <a:latin typeface="Times New Roman"/>
                    </a:endParaRPr>
                  </a:p>
                </p:txBody>
              </p:sp>
            </p:grpSp>
            <p:grpSp>
              <p:nvGrpSpPr>
                <p:cNvPr id="1956" name=""/>
                <p:cNvGrpSpPr/>
                <p:nvPr/>
              </p:nvGrpSpPr>
              <p:grpSpPr>
                <a:xfrm>
                  <a:off x="3115080" y="3789360"/>
                  <a:ext cx="114840" cy="43560"/>
                  <a:chOff x="3115080" y="3789360"/>
                  <a:chExt cx="114840" cy="43560"/>
                </a:xfrm>
              </p:grpSpPr>
              <p:sp>
                <p:nvSpPr>
                  <p:cNvPr id="1957" name=""/>
                  <p:cNvSpPr/>
                  <p:nvPr/>
                </p:nvSpPr>
                <p:spPr>
                  <a:xfrm>
                    <a:off x="3115080" y="3793680"/>
                    <a:ext cx="55080" cy="39240"/>
                  </a:xfrm>
                  <a:custGeom>
                    <a:avLst/>
                    <a:gdLst/>
                    <a:ahLst/>
                    <a:rect l="l" t="t" r="r" b="b"/>
                    <a:pathLst>
                      <a:path w="216" h="172">
                        <a:moveTo>
                          <a:pt x="0" y="9"/>
                        </a:moveTo>
                        <a:lnTo>
                          <a:pt x="208" y="172"/>
                        </a:lnTo>
                        <a:lnTo>
                          <a:pt x="216" y="158"/>
                        </a:lnTo>
                        <a:lnTo>
                          <a:pt x="12" y="0"/>
                        </a:lnTo>
                        <a:lnTo>
                          <a:pt x="0" y="9"/>
                        </a:lnTo>
                        <a:close/>
                      </a:path>
                    </a:pathLst>
                  </a:custGeom>
                  <a:solidFill>
                    <a:srgbClr val="202020"/>
                  </a:solidFill>
                  <a:ln w="3240">
                    <a:solidFill>
                      <a:srgbClr val="000000"/>
                    </a:solidFill>
                    <a:round/>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1958" name=""/>
                  <p:cNvSpPr/>
                  <p:nvPr/>
                </p:nvSpPr>
                <p:spPr>
                  <a:xfrm>
                    <a:off x="3180600" y="3789360"/>
                    <a:ext cx="49320" cy="41040"/>
                  </a:xfrm>
                  <a:custGeom>
                    <a:avLst/>
                    <a:gdLst/>
                    <a:ahLst/>
                    <a:rect l="l" t="t" r="r" b="b"/>
                    <a:pathLst>
                      <a:path w="195" h="176">
                        <a:moveTo>
                          <a:pt x="195" y="11"/>
                        </a:moveTo>
                        <a:lnTo>
                          <a:pt x="9" y="176"/>
                        </a:lnTo>
                        <a:lnTo>
                          <a:pt x="0" y="165"/>
                        </a:lnTo>
                        <a:lnTo>
                          <a:pt x="185" y="0"/>
                        </a:lnTo>
                        <a:lnTo>
                          <a:pt x="195" y="11"/>
                        </a:lnTo>
                        <a:close/>
                      </a:path>
                    </a:pathLst>
                  </a:custGeom>
                  <a:solidFill>
                    <a:srgbClr val="202020"/>
                  </a:solidFill>
                  <a:ln w="3240">
                    <a:solidFill>
                      <a:srgbClr val="000000"/>
                    </a:solidFill>
                    <a:round/>
                  </a:ln>
                </p:spPr>
                <p:style>
                  <a:lnRef idx="0"/>
                  <a:fillRef idx="0"/>
                  <a:effectRef idx="0"/>
                  <a:fontRef idx="minor"/>
                </p:style>
                <p:txBody>
                  <a:bodyPr lIns="90000" rIns="90000" tIns="-5760" bIns="-5760" anchor="t">
                    <a:noAutofit/>
                  </a:bodyPr>
                  <a:p>
                    <a:endParaRPr b="0" lang="en-US" sz="2400" strike="noStrike" u="none">
                      <a:solidFill>
                        <a:srgbClr val="ffffff"/>
                      </a:solidFill>
                      <a:effectLst/>
                      <a:uFillTx/>
                      <a:latin typeface="Times New Roman"/>
                    </a:endParaRPr>
                  </a:p>
                </p:txBody>
              </p:sp>
            </p:grpSp>
            <p:grpSp>
              <p:nvGrpSpPr>
                <p:cNvPr id="1959" name=""/>
                <p:cNvGrpSpPr/>
                <p:nvPr/>
              </p:nvGrpSpPr>
              <p:grpSpPr>
                <a:xfrm>
                  <a:off x="3313080" y="3781080"/>
                  <a:ext cx="107280" cy="42480"/>
                  <a:chOff x="3313080" y="3781080"/>
                  <a:chExt cx="107280" cy="42480"/>
                </a:xfrm>
              </p:grpSpPr>
              <p:sp>
                <p:nvSpPr>
                  <p:cNvPr id="1960" name=""/>
                  <p:cNvSpPr/>
                  <p:nvPr/>
                </p:nvSpPr>
                <p:spPr>
                  <a:xfrm>
                    <a:off x="3313080" y="3781080"/>
                    <a:ext cx="54360" cy="42480"/>
                  </a:xfrm>
                  <a:custGeom>
                    <a:avLst/>
                    <a:gdLst/>
                    <a:ahLst/>
                    <a:rect l="l" t="t" r="r" b="b"/>
                    <a:pathLst>
                      <a:path w="212" h="181">
                        <a:moveTo>
                          <a:pt x="0" y="11"/>
                        </a:moveTo>
                        <a:lnTo>
                          <a:pt x="205" y="181"/>
                        </a:lnTo>
                        <a:lnTo>
                          <a:pt x="212" y="165"/>
                        </a:lnTo>
                        <a:lnTo>
                          <a:pt x="12" y="0"/>
                        </a:lnTo>
                        <a:lnTo>
                          <a:pt x="0" y="11"/>
                        </a:lnTo>
                        <a:close/>
                      </a:path>
                    </a:pathLst>
                  </a:custGeom>
                  <a:solidFill>
                    <a:srgbClr val="202020"/>
                  </a:solidFill>
                  <a:ln w="3240">
                    <a:solidFill>
                      <a:srgbClr val="000000"/>
                    </a:solidFill>
                    <a:round/>
                  </a:ln>
                </p:spPr>
                <p:style>
                  <a:lnRef idx="0"/>
                  <a:fillRef idx="0"/>
                  <a:effectRef idx="0"/>
                  <a:fontRef idx="minor"/>
                </p:style>
                <p:txBody>
                  <a:bodyPr lIns="90000" rIns="90000" tIns="-4320" bIns="-4320" anchor="t">
                    <a:noAutofit/>
                  </a:bodyPr>
                  <a:p>
                    <a:endParaRPr b="0" lang="en-US" sz="2400" strike="noStrike" u="none">
                      <a:solidFill>
                        <a:srgbClr val="ffffff"/>
                      </a:solidFill>
                      <a:effectLst/>
                      <a:uFillTx/>
                      <a:latin typeface="Times New Roman"/>
                    </a:endParaRPr>
                  </a:p>
                </p:txBody>
              </p:sp>
              <p:sp>
                <p:nvSpPr>
                  <p:cNvPr id="1961" name=""/>
                  <p:cNvSpPr/>
                  <p:nvPr/>
                </p:nvSpPr>
                <p:spPr>
                  <a:xfrm>
                    <a:off x="3370320" y="3781080"/>
                    <a:ext cx="50040" cy="41040"/>
                  </a:xfrm>
                  <a:custGeom>
                    <a:avLst/>
                    <a:gdLst/>
                    <a:ahLst/>
                    <a:rect l="l" t="t" r="r" b="b"/>
                    <a:pathLst>
                      <a:path w="195" h="174">
                        <a:moveTo>
                          <a:pt x="195" y="9"/>
                        </a:moveTo>
                        <a:lnTo>
                          <a:pt x="8" y="174"/>
                        </a:lnTo>
                        <a:lnTo>
                          <a:pt x="0" y="163"/>
                        </a:lnTo>
                        <a:lnTo>
                          <a:pt x="184" y="0"/>
                        </a:lnTo>
                        <a:lnTo>
                          <a:pt x="195" y="9"/>
                        </a:lnTo>
                        <a:close/>
                      </a:path>
                    </a:pathLst>
                  </a:custGeom>
                  <a:solidFill>
                    <a:srgbClr val="202020"/>
                  </a:solidFill>
                  <a:ln w="3240">
                    <a:solidFill>
                      <a:srgbClr val="000000"/>
                    </a:solidFill>
                    <a:round/>
                  </a:ln>
                </p:spPr>
                <p:style>
                  <a:lnRef idx="0"/>
                  <a:fillRef idx="0"/>
                  <a:effectRef idx="0"/>
                  <a:fontRef idx="minor"/>
                </p:style>
                <p:txBody>
                  <a:bodyPr lIns="90000" rIns="90000" tIns="-5760" bIns="-5760" anchor="t">
                    <a:noAutofit/>
                  </a:bodyPr>
                  <a:p>
                    <a:endParaRPr b="0" lang="en-US" sz="2400" strike="noStrike" u="none">
                      <a:solidFill>
                        <a:srgbClr val="ffffff"/>
                      </a:solidFill>
                      <a:effectLst/>
                      <a:uFillTx/>
                      <a:latin typeface="Times New Roman"/>
                    </a:endParaRPr>
                  </a:p>
                </p:txBody>
              </p:sp>
            </p:grpSp>
          </p:grpSp>
          <p:sp>
            <p:nvSpPr>
              <p:cNvPr id="1962" name=""/>
              <p:cNvSpPr/>
              <p:nvPr/>
            </p:nvSpPr>
            <p:spPr>
              <a:xfrm>
                <a:off x="3328560" y="3719520"/>
                <a:ext cx="13320" cy="29880"/>
              </a:xfrm>
              <a:prstGeom prst="line">
                <a:avLst/>
              </a:prstGeom>
              <a:ln w="3240">
                <a:solidFill>
                  <a:srgbClr val="606060"/>
                </a:solidFill>
                <a:miter/>
              </a:ln>
            </p:spPr>
            <p:style>
              <a:lnRef idx="0"/>
              <a:fillRef idx="0"/>
              <a:effectRef idx="0"/>
              <a:fontRef idx="minor"/>
            </p:style>
            <p:txBody>
              <a:bodyPr lIns="90000" rIns="90000" tIns="-16920" bIns="-16920" anchor="t">
                <a:noAutofit/>
              </a:bodyPr>
              <a:p>
                <a:endParaRPr b="0" lang="en-US" sz="2400" strike="noStrike" u="none">
                  <a:solidFill>
                    <a:srgbClr val="ffffff"/>
                  </a:solidFill>
                  <a:effectLst/>
                  <a:uFillTx/>
                  <a:latin typeface="Times New Roman"/>
                </a:endParaRPr>
              </a:p>
            </p:txBody>
          </p:sp>
        </p:grpSp>
        <p:sp>
          <p:nvSpPr>
            <p:cNvPr id="1963" name=""/>
            <p:cNvSpPr/>
            <p:nvPr/>
          </p:nvSpPr>
          <p:spPr>
            <a:xfrm>
              <a:off x="3485880" y="3581280"/>
              <a:ext cx="781200" cy="748080"/>
            </a:xfrm>
            <a:prstGeom prst="rect">
              <a:avLst/>
            </a:prstGeom>
            <a:solidFill>
              <a:srgbClr val="8080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964" name=""/>
            <p:cNvSpPr/>
            <p:nvPr/>
          </p:nvSpPr>
          <p:spPr>
            <a:xfrm>
              <a:off x="3486600" y="4150800"/>
              <a:ext cx="783360" cy="181080"/>
            </a:xfrm>
            <a:custGeom>
              <a:avLst/>
              <a:gdLst/>
              <a:ahLst/>
              <a:rect l="l" t="t" r="r" b="b"/>
              <a:pathLst>
                <a:path w="3053" h="762">
                  <a:moveTo>
                    <a:pt x="0" y="196"/>
                  </a:moveTo>
                  <a:lnTo>
                    <a:pt x="640" y="34"/>
                  </a:lnTo>
                  <a:lnTo>
                    <a:pt x="776" y="16"/>
                  </a:lnTo>
                  <a:lnTo>
                    <a:pt x="992" y="0"/>
                  </a:lnTo>
                  <a:lnTo>
                    <a:pt x="1416" y="21"/>
                  </a:lnTo>
                  <a:lnTo>
                    <a:pt x="1890" y="53"/>
                  </a:lnTo>
                  <a:lnTo>
                    <a:pt x="1931" y="67"/>
                  </a:lnTo>
                  <a:lnTo>
                    <a:pt x="1974" y="88"/>
                  </a:lnTo>
                  <a:lnTo>
                    <a:pt x="2039" y="115"/>
                  </a:lnTo>
                  <a:lnTo>
                    <a:pt x="2143" y="162"/>
                  </a:lnTo>
                  <a:lnTo>
                    <a:pt x="2338" y="196"/>
                  </a:lnTo>
                  <a:lnTo>
                    <a:pt x="2563" y="216"/>
                  </a:lnTo>
                  <a:lnTo>
                    <a:pt x="2835" y="208"/>
                  </a:lnTo>
                  <a:lnTo>
                    <a:pt x="3053" y="157"/>
                  </a:lnTo>
                  <a:lnTo>
                    <a:pt x="3053" y="762"/>
                  </a:lnTo>
                  <a:lnTo>
                    <a:pt x="0" y="762"/>
                  </a:lnTo>
                  <a:lnTo>
                    <a:pt x="0" y="196"/>
                  </a:lnTo>
                  <a:close/>
                </a:path>
              </a:pathLst>
            </a:custGeom>
            <a:solidFill>
              <a:srgbClr val="804000"/>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965" name=""/>
            <p:cNvSpPr/>
            <p:nvPr/>
          </p:nvSpPr>
          <p:spPr>
            <a:xfrm>
              <a:off x="3633480" y="3677040"/>
              <a:ext cx="633600" cy="192600"/>
            </a:xfrm>
            <a:custGeom>
              <a:avLst/>
              <a:gdLst/>
              <a:ahLst/>
              <a:rect l="l" t="t" r="r" b="b"/>
              <a:pathLst>
                <a:path w="2469" h="810">
                  <a:moveTo>
                    <a:pt x="0" y="810"/>
                  </a:moveTo>
                  <a:lnTo>
                    <a:pt x="1497" y="12"/>
                  </a:lnTo>
                  <a:lnTo>
                    <a:pt x="2469" y="0"/>
                  </a:lnTo>
                </a:path>
              </a:pathLst>
            </a:custGeom>
            <a:noFill/>
            <a:ln w="3240">
              <a:solidFill>
                <a:srgbClr val="a0a0a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1966" name=""/>
            <p:cNvGrpSpPr/>
            <p:nvPr/>
          </p:nvGrpSpPr>
          <p:grpSpPr>
            <a:xfrm>
              <a:off x="3486600" y="3624120"/>
              <a:ext cx="783360" cy="281520"/>
              <a:chOff x="3486600" y="3624120"/>
              <a:chExt cx="783360" cy="281520"/>
            </a:xfrm>
          </p:grpSpPr>
          <p:grpSp>
            <p:nvGrpSpPr>
              <p:cNvPr id="1967" name=""/>
              <p:cNvGrpSpPr/>
              <p:nvPr/>
            </p:nvGrpSpPr>
            <p:grpSpPr>
              <a:xfrm>
                <a:off x="3486600" y="3822120"/>
                <a:ext cx="783360" cy="83520"/>
                <a:chOff x="3486600" y="3822120"/>
                <a:chExt cx="783360" cy="83520"/>
              </a:xfrm>
            </p:grpSpPr>
            <p:sp>
              <p:nvSpPr>
                <p:cNvPr id="1968" name=""/>
                <p:cNvSpPr/>
                <p:nvPr/>
              </p:nvSpPr>
              <p:spPr>
                <a:xfrm>
                  <a:off x="3486600" y="3827520"/>
                  <a:ext cx="783360" cy="78120"/>
                </a:xfrm>
                <a:custGeom>
                  <a:avLst/>
                  <a:gdLst/>
                  <a:ahLst/>
                  <a:rect l="l" t="t" r="r" b="b"/>
                  <a:pathLst>
                    <a:path w="3054" h="331">
                      <a:moveTo>
                        <a:pt x="0" y="145"/>
                      </a:moveTo>
                      <a:lnTo>
                        <a:pt x="712" y="0"/>
                      </a:lnTo>
                      <a:lnTo>
                        <a:pt x="3054" y="331"/>
                      </a:lnTo>
                    </a:path>
                  </a:pathLst>
                </a:custGeom>
                <a:noFill/>
                <a:ln w="3240">
                  <a:solidFill>
                    <a:srgbClr val="a0a0a0"/>
                  </a:solidFill>
                  <a:round/>
                </a:ln>
              </p:spPr>
              <p:style>
                <a:lnRef idx="0"/>
                <a:fillRef idx="0"/>
                <a:effectRef idx="0"/>
                <a:fontRef idx="minor"/>
              </p:style>
              <p:txBody>
                <a:bodyPr lIns="90000" rIns="90000" tIns="31320" bIns="31320" anchor="t">
                  <a:noAutofit/>
                </a:bodyPr>
                <a:p>
                  <a:endParaRPr b="0" lang="en-US" sz="2400" strike="noStrike" u="none">
                    <a:solidFill>
                      <a:srgbClr val="ffffff"/>
                    </a:solidFill>
                    <a:effectLst/>
                    <a:uFillTx/>
                    <a:latin typeface="Times New Roman"/>
                  </a:endParaRPr>
                </a:p>
              </p:txBody>
            </p:sp>
            <p:sp>
              <p:nvSpPr>
                <p:cNvPr id="1969" name=""/>
                <p:cNvSpPr/>
                <p:nvPr/>
              </p:nvSpPr>
              <p:spPr>
                <a:xfrm>
                  <a:off x="3486600" y="3840480"/>
                  <a:ext cx="783360" cy="55440"/>
                </a:xfrm>
                <a:custGeom>
                  <a:avLst/>
                  <a:gdLst/>
                  <a:ahLst/>
                  <a:rect l="l" t="t" r="r" b="b"/>
                  <a:pathLst>
                    <a:path w="3053" h="239">
                      <a:moveTo>
                        <a:pt x="0" y="160"/>
                      </a:moveTo>
                      <a:lnTo>
                        <a:pt x="711" y="0"/>
                      </a:lnTo>
                      <a:lnTo>
                        <a:pt x="1115" y="73"/>
                      </a:lnTo>
                      <a:lnTo>
                        <a:pt x="3053" y="239"/>
                      </a:lnTo>
                    </a:path>
                  </a:pathLst>
                </a:custGeom>
                <a:noFill/>
                <a:ln w="3240">
                  <a:solidFill>
                    <a:srgbClr val="a0a0a0"/>
                  </a:solidFill>
                  <a:round/>
                </a:ln>
              </p:spPr>
              <p:style>
                <a:lnRef idx="0"/>
                <a:fillRef idx="0"/>
                <a:effectRef idx="0"/>
                <a:fontRef idx="minor"/>
              </p:style>
              <p:txBody>
                <a:bodyPr lIns="90000" rIns="90000" tIns="8640" bIns="8640" anchor="t">
                  <a:noAutofit/>
                </a:bodyPr>
                <a:p>
                  <a:endParaRPr b="0" lang="en-US" sz="2400" strike="noStrike" u="none">
                    <a:solidFill>
                      <a:srgbClr val="ffffff"/>
                    </a:solidFill>
                    <a:effectLst/>
                    <a:uFillTx/>
                    <a:latin typeface="Times New Roman"/>
                  </a:endParaRPr>
                </a:p>
              </p:txBody>
            </p:sp>
            <p:sp>
              <p:nvSpPr>
                <p:cNvPr id="1970" name=""/>
                <p:cNvSpPr/>
                <p:nvPr/>
              </p:nvSpPr>
              <p:spPr>
                <a:xfrm>
                  <a:off x="3486600" y="3822120"/>
                  <a:ext cx="783360" cy="62280"/>
                </a:xfrm>
                <a:custGeom>
                  <a:avLst/>
                  <a:gdLst/>
                  <a:ahLst/>
                  <a:rect l="l" t="t" r="r" b="b"/>
                  <a:pathLst>
                    <a:path w="3053" h="259">
                      <a:moveTo>
                        <a:pt x="3053" y="147"/>
                      </a:moveTo>
                      <a:lnTo>
                        <a:pt x="2233" y="0"/>
                      </a:lnTo>
                      <a:lnTo>
                        <a:pt x="0" y="259"/>
                      </a:lnTo>
                    </a:path>
                  </a:pathLst>
                </a:custGeom>
                <a:noFill/>
                <a:ln w="3240">
                  <a:solidFill>
                    <a:srgbClr val="a0a0a0"/>
                  </a:solidFill>
                  <a:round/>
                </a:ln>
              </p:spPr>
              <p:style>
                <a:lnRef idx="0"/>
                <a:fillRef idx="0"/>
                <a:effectRef idx="0"/>
                <a:fontRef idx="minor"/>
              </p:style>
              <p:txBody>
                <a:bodyPr lIns="90000" rIns="90000" tIns="15480" bIns="15480" anchor="t">
                  <a:noAutofit/>
                </a:bodyPr>
                <a:p>
                  <a:endParaRPr b="0" lang="en-US" sz="2400" strike="noStrike" u="none">
                    <a:solidFill>
                      <a:srgbClr val="ffffff"/>
                    </a:solidFill>
                    <a:effectLst/>
                    <a:uFillTx/>
                    <a:latin typeface="Times New Roman"/>
                  </a:endParaRPr>
                </a:p>
              </p:txBody>
            </p:sp>
            <p:sp>
              <p:nvSpPr>
                <p:cNvPr id="1971" name=""/>
                <p:cNvSpPr/>
                <p:nvPr/>
              </p:nvSpPr>
              <p:spPr>
                <a:xfrm>
                  <a:off x="3486600" y="3836160"/>
                  <a:ext cx="783360" cy="59400"/>
                </a:xfrm>
                <a:custGeom>
                  <a:avLst/>
                  <a:gdLst/>
                  <a:ahLst/>
                  <a:rect l="l" t="t" r="r" b="b"/>
                  <a:pathLst>
                    <a:path w="3054" h="257">
                      <a:moveTo>
                        <a:pt x="3054" y="128"/>
                      </a:moveTo>
                      <a:lnTo>
                        <a:pt x="2239" y="0"/>
                      </a:lnTo>
                      <a:lnTo>
                        <a:pt x="1057" y="129"/>
                      </a:lnTo>
                      <a:lnTo>
                        <a:pt x="0" y="257"/>
                      </a:lnTo>
                    </a:path>
                  </a:pathLst>
                </a:custGeom>
                <a:noFill/>
                <a:ln w="3240">
                  <a:solidFill>
                    <a:srgbClr val="a0a0a0"/>
                  </a:solidFill>
                  <a:round/>
                </a:ln>
              </p:spPr>
              <p:style>
                <a:lnRef idx="0"/>
                <a:fillRef idx="0"/>
                <a:effectRef idx="0"/>
                <a:fontRef idx="minor"/>
              </p:style>
              <p:txBody>
                <a:bodyPr lIns="90000" rIns="90000" tIns="12600" bIns="12600" anchor="t">
                  <a:noAutofit/>
                </a:bodyPr>
                <a:p>
                  <a:endParaRPr b="0" lang="en-US" sz="2400" strike="noStrike" u="none">
                    <a:solidFill>
                      <a:srgbClr val="ffffff"/>
                    </a:solidFill>
                    <a:effectLst/>
                    <a:uFillTx/>
                    <a:latin typeface="Times New Roman"/>
                  </a:endParaRPr>
                </a:p>
              </p:txBody>
            </p:sp>
            <p:sp>
              <p:nvSpPr>
                <p:cNvPr id="1972" name=""/>
                <p:cNvSpPr/>
                <p:nvPr/>
              </p:nvSpPr>
              <p:spPr>
                <a:xfrm>
                  <a:off x="3486600" y="3844440"/>
                  <a:ext cx="783360" cy="58320"/>
                </a:xfrm>
                <a:custGeom>
                  <a:avLst/>
                  <a:gdLst/>
                  <a:ahLst/>
                  <a:rect l="l" t="t" r="r" b="b"/>
                  <a:pathLst>
                    <a:path w="3054" h="249">
                      <a:moveTo>
                        <a:pt x="0" y="249"/>
                      </a:moveTo>
                      <a:lnTo>
                        <a:pt x="1475" y="0"/>
                      </a:lnTo>
                      <a:lnTo>
                        <a:pt x="1893" y="89"/>
                      </a:lnTo>
                      <a:lnTo>
                        <a:pt x="3054" y="162"/>
                      </a:lnTo>
                    </a:path>
                  </a:pathLst>
                </a:custGeom>
                <a:noFill/>
                <a:ln w="3240">
                  <a:solidFill>
                    <a:srgbClr val="a0a0a0"/>
                  </a:solidFill>
                  <a:round/>
                </a:ln>
              </p:spPr>
              <p:style>
                <a:lnRef idx="0"/>
                <a:fillRef idx="0"/>
                <a:effectRef idx="0"/>
                <a:fontRef idx="minor"/>
              </p:style>
              <p:txBody>
                <a:bodyPr lIns="90000" rIns="90000" tIns="11520" bIns="11520" anchor="t">
                  <a:noAutofit/>
                </a:bodyPr>
                <a:p>
                  <a:endParaRPr b="0" lang="en-US" sz="2400" strike="noStrike" u="none">
                    <a:solidFill>
                      <a:srgbClr val="ffffff"/>
                    </a:solidFill>
                    <a:effectLst/>
                    <a:uFillTx/>
                    <a:latin typeface="Times New Roman"/>
                  </a:endParaRPr>
                </a:p>
              </p:txBody>
            </p:sp>
            <p:sp>
              <p:nvSpPr>
                <p:cNvPr id="1973" name=""/>
                <p:cNvSpPr/>
                <p:nvPr/>
              </p:nvSpPr>
              <p:spPr>
                <a:xfrm>
                  <a:off x="3486600" y="3831840"/>
                  <a:ext cx="783360" cy="60840"/>
                </a:xfrm>
                <a:custGeom>
                  <a:avLst/>
                  <a:gdLst/>
                  <a:ahLst/>
                  <a:rect l="l" t="t" r="r" b="b"/>
                  <a:pathLst>
                    <a:path w="3053" h="258">
                      <a:moveTo>
                        <a:pt x="0" y="243"/>
                      </a:moveTo>
                      <a:lnTo>
                        <a:pt x="1060" y="91"/>
                      </a:lnTo>
                      <a:lnTo>
                        <a:pt x="1464" y="0"/>
                      </a:lnTo>
                      <a:lnTo>
                        <a:pt x="1904" y="91"/>
                      </a:lnTo>
                      <a:lnTo>
                        <a:pt x="3053" y="258"/>
                      </a:lnTo>
                    </a:path>
                  </a:pathLst>
                </a:custGeom>
                <a:noFill/>
                <a:ln w="3240">
                  <a:solidFill>
                    <a:srgbClr val="a0a0a0"/>
                  </a:solidFill>
                  <a:round/>
                </a:ln>
              </p:spPr>
              <p:style>
                <a:lnRef idx="0"/>
                <a:fillRef idx="0"/>
                <a:effectRef idx="0"/>
                <a:fontRef idx="minor"/>
              </p:style>
              <p:txBody>
                <a:bodyPr lIns="90000" rIns="90000" tIns="14040" bIns="14040" anchor="t">
                  <a:noAutofit/>
                </a:bodyPr>
                <a:p>
                  <a:endParaRPr b="0" lang="en-US" sz="2400" strike="noStrike" u="none">
                    <a:solidFill>
                      <a:srgbClr val="ffffff"/>
                    </a:solidFill>
                    <a:effectLst/>
                    <a:uFillTx/>
                    <a:latin typeface="Times New Roman"/>
                  </a:endParaRPr>
                </a:p>
              </p:txBody>
            </p:sp>
          </p:grpSp>
          <p:sp>
            <p:nvSpPr>
              <p:cNvPr id="1974" name=""/>
              <p:cNvSpPr/>
              <p:nvPr/>
            </p:nvSpPr>
            <p:spPr>
              <a:xfrm>
                <a:off x="3603240" y="3624120"/>
                <a:ext cx="663120" cy="116640"/>
              </a:xfrm>
              <a:custGeom>
                <a:avLst/>
                <a:gdLst/>
                <a:ahLst/>
                <a:rect l="l" t="t" r="r" b="b"/>
                <a:pathLst>
                  <a:path w="2586" h="491">
                    <a:moveTo>
                      <a:pt x="0" y="491"/>
                    </a:moveTo>
                    <a:lnTo>
                      <a:pt x="366" y="237"/>
                    </a:lnTo>
                    <a:lnTo>
                      <a:pt x="2586" y="0"/>
                    </a:lnTo>
                  </a:path>
                </a:pathLst>
              </a:custGeom>
              <a:noFill/>
              <a:ln w="3240">
                <a:solidFill>
                  <a:srgbClr val="a0a0a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1975" name=""/>
            <p:cNvGrpSpPr/>
            <p:nvPr/>
          </p:nvGrpSpPr>
          <p:grpSpPr>
            <a:xfrm>
              <a:off x="3570840" y="3675240"/>
              <a:ext cx="573120" cy="493200"/>
              <a:chOff x="3570840" y="3675240"/>
              <a:chExt cx="573120" cy="493200"/>
            </a:xfrm>
          </p:grpSpPr>
          <p:grpSp>
            <p:nvGrpSpPr>
              <p:cNvPr id="1976" name=""/>
              <p:cNvGrpSpPr/>
              <p:nvPr/>
            </p:nvGrpSpPr>
            <p:grpSpPr>
              <a:xfrm>
                <a:off x="3787200" y="3975120"/>
                <a:ext cx="164880" cy="89280"/>
                <a:chOff x="3787200" y="3975120"/>
                <a:chExt cx="164880" cy="89280"/>
              </a:xfrm>
            </p:grpSpPr>
            <p:sp>
              <p:nvSpPr>
                <p:cNvPr id="1977" name=""/>
                <p:cNvSpPr/>
                <p:nvPr/>
              </p:nvSpPr>
              <p:spPr>
                <a:xfrm>
                  <a:off x="3787200" y="4060440"/>
                  <a:ext cx="164880" cy="3960"/>
                </a:xfrm>
                <a:custGeom>
                  <a:avLst/>
                  <a:gdLst/>
                  <a:ahLst/>
                  <a:rect l="l" t="t" r="r" b="b"/>
                  <a:pathLst>
                    <a:path w="642" h="17">
                      <a:moveTo>
                        <a:pt x="0" y="0"/>
                      </a:moveTo>
                      <a:lnTo>
                        <a:pt x="642" y="0"/>
                      </a:lnTo>
                      <a:lnTo>
                        <a:pt x="477" y="17"/>
                      </a:lnTo>
                      <a:lnTo>
                        <a:pt x="183" y="17"/>
                      </a:lnTo>
                      <a:lnTo>
                        <a:pt x="0" y="0"/>
                      </a:lnTo>
                    </a:path>
                  </a:pathLst>
                </a:custGeom>
                <a:noFill/>
                <a:ln w="3240">
                  <a:solidFill>
                    <a:srgbClr val="606060"/>
                  </a:solidFill>
                  <a:round/>
                </a:ln>
              </p:spPr>
              <p:style>
                <a:lnRef idx="0"/>
                <a:fillRef idx="0"/>
                <a:effectRef idx="0"/>
                <a:fontRef idx="minor"/>
              </p:style>
              <p:txBody>
                <a:bodyPr lIns="90000" rIns="90000" tIns="-42840" bIns="-42840" anchor="t">
                  <a:noAutofit/>
                </a:bodyPr>
                <a:p>
                  <a:endParaRPr b="0" lang="en-US" sz="2400" strike="noStrike" u="none">
                    <a:solidFill>
                      <a:srgbClr val="ffffff"/>
                    </a:solidFill>
                    <a:effectLst/>
                    <a:uFillTx/>
                    <a:latin typeface="Times New Roman"/>
                  </a:endParaRPr>
                </a:p>
              </p:txBody>
            </p:sp>
            <p:sp>
              <p:nvSpPr>
                <p:cNvPr id="1978" name=""/>
                <p:cNvSpPr/>
                <p:nvPr/>
              </p:nvSpPr>
              <p:spPr>
                <a:xfrm>
                  <a:off x="3801240" y="3975120"/>
                  <a:ext cx="131040" cy="3960"/>
                </a:xfrm>
                <a:custGeom>
                  <a:avLst/>
                  <a:gdLst/>
                  <a:ahLst/>
                  <a:rect l="l" t="t" r="r" b="b"/>
                  <a:pathLst>
                    <a:path w="513" h="19">
                      <a:moveTo>
                        <a:pt x="0" y="19"/>
                      </a:moveTo>
                      <a:lnTo>
                        <a:pt x="127" y="0"/>
                      </a:lnTo>
                      <a:lnTo>
                        <a:pt x="513" y="0"/>
                      </a:lnTo>
                      <a:lnTo>
                        <a:pt x="384" y="19"/>
                      </a:lnTo>
                      <a:lnTo>
                        <a:pt x="0" y="19"/>
                      </a:lnTo>
                    </a:path>
                  </a:pathLst>
                </a:custGeom>
                <a:noFill/>
                <a:ln w="3240">
                  <a:solidFill>
                    <a:srgbClr val="606060"/>
                  </a:solidFill>
                  <a:round/>
                </a:ln>
              </p:spPr>
              <p:style>
                <a:lnRef idx="0"/>
                <a:fillRef idx="0"/>
                <a:effectRef idx="0"/>
                <a:fontRef idx="minor"/>
              </p:style>
              <p:txBody>
                <a:bodyPr lIns="90000" rIns="90000" tIns="-42840" bIns="-42840" anchor="t">
                  <a:noAutofit/>
                </a:bodyPr>
                <a:p>
                  <a:endParaRPr b="0" lang="en-US" sz="2400" strike="noStrike" u="none">
                    <a:solidFill>
                      <a:srgbClr val="ffffff"/>
                    </a:solidFill>
                    <a:effectLst/>
                    <a:uFillTx/>
                    <a:latin typeface="Times New Roman"/>
                  </a:endParaRPr>
                </a:p>
              </p:txBody>
            </p:sp>
          </p:grpSp>
          <p:grpSp>
            <p:nvGrpSpPr>
              <p:cNvPr id="1979" name=""/>
              <p:cNvGrpSpPr/>
              <p:nvPr/>
            </p:nvGrpSpPr>
            <p:grpSpPr>
              <a:xfrm>
                <a:off x="3772440" y="3975120"/>
                <a:ext cx="201960" cy="193320"/>
                <a:chOff x="3772440" y="3975120"/>
                <a:chExt cx="201960" cy="193320"/>
              </a:xfrm>
            </p:grpSpPr>
            <p:sp>
              <p:nvSpPr>
                <p:cNvPr id="1980" name=""/>
                <p:cNvSpPr/>
                <p:nvPr/>
              </p:nvSpPr>
              <p:spPr>
                <a:xfrm flipH="1">
                  <a:off x="3772440" y="3979080"/>
                  <a:ext cx="28440" cy="18108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981" name=""/>
                <p:cNvSpPr/>
                <p:nvPr/>
              </p:nvSpPr>
              <p:spPr>
                <a:xfrm flipH="1">
                  <a:off x="3819600" y="3979080"/>
                  <a:ext cx="14040" cy="18108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982" name=""/>
                <p:cNvSpPr/>
                <p:nvPr/>
              </p:nvSpPr>
              <p:spPr>
                <a:xfrm>
                  <a:off x="3899880" y="3979080"/>
                  <a:ext cx="23400" cy="18936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983" name=""/>
                <p:cNvSpPr/>
                <p:nvPr/>
              </p:nvSpPr>
              <p:spPr>
                <a:xfrm>
                  <a:off x="3932640" y="3975120"/>
                  <a:ext cx="41760" cy="18936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1984" name=""/>
              <p:cNvSpPr/>
              <p:nvPr/>
            </p:nvSpPr>
            <p:spPr>
              <a:xfrm flipH="1">
                <a:off x="3828600" y="3979440"/>
                <a:ext cx="75960" cy="81000"/>
              </a:xfrm>
              <a:prstGeom prst="line">
                <a:avLst/>
              </a:prstGeom>
              <a:ln w="3240">
                <a:solidFill>
                  <a:srgbClr val="606060"/>
                </a:solidFill>
                <a:miter/>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sp>
            <p:nvSpPr>
              <p:cNvPr id="1985" name=""/>
              <p:cNvSpPr/>
              <p:nvPr/>
            </p:nvSpPr>
            <p:spPr>
              <a:xfrm>
                <a:off x="3832200" y="3975120"/>
                <a:ext cx="119880" cy="185400"/>
              </a:xfrm>
              <a:custGeom>
                <a:avLst/>
                <a:gdLst/>
                <a:ahLst/>
                <a:rect l="l" t="t" r="r" b="b"/>
                <a:pathLst>
                  <a:path w="467" h="784">
                    <a:moveTo>
                      <a:pt x="0" y="122"/>
                    </a:moveTo>
                    <a:lnTo>
                      <a:pt x="99" y="0"/>
                    </a:lnTo>
                    <a:lnTo>
                      <a:pt x="467" y="364"/>
                    </a:lnTo>
                    <a:lnTo>
                      <a:pt x="321" y="529"/>
                    </a:lnTo>
                    <a:lnTo>
                      <a:pt x="211" y="784"/>
                    </a:lnTo>
                    <a:lnTo>
                      <a:pt x="99" y="546"/>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986" name=""/>
              <p:cNvSpPr/>
              <p:nvPr/>
            </p:nvSpPr>
            <p:spPr>
              <a:xfrm>
                <a:off x="3834000" y="4105080"/>
                <a:ext cx="51120" cy="55440"/>
              </a:xfrm>
              <a:custGeom>
                <a:avLst/>
                <a:gdLst/>
                <a:ahLst/>
                <a:rect l="l" t="t" r="r" b="b"/>
                <a:pathLst>
                  <a:path w="203" h="238">
                    <a:moveTo>
                      <a:pt x="0" y="0"/>
                    </a:moveTo>
                    <a:lnTo>
                      <a:pt x="91" y="238"/>
                    </a:lnTo>
                    <a:lnTo>
                      <a:pt x="203" y="0"/>
                    </a:lnTo>
                  </a:path>
                </a:pathLst>
              </a:custGeom>
              <a:noFill/>
              <a:ln w="3240">
                <a:solidFill>
                  <a:srgbClr val="606060"/>
                </a:solidFill>
                <a:round/>
              </a:ln>
            </p:spPr>
            <p:style>
              <a:lnRef idx="0"/>
              <a:fillRef idx="0"/>
              <a:effectRef idx="0"/>
              <a:fontRef idx="minor"/>
            </p:style>
            <p:txBody>
              <a:bodyPr lIns="90000" rIns="90000" tIns="8640" bIns="8640" anchor="t">
                <a:noAutofit/>
              </a:bodyPr>
              <a:p>
                <a:endParaRPr b="0" lang="en-US" sz="2400" strike="noStrike" u="none">
                  <a:solidFill>
                    <a:srgbClr val="ffffff"/>
                  </a:solidFill>
                  <a:effectLst/>
                  <a:uFillTx/>
                  <a:latin typeface="Times New Roman"/>
                </a:endParaRPr>
              </a:p>
            </p:txBody>
          </p:sp>
          <p:sp>
            <p:nvSpPr>
              <p:cNvPr id="1987" name=""/>
              <p:cNvSpPr/>
              <p:nvPr/>
            </p:nvSpPr>
            <p:spPr>
              <a:xfrm>
                <a:off x="3780000" y="3979440"/>
                <a:ext cx="122760" cy="176760"/>
              </a:xfrm>
              <a:custGeom>
                <a:avLst/>
                <a:gdLst/>
                <a:ahLst/>
                <a:rect l="l" t="t" r="r" b="b"/>
                <a:pathLst>
                  <a:path w="477" h="746">
                    <a:moveTo>
                      <a:pt x="62" y="746"/>
                    </a:moveTo>
                    <a:lnTo>
                      <a:pt x="0" y="562"/>
                    </a:lnTo>
                    <a:lnTo>
                      <a:pt x="118" y="435"/>
                    </a:lnTo>
                    <a:lnTo>
                      <a:pt x="26" y="346"/>
                    </a:lnTo>
                    <a:lnTo>
                      <a:pt x="374" y="0"/>
                    </a:lnTo>
                    <a:lnTo>
                      <a:pt x="477" y="104"/>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988" name=""/>
              <p:cNvSpPr/>
              <p:nvPr/>
            </p:nvSpPr>
            <p:spPr>
              <a:xfrm>
                <a:off x="3781800" y="4105080"/>
                <a:ext cx="179280" cy="1080"/>
              </a:xfrm>
              <a:prstGeom prst="line">
                <a:avLst/>
              </a:prstGeom>
              <a:ln w="3240">
                <a:solidFill>
                  <a:srgbClr val="606060"/>
                </a:solidFill>
                <a:miter/>
              </a:ln>
            </p:spPr>
            <p:style>
              <a:lnRef idx="0"/>
              <a:fillRef idx="0"/>
              <a:effectRef idx="0"/>
              <a:fontRef idx="minor"/>
            </p:style>
            <p:txBody>
              <a:bodyPr lIns="90000" rIns="90000" tIns="-45720" bIns="-45720" anchor="t">
                <a:noAutofit/>
              </a:bodyPr>
              <a:p>
                <a:endParaRPr b="0" lang="en-US" sz="2400" strike="noStrike" u="none">
                  <a:solidFill>
                    <a:srgbClr val="ffffff"/>
                  </a:solidFill>
                  <a:effectLst/>
                  <a:uFillTx/>
                  <a:latin typeface="Times New Roman"/>
                </a:endParaRPr>
              </a:p>
            </p:txBody>
          </p:sp>
          <p:sp>
            <p:nvSpPr>
              <p:cNvPr id="1989" name=""/>
              <p:cNvSpPr/>
              <p:nvPr/>
            </p:nvSpPr>
            <p:spPr>
              <a:xfrm>
                <a:off x="3819960" y="4030920"/>
                <a:ext cx="37800" cy="1080"/>
              </a:xfrm>
              <a:prstGeom prst="line">
                <a:avLst/>
              </a:prstGeom>
              <a:ln w="3240">
                <a:solidFill>
                  <a:srgbClr val="606060"/>
                </a:solidFill>
                <a:miter/>
              </a:ln>
            </p:spPr>
            <p:style>
              <a:lnRef idx="0"/>
              <a:fillRef idx="0"/>
              <a:effectRef idx="0"/>
              <a:fontRef idx="minor"/>
            </p:style>
            <p:txBody>
              <a:bodyPr lIns="90000" rIns="90000" tIns="-45720" bIns="-45720" anchor="t">
                <a:noAutofit/>
              </a:bodyPr>
              <a:p>
                <a:endParaRPr b="0" lang="en-US" sz="2400" strike="noStrike" u="none">
                  <a:solidFill>
                    <a:srgbClr val="ffffff"/>
                  </a:solidFill>
                  <a:effectLst/>
                  <a:uFillTx/>
                  <a:latin typeface="Times New Roman"/>
                </a:endParaRPr>
              </a:p>
            </p:txBody>
          </p:sp>
          <p:sp>
            <p:nvSpPr>
              <p:cNvPr id="1990" name=""/>
              <p:cNvSpPr/>
              <p:nvPr/>
            </p:nvSpPr>
            <p:spPr>
              <a:xfrm>
                <a:off x="3880440" y="4030920"/>
                <a:ext cx="26280" cy="1080"/>
              </a:xfrm>
              <a:prstGeom prst="line">
                <a:avLst/>
              </a:prstGeom>
              <a:ln w="3240">
                <a:solidFill>
                  <a:srgbClr val="606060"/>
                </a:solidFill>
                <a:miter/>
              </a:ln>
            </p:spPr>
            <p:style>
              <a:lnRef idx="0"/>
              <a:fillRef idx="0"/>
              <a:effectRef idx="0"/>
              <a:fontRef idx="minor"/>
            </p:style>
            <p:txBody>
              <a:bodyPr lIns="90000" rIns="90000" tIns="-45720" bIns="-45720" anchor="t">
                <a:noAutofit/>
              </a:bodyPr>
              <a:p>
                <a:endParaRPr b="0" lang="en-US" sz="2400" strike="noStrike" u="none">
                  <a:solidFill>
                    <a:srgbClr val="ffffff"/>
                  </a:solidFill>
                  <a:effectLst/>
                  <a:uFillTx/>
                  <a:latin typeface="Times New Roman"/>
                </a:endParaRPr>
              </a:p>
            </p:txBody>
          </p:sp>
          <p:sp>
            <p:nvSpPr>
              <p:cNvPr id="1991" name=""/>
              <p:cNvSpPr/>
              <p:nvPr/>
            </p:nvSpPr>
            <p:spPr>
              <a:xfrm>
                <a:off x="3772800" y="4130640"/>
                <a:ext cx="32760" cy="29880"/>
              </a:xfrm>
              <a:custGeom>
                <a:avLst/>
                <a:gdLst/>
                <a:ahLst/>
                <a:rect l="l" t="t" r="r" b="b"/>
                <a:pathLst>
                  <a:path w="128" h="128">
                    <a:moveTo>
                      <a:pt x="19" y="0"/>
                    </a:moveTo>
                    <a:lnTo>
                      <a:pt x="128" y="0"/>
                    </a:lnTo>
                    <a:lnTo>
                      <a:pt x="0" y="128"/>
                    </a:lnTo>
                  </a:path>
                </a:pathLst>
              </a:custGeom>
              <a:noFill/>
              <a:ln w="3240">
                <a:solidFill>
                  <a:srgbClr val="606060"/>
                </a:solidFill>
                <a:round/>
              </a:ln>
            </p:spPr>
            <p:style>
              <a:lnRef idx="0"/>
              <a:fillRef idx="0"/>
              <a:effectRef idx="0"/>
              <a:fontRef idx="minor"/>
            </p:style>
            <p:txBody>
              <a:bodyPr lIns="90000" rIns="90000" tIns="-16920" bIns="-16920" anchor="t">
                <a:noAutofit/>
              </a:bodyPr>
              <a:p>
                <a:endParaRPr b="0" lang="en-US" sz="2400" strike="noStrike" u="none">
                  <a:solidFill>
                    <a:srgbClr val="ffffff"/>
                  </a:solidFill>
                  <a:effectLst/>
                  <a:uFillTx/>
                  <a:latin typeface="Times New Roman"/>
                </a:endParaRPr>
              </a:p>
            </p:txBody>
          </p:sp>
          <p:sp>
            <p:nvSpPr>
              <p:cNvPr id="1992" name=""/>
              <p:cNvSpPr/>
              <p:nvPr/>
            </p:nvSpPr>
            <p:spPr>
              <a:xfrm>
                <a:off x="3908880" y="4107960"/>
                <a:ext cx="53280" cy="48240"/>
              </a:xfrm>
              <a:custGeom>
                <a:avLst/>
                <a:gdLst/>
                <a:ahLst/>
                <a:rect l="l" t="t" r="r" b="b"/>
                <a:pathLst>
                  <a:path w="208" h="202">
                    <a:moveTo>
                      <a:pt x="0" y="6"/>
                    </a:moveTo>
                    <a:lnTo>
                      <a:pt x="133" y="202"/>
                    </a:lnTo>
                    <a:lnTo>
                      <a:pt x="208" y="0"/>
                    </a:lnTo>
                  </a:path>
                </a:pathLst>
              </a:custGeom>
              <a:noFill/>
              <a:ln w="3240">
                <a:solidFill>
                  <a:srgbClr val="606060"/>
                </a:solidFill>
                <a:round/>
              </a:ln>
            </p:spPr>
            <p:style>
              <a:lnRef idx="0"/>
              <a:fillRef idx="0"/>
              <a:effectRef idx="0"/>
              <a:fontRef idx="minor"/>
            </p:style>
            <p:txBody>
              <a:bodyPr lIns="90000" rIns="90000" tIns="1440" bIns="1440" anchor="t">
                <a:noAutofit/>
              </a:bodyPr>
              <a:p>
                <a:endParaRPr b="0" lang="en-US" sz="2400" strike="noStrike" u="none">
                  <a:solidFill>
                    <a:srgbClr val="ffffff"/>
                  </a:solidFill>
                  <a:effectLst/>
                  <a:uFillTx/>
                  <a:latin typeface="Times New Roman"/>
                </a:endParaRPr>
              </a:p>
            </p:txBody>
          </p:sp>
          <p:sp>
            <p:nvSpPr>
              <p:cNvPr id="1993" name=""/>
              <p:cNvSpPr/>
              <p:nvPr/>
            </p:nvSpPr>
            <p:spPr>
              <a:xfrm>
                <a:off x="3838320" y="4064760"/>
                <a:ext cx="32760" cy="39960"/>
              </a:xfrm>
              <a:prstGeom prst="line">
                <a:avLst/>
              </a:prstGeom>
              <a:ln w="3240">
                <a:solidFill>
                  <a:srgbClr val="606060"/>
                </a:solidFill>
                <a:miter/>
              </a:ln>
            </p:spPr>
            <p:style>
              <a:lnRef idx="0"/>
              <a:fillRef idx="0"/>
              <a:effectRef idx="0"/>
              <a:fontRef idx="minor"/>
            </p:style>
            <p:txBody>
              <a:bodyPr lIns="90000" rIns="90000" tIns="-6840" bIns="-6840" anchor="t">
                <a:noAutofit/>
              </a:bodyPr>
              <a:p>
                <a:endParaRPr b="0" lang="en-US" sz="2400" strike="noStrike" u="none">
                  <a:solidFill>
                    <a:srgbClr val="ffffff"/>
                  </a:solidFill>
                  <a:effectLst/>
                  <a:uFillTx/>
                  <a:latin typeface="Times New Roman"/>
                </a:endParaRPr>
              </a:p>
            </p:txBody>
          </p:sp>
          <p:sp>
            <p:nvSpPr>
              <p:cNvPr id="1994" name=""/>
              <p:cNvSpPr/>
              <p:nvPr/>
            </p:nvSpPr>
            <p:spPr>
              <a:xfrm flipH="1">
                <a:off x="3875760" y="4064760"/>
                <a:ext cx="32760" cy="39960"/>
              </a:xfrm>
              <a:prstGeom prst="line">
                <a:avLst/>
              </a:prstGeom>
              <a:ln w="3240">
                <a:solidFill>
                  <a:srgbClr val="606060"/>
                </a:solidFill>
                <a:miter/>
              </a:ln>
            </p:spPr>
            <p:style>
              <a:lnRef idx="0"/>
              <a:fillRef idx="0"/>
              <a:effectRef idx="0"/>
              <a:fontRef idx="minor"/>
            </p:style>
            <p:txBody>
              <a:bodyPr lIns="90000" rIns="90000" tIns="-6840" bIns="-6840" anchor="t">
                <a:noAutofit/>
              </a:bodyPr>
              <a:p>
                <a:endParaRPr b="0" lang="en-US" sz="2400" strike="noStrike" u="none">
                  <a:solidFill>
                    <a:srgbClr val="ffffff"/>
                  </a:solidFill>
                  <a:effectLst/>
                  <a:uFillTx/>
                  <a:latin typeface="Times New Roman"/>
                </a:endParaRPr>
              </a:p>
            </p:txBody>
          </p:sp>
          <p:sp>
            <p:nvSpPr>
              <p:cNvPr id="1995" name=""/>
              <p:cNvSpPr/>
              <p:nvPr/>
            </p:nvSpPr>
            <p:spPr>
              <a:xfrm flipH="1">
                <a:off x="3805560" y="4064760"/>
                <a:ext cx="19440" cy="44280"/>
              </a:xfrm>
              <a:prstGeom prst="line">
                <a:avLst/>
              </a:prstGeom>
              <a:ln w="3240">
                <a:solidFill>
                  <a:srgbClr val="606060"/>
                </a:solidFill>
                <a:miter/>
              </a:ln>
            </p:spPr>
            <p:style>
              <a:lnRef idx="0"/>
              <a:fillRef idx="0"/>
              <a:effectRef idx="0"/>
              <a:fontRef idx="minor"/>
            </p:style>
            <p:txBody>
              <a:bodyPr lIns="90000" rIns="90000" tIns="-2520" bIns="-2520" anchor="t">
                <a:noAutofit/>
              </a:bodyPr>
              <a:p>
                <a:endParaRPr b="0" lang="en-US" sz="2400" strike="noStrike" u="none">
                  <a:solidFill>
                    <a:srgbClr val="ffffff"/>
                  </a:solidFill>
                  <a:effectLst/>
                  <a:uFillTx/>
                  <a:latin typeface="Times New Roman"/>
                </a:endParaRPr>
              </a:p>
            </p:txBody>
          </p:sp>
          <p:sp>
            <p:nvSpPr>
              <p:cNvPr id="1996" name=""/>
              <p:cNvSpPr/>
              <p:nvPr/>
            </p:nvSpPr>
            <p:spPr>
              <a:xfrm>
                <a:off x="3908880" y="4064760"/>
                <a:ext cx="19440" cy="39960"/>
              </a:xfrm>
              <a:prstGeom prst="line">
                <a:avLst/>
              </a:prstGeom>
              <a:ln w="3240">
                <a:solidFill>
                  <a:srgbClr val="606060"/>
                </a:solidFill>
                <a:miter/>
              </a:ln>
            </p:spPr>
            <p:style>
              <a:lnRef idx="0"/>
              <a:fillRef idx="0"/>
              <a:effectRef idx="0"/>
              <a:fontRef idx="minor"/>
            </p:style>
            <p:txBody>
              <a:bodyPr lIns="90000" rIns="90000" tIns="-6840" bIns="-6840" anchor="t">
                <a:noAutofit/>
              </a:bodyPr>
              <a:p>
                <a:endParaRPr b="0" lang="en-US" sz="2400" strike="noStrike" u="none">
                  <a:solidFill>
                    <a:srgbClr val="ffffff"/>
                  </a:solidFill>
                  <a:effectLst/>
                  <a:uFillTx/>
                  <a:latin typeface="Times New Roman"/>
                </a:endParaRPr>
              </a:p>
            </p:txBody>
          </p:sp>
          <p:sp>
            <p:nvSpPr>
              <p:cNvPr id="1997" name=""/>
              <p:cNvSpPr/>
              <p:nvPr/>
            </p:nvSpPr>
            <p:spPr>
              <a:xfrm>
                <a:off x="3923280" y="4060440"/>
                <a:ext cx="37800" cy="105480"/>
              </a:xfrm>
              <a:custGeom>
                <a:avLst/>
                <a:gdLst/>
                <a:ahLst/>
                <a:rect l="l" t="t" r="r" b="b"/>
                <a:pathLst>
                  <a:path w="149" h="443">
                    <a:moveTo>
                      <a:pt x="0" y="443"/>
                    </a:moveTo>
                    <a:lnTo>
                      <a:pt x="21" y="0"/>
                    </a:lnTo>
                    <a:lnTo>
                      <a:pt x="149" y="419"/>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998" name=""/>
              <p:cNvSpPr/>
              <p:nvPr/>
            </p:nvSpPr>
            <p:spPr>
              <a:xfrm>
                <a:off x="3781800" y="4063680"/>
                <a:ext cx="23400" cy="92880"/>
              </a:xfrm>
              <a:custGeom>
                <a:avLst/>
                <a:gdLst/>
                <a:ahLst/>
                <a:rect l="l" t="t" r="r" b="b"/>
                <a:pathLst>
                  <a:path w="92" h="394">
                    <a:moveTo>
                      <a:pt x="0" y="394"/>
                    </a:moveTo>
                    <a:lnTo>
                      <a:pt x="92" y="0"/>
                    </a:lnTo>
                    <a:lnTo>
                      <a:pt x="92" y="394"/>
                    </a:lnTo>
                  </a:path>
                </a:pathLst>
              </a:custGeom>
              <a:noFill/>
              <a:ln w="3240">
                <a:solidFill>
                  <a:srgbClr val="606060"/>
                </a:solidFill>
                <a:round/>
              </a:ln>
            </p:spPr>
            <p:style>
              <a:lnRef idx="0"/>
              <a:fillRef idx="0"/>
              <a:effectRef idx="0"/>
              <a:fontRef idx="minor"/>
            </p:style>
            <p:txBody>
              <a:bodyPr lIns="90000" rIns="90000" tIns="46080" bIns="46080" anchor="t">
                <a:noAutofit/>
              </a:bodyPr>
              <a:p>
                <a:endParaRPr b="0" lang="en-US" sz="2400" strike="noStrike" u="none">
                  <a:solidFill>
                    <a:srgbClr val="ffffff"/>
                  </a:solidFill>
                  <a:effectLst/>
                  <a:uFillTx/>
                  <a:latin typeface="Times New Roman"/>
                </a:endParaRPr>
              </a:p>
            </p:txBody>
          </p:sp>
          <p:sp>
            <p:nvSpPr>
              <p:cNvPr id="1999" name=""/>
              <p:cNvSpPr/>
              <p:nvPr/>
            </p:nvSpPr>
            <p:spPr>
              <a:xfrm>
                <a:off x="3791160" y="3979440"/>
                <a:ext cx="66600" cy="76680"/>
              </a:xfrm>
              <a:custGeom>
                <a:avLst/>
                <a:gdLst/>
                <a:ahLst/>
                <a:rect l="l" t="t" r="r" b="b"/>
                <a:pathLst>
                  <a:path w="256" h="327">
                    <a:moveTo>
                      <a:pt x="0" y="327"/>
                    </a:moveTo>
                    <a:lnTo>
                      <a:pt x="129" y="0"/>
                    </a:lnTo>
                    <a:lnTo>
                      <a:pt x="165" y="109"/>
                    </a:lnTo>
                    <a:lnTo>
                      <a:pt x="256" y="236"/>
                    </a:lnTo>
                    <a:lnTo>
                      <a:pt x="239" y="236"/>
                    </a:lnTo>
                  </a:path>
                </a:pathLst>
              </a:custGeom>
              <a:noFill/>
              <a:ln w="3240">
                <a:solidFill>
                  <a:srgbClr val="606060"/>
                </a:solidFill>
                <a:round/>
              </a:ln>
            </p:spPr>
            <p:style>
              <a:lnRef idx="0"/>
              <a:fillRef idx="0"/>
              <a:effectRef idx="0"/>
              <a:fontRef idx="minor"/>
            </p:style>
            <p:txBody>
              <a:bodyPr lIns="90000" rIns="90000" tIns="29880" bIns="29880" anchor="t">
                <a:noAutofit/>
              </a:bodyPr>
              <a:p>
                <a:endParaRPr b="0" lang="en-US" sz="2400" strike="noStrike" u="none">
                  <a:solidFill>
                    <a:srgbClr val="ffffff"/>
                  </a:solidFill>
                  <a:effectLst/>
                  <a:uFillTx/>
                  <a:latin typeface="Times New Roman"/>
                </a:endParaRPr>
              </a:p>
            </p:txBody>
          </p:sp>
          <p:sp>
            <p:nvSpPr>
              <p:cNvPr id="2000" name=""/>
              <p:cNvSpPr/>
              <p:nvPr/>
            </p:nvSpPr>
            <p:spPr>
              <a:xfrm>
                <a:off x="3793320" y="3979440"/>
                <a:ext cx="158760" cy="128160"/>
              </a:xfrm>
              <a:custGeom>
                <a:avLst/>
                <a:gdLst/>
                <a:ahLst/>
                <a:rect l="l" t="t" r="r" b="b"/>
                <a:pathLst>
                  <a:path w="619" h="540">
                    <a:moveTo>
                      <a:pt x="0" y="236"/>
                    </a:moveTo>
                    <a:lnTo>
                      <a:pt x="32" y="236"/>
                    </a:lnTo>
                    <a:lnTo>
                      <a:pt x="16" y="110"/>
                    </a:lnTo>
                    <a:lnTo>
                      <a:pt x="69" y="0"/>
                    </a:lnTo>
                    <a:lnTo>
                      <a:pt x="141" y="345"/>
                    </a:lnTo>
                    <a:lnTo>
                      <a:pt x="435" y="0"/>
                    </a:lnTo>
                    <a:lnTo>
                      <a:pt x="619" y="345"/>
                    </a:lnTo>
                    <a:lnTo>
                      <a:pt x="588" y="540"/>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001" name=""/>
              <p:cNvSpPr/>
              <p:nvPr/>
            </p:nvSpPr>
            <p:spPr>
              <a:xfrm>
                <a:off x="3880440" y="4003560"/>
                <a:ext cx="33480" cy="31320"/>
              </a:xfrm>
              <a:custGeom>
                <a:avLst/>
                <a:gdLst/>
                <a:ahLst/>
                <a:rect l="l" t="t" r="r" b="b"/>
                <a:pathLst>
                  <a:path w="130" h="132">
                    <a:moveTo>
                      <a:pt x="103" y="132"/>
                    </a:moveTo>
                    <a:lnTo>
                      <a:pt x="130" y="131"/>
                    </a:lnTo>
                    <a:lnTo>
                      <a:pt x="88" y="0"/>
                    </a:lnTo>
                    <a:lnTo>
                      <a:pt x="0" y="114"/>
                    </a:lnTo>
                  </a:path>
                </a:pathLst>
              </a:custGeom>
              <a:noFill/>
              <a:ln w="3240">
                <a:solidFill>
                  <a:srgbClr val="606060"/>
                </a:solidFill>
                <a:round/>
              </a:ln>
            </p:spPr>
            <p:style>
              <a:lnRef idx="0"/>
              <a:fillRef idx="0"/>
              <a:effectRef idx="0"/>
              <a:fontRef idx="minor"/>
            </p:style>
            <p:txBody>
              <a:bodyPr lIns="90000" rIns="90000" tIns="-15480" bIns="-15480" anchor="t">
                <a:noAutofit/>
              </a:bodyPr>
              <a:p>
                <a:endParaRPr b="0" lang="en-US" sz="2400" strike="noStrike" u="none">
                  <a:solidFill>
                    <a:srgbClr val="ffffff"/>
                  </a:solidFill>
                  <a:effectLst/>
                  <a:uFillTx/>
                  <a:latin typeface="Times New Roman"/>
                </a:endParaRPr>
              </a:p>
            </p:txBody>
          </p:sp>
          <p:sp>
            <p:nvSpPr>
              <p:cNvPr id="2002" name=""/>
              <p:cNvSpPr/>
              <p:nvPr/>
            </p:nvSpPr>
            <p:spPr>
              <a:xfrm>
                <a:off x="3821760" y="4134600"/>
                <a:ext cx="24480" cy="25560"/>
              </a:xfrm>
              <a:custGeom>
                <a:avLst/>
                <a:gdLst/>
                <a:ahLst/>
                <a:rect l="l" t="t" r="r" b="b"/>
                <a:pathLst>
                  <a:path w="95" h="109">
                    <a:moveTo>
                      <a:pt x="0" y="0"/>
                    </a:moveTo>
                    <a:lnTo>
                      <a:pt x="95" y="0"/>
                    </a:lnTo>
                    <a:lnTo>
                      <a:pt x="18" y="109"/>
                    </a:lnTo>
                  </a:path>
                </a:pathLst>
              </a:custGeom>
              <a:noFill/>
              <a:ln w="3240">
                <a:solidFill>
                  <a:srgbClr val="606060"/>
                </a:solidFill>
                <a:round/>
              </a:ln>
            </p:spPr>
            <p:style>
              <a:lnRef idx="0"/>
              <a:fillRef idx="0"/>
              <a:effectRef idx="0"/>
              <a:fontRef idx="minor"/>
            </p:style>
            <p:txBody>
              <a:bodyPr lIns="90000" rIns="90000" tIns="-21240" bIns="-21240" anchor="t">
                <a:noAutofit/>
              </a:bodyPr>
              <a:p>
                <a:endParaRPr b="0" lang="en-US" sz="2400" strike="noStrike" u="none">
                  <a:solidFill>
                    <a:srgbClr val="ffffff"/>
                  </a:solidFill>
                  <a:effectLst/>
                  <a:uFillTx/>
                  <a:latin typeface="Times New Roman"/>
                </a:endParaRPr>
              </a:p>
            </p:txBody>
          </p:sp>
          <p:sp>
            <p:nvSpPr>
              <p:cNvPr id="2003" name=""/>
              <p:cNvSpPr/>
              <p:nvPr/>
            </p:nvSpPr>
            <p:spPr>
              <a:xfrm>
                <a:off x="3898800" y="4134600"/>
                <a:ext cx="23400" cy="28800"/>
              </a:xfrm>
              <a:custGeom>
                <a:avLst/>
                <a:gdLst/>
                <a:ahLst/>
                <a:rect l="l" t="t" r="r" b="b"/>
                <a:pathLst>
                  <a:path w="94" h="123">
                    <a:moveTo>
                      <a:pt x="78" y="2"/>
                    </a:moveTo>
                    <a:lnTo>
                      <a:pt x="0" y="0"/>
                    </a:lnTo>
                    <a:lnTo>
                      <a:pt x="94" y="123"/>
                    </a:lnTo>
                  </a:path>
                </a:pathLst>
              </a:custGeom>
              <a:noFill/>
              <a:ln w="3240">
                <a:solidFill>
                  <a:srgbClr val="606060"/>
                </a:solidFill>
                <a:round/>
              </a:ln>
            </p:spPr>
            <p:style>
              <a:lnRef idx="0"/>
              <a:fillRef idx="0"/>
              <a:effectRef idx="0"/>
              <a:fontRef idx="minor"/>
            </p:style>
            <p:txBody>
              <a:bodyPr lIns="90000" rIns="90000" tIns="-18000" bIns="-18000" anchor="t">
                <a:noAutofit/>
              </a:bodyPr>
              <a:p>
                <a:endParaRPr b="0" lang="en-US" sz="2400" strike="noStrike" u="none">
                  <a:solidFill>
                    <a:srgbClr val="ffffff"/>
                  </a:solidFill>
                  <a:effectLst/>
                  <a:uFillTx/>
                  <a:latin typeface="Times New Roman"/>
                </a:endParaRPr>
              </a:p>
            </p:txBody>
          </p:sp>
          <p:sp>
            <p:nvSpPr>
              <p:cNvPr id="2004" name=""/>
              <p:cNvSpPr/>
              <p:nvPr/>
            </p:nvSpPr>
            <p:spPr>
              <a:xfrm>
                <a:off x="3838320" y="4064760"/>
                <a:ext cx="61560" cy="39960"/>
              </a:xfrm>
              <a:custGeom>
                <a:avLst/>
                <a:gdLst/>
                <a:ahLst/>
                <a:rect l="l" t="t" r="r" b="b"/>
                <a:pathLst>
                  <a:path w="238" h="164">
                    <a:moveTo>
                      <a:pt x="0" y="164"/>
                    </a:moveTo>
                    <a:lnTo>
                      <a:pt x="128" y="0"/>
                    </a:lnTo>
                    <a:lnTo>
                      <a:pt x="238" y="164"/>
                    </a:lnTo>
                  </a:path>
                </a:pathLst>
              </a:custGeom>
              <a:noFill/>
              <a:ln w="3240">
                <a:solidFill>
                  <a:srgbClr val="606060"/>
                </a:solidFill>
                <a:round/>
              </a:ln>
            </p:spPr>
            <p:style>
              <a:lnRef idx="0"/>
              <a:fillRef idx="0"/>
              <a:effectRef idx="0"/>
              <a:fontRef idx="minor"/>
            </p:style>
            <p:txBody>
              <a:bodyPr lIns="90000" rIns="90000" tIns="-6840" bIns="-6840" anchor="t">
                <a:noAutofit/>
              </a:bodyPr>
              <a:p>
                <a:endParaRPr b="0" lang="en-US" sz="2400" strike="noStrike" u="none">
                  <a:solidFill>
                    <a:srgbClr val="ffffff"/>
                  </a:solidFill>
                  <a:effectLst/>
                  <a:uFillTx/>
                  <a:latin typeface="Times New Roman"/>
                </a:endParaRPr>
              </a:p>
            </p:txBody>
          </p:sp>
          <p:sp>
            <p:nvSpPr>
              <p:cNvPr id="2005" name=""/>
              <p:cNvSpPr/>
              <p:nvPr/>
            </p:nvSpPr>
            <p:spPr>
              <a:xfrm flipH="1" flipV="1">
                <a:off x="3786840" y="4060440"/>
                <a:ext cx="37800" cy="35280"/>
              </a:xfrm>
              <a:prstGeom prst="line">
                <a:avLst/>
              </a:prstGeom>
              <a:ln w="3240">
                <a:solidFill>
                  <a:srgbClr val="606060"/>
                </a:solidFill>
                <a:miter/>
              </a:ln>
            </p:spPr>
            <p:style>
              <a:lnRef idx="0"/>
              <a:fillRef idx="0"/>
              <a:effectRef idx="0"/>
              <a:fontRef idx="minor"/>
            </p:style>
            <p:txBody>
              <a:bodyPr lIns="90000" rIns="90000" tIns="-11520" bIns="-11520" anchor="t">
                <a:noAutofit/>
              </a:bodyPr>
              <a:p>
                <a:endParaRPr b="0" lang="en-US" sz="2400" strike="noStrike" u="none">
                  <a:solidFill>
                    <a:srgbClr val="ffffff"/>
                  </a:solidFill>
                  <a:effectLst/>
                  <a:uFillTx/>
                  <a:latin typeface="Times New Roman"/>
                </a:endParaRPr>
              </a:p>
            </p:txBody>
          </p:sp>
          <p:sp>
            <p:nvSpPr>
              <p:cNvPr id="2006" name=""/>
              <p:cNvSpPr/>
              <p:nvPr/>
            </p:nvSpPr>
            <p:spPr>
              <a:xfrm>
                <a:off x="3787200" y="4070520"/>
                <a:ext cx="18360" cy="59760"/>
              </a:xfrm>
              <a:prstGeom prst="line">
                <a:avLst/>
              </a:prstGeom>
              <a:ln w="3240">
                <a:solidFill>
                  <a:srgbClr val="606060"/>
                </a:solidFill>
                <a:miter/>
              </a:ln>
            </p:spPr>
            <p:style>
              <a:lnRef idx="0"/>
              <a:fillRef idx="0"/>
              <a:effectRef idx="0"/>
              <a:fontRef idx="minor"/>
            </p:style>
            <p:txBody>
              <a:bodyPr lIns="90000" rIns="90000" tIns="12960" bIns="12960" anchor="t">
                <a:noAutofit/>
              </a:bodyPr>
              <a:p>
                <a:endParaRPr b="0" lang="en-US" sz="2400" strike="noStrike" u="none">
                  <a:solidFill>
                    <a:srgbClr val="ffffff"/>
                  </a:solidFill>
                  <a:effectLst/>
                  <a:uFillTx/>
                  <a:latin typeface="Times New Roman"/>
                </a:endParaRPr>
              </a:p>
            </p:txBody>
          </p:sp>
          <p:sp>
            <p:nvSpPr>
              <p:cNvPr id="2007" name=""/>
              <p:cNvSpPr/>
              <p:nvPr/>
            </p:nvSpPr>
            <p:spPr>
              <a:xfrm>
                <a:off x="3952440" y="4130640"/>
                <a:ext cx="14040" cy="1440"/>
              </a:xfrm>
              <a:prstGeom prst="line">
                <a:avLst/>
              </a:prstGeom>
              <a:ln w="3240">
                <a:solidFill>
                  <a:srgbClr val="606060"/>
                </a:solidFill>
                <a:miter/>
              </a:ln>
            </p:spPr>
            <p:style>
              <a:lnRef idx="0"/>
              <a:fillRef idx="0"/>
              <a:effectRef idx="0"/>
              <a:fontRef idx="minor"/>
            </p:style>
            <p:txBody>
              <a:bodyPr lIns="90000" rIns="90000" tIns="-45360" bIns="-45360" anchor="t">
                <a:noAutofit/>
              </a:bodyPr>
              <a:p>
                <a:endParaRPr b="0" lang="en-US" sz="2400" strike="noStrike" u="none">
                  <a:solidFill>
                    <a:srgbClr val="ffffff"/>
                  </a:solidFill>
                  <a:effectLst/>
                  <a:uFillTx/>
                  <a:latin typeface="Times New Roman"/>
                </a:endParaRPr>
              </a:p>
            </p:txBody>
          </p:sp>
          <p:sp>
            <p:nvSpPr>
              <p:cNvPr id="2008" name=""/>
              <p:cNvSpPr/>
              <p:nvPr/>
            </p:nvSpPr>
            <p:spPr>
              <a:xfrm flipH="1" flipV="1">
                <a:off x="3928680" y="4081680"/>
                <a:ext cx="33840" cy="27000"/>
              </a:xfrm>
              <a:prstGeom prst="line">
                <a:avLst/>
              </a:prstGeom>
              <a:ln w="3240">
                <a:solidFill>
                  <a:srgbClr val="606060"/>
                </a:solidFill>
                <a:miter/>
              </a:ln>
            </p:spPr>
            <p:style>
              <a:lnRef idx="0"/>
              <a:fillRef idx="0"/>
              <a:effectRef idx="0"/>
              <a:fontRef idx="minor"/>
            </p:style>
            <p:txBody>
              <a:bodyPr lIns="90000" rIns="90000" tIns="-19800" bIns="-19800" anchor="t">
                <a:noAutofit/>
              </a:bodyPr>
              <a:p>
                <a:endParaRPr b="0" lang="en-US" sz="2400" strike="noStrike" u="none">
                  <a:solidFill>
                    <a:srgbClr val="ffffff"/>
                  </a:solidFill>
                  <a:effectLst/>
                  <a:uFillTx/>
                  <a:latin typeface="Times New Roman"/>
                </a:endParaRPr>
              </a:p>
            </p:txBody>
          </p:sp>
          <p:sp>
            <p:nvSpPr>
              <p:cNvPr id="2009" name=""/>
              <p:cNvSpPr/>
              <p:nvPr/>
            </p:nvSpPr>
            <p:spPr>
              <a:xfrm>
                <a:off x="3783960" y="4087800"/>
                <a:ext cx="21600" cy="1080"/>
              </a:xfrm>
              <a:prstGeom prst="line">
                <a:avLst/>
              </a:prstGeom>
              <a:ln w="3240">
                <a:solidFill>
                  <a:srgbClr val="606060"/>
                </a:solidFill>
                <a:miter/>
              </a:ln>
            </p:spPr>
            <p:style>
              <a:lnRef idx="0"/>
              <a:fillRef idx="0"/>
              <a:effectRef idx="0"/>
              <a:fontRef idx="minor"/>
            </p:style>
            <p:txBody>
              <a:bodyPr lIns="90000" rIns="90000" tIns="-45720" bIns="-45720" anchor="t">
                <a:noAutofit/>
              </a:bodyPr>
              <a:p>
                <a:endParaRPr b="0" lang="en-US" sz="2400" strike="noStrike" u="none">
                  <a:solidFill>
                    <a:srgbClr val="ffffff"/>
                  </a:solidFill>
                  <a:effectLst/>
                  <a:uFillTx/>
                  <a:latin typeface="Times New Roman"/>
                </a:endParaRPr>
              </a:p>
            </p:txBody>
          </p:sp>
          <p:sp>
            <p:nvSpPr>
              <p:cNvPr id="2010" name=""/>
              <p:cNvSpPr/>
              <p:nvPr/>
            </p:nvSpPr>
            <p:spPr>
              <a:xfrm>
                <a:off x="3952440" y="4130640"/>
                <a:ext cx="21240" cy="27000"/>
              </a:xfrm>
              <a:prstGeom prst="line">
                <a:avLst/>
              </a:prstGeom>
              <a:ln w="3240">
                <a:solidFill>
                  <a:srgbClr val="606060"/>
                </a:solidFill>
                <a:miter/>
              </a:ln>
            </p:spPr>
            <p:style>
              <a:lnRef idx="0"/>
              <a:fillRef idx="0"/>
              <a:effectRef idx="0"/>
              <a:fontRef idx="minor"/>
            </p:style>
            <p:txBody>
              <a:bodyPr lIns="90000" rIns="90000" tIns="-19800" bIns="-19800" anchor="t">
                <a:noAutofit/>
              </a:bodyPr>
              <a:p>
                <a:endParaRPr b="0" lang="en-US" sz="2400" strike="noStrike" u="none">
                  <a:solidFill>
                    <a:srgbClr val="ffffff"/>
                  </a:solidFill>
                  <a:effectLst/>
                  <a:uFillTx/>
                  <a:latin typeface="Times New Roman"/>
                </a:endParaRPr>
              </a:p>
            </p:txBody>
          </p:sp>
          <p:sp>
            <p:nvSpPr>
              <p:cNvPr id="2011" name=""/>
              <p:cNvSpPr/>
              <p:nvPr/>
            </p:nvSpPr>
            <p:spPr>
              <a:xfrm>
                <a:off x="3834000" y="3987720"/>
                <a:ext cx="70920" cy="72720"/>
              </a:xfrm>
              <a:prstGeom prst="line">
                <a:avLst/>
              </a:prstGeom>
              <a:ln w="3240">
                <a:solidFill>
                  <a:srgbClr val="606060"/>
                </a:solidFill>
                <a:miter/>
              </a:ln>
            </p:spPr>
            <p:style>
              <a:lnRef idx="0"/>
              <a:fillRef idx="0"/>
              <a:effectRef idx="0"/>
              <a:fontRef idx="minor"/>
            </p:style>
            <p:txBody>
              <a:bodyPr lIns="90000" rIns="90000" tIns="25920" bIns="25920" anchor="t">
                <a:noAutofit/>
              </a:bodyPr>
              <a:p>
                <a:endParaRPr b="0" lang="en-US" sz="2400" strike="noStrike" u="none">
                  <a:solidFill>
                    <a:srgbClr val="ffffff"/>
                  </a:solidFill>
                  <a:effectLst/>
                  <a:uFillTx/>
                  <a:latin typeface="Times New Roman"/>
                </a:endParaRPr>
              </a:p>
            </p:txBody>
          </p:sp>
          <p:sp>
            <p:nvSpPr>
              <p:cNvPr id="2012" name=""/>
              <p:cNvSpPr/>
              <p:nvPr/>
            </p:nvSpPr>
            <p:spPr>
              <a:xfrm>
                <a:off x="3908880" y="3975120"/>
                <a:ext cx="19440" cy="120960"/>
              </a:xfrm>
              <a:custGeom>
                <a:avLst/>
                <a:gdLst/>
                <a:ahLst/>
                <a:rect l="l" t="t" r="r" b="b"/>
                <a:pathLst>
                  <a:path w="74" h="510">
                    <a:moveTo>
                      <a:pt x="0" y="346"/>
                    </a:moveTo>
                    <a:lnTo>
                      <a:pt x="74" y="0"/>
                    </a:lnTo>
                    <a:lnTo>
                      <a:pt x="19" y="510"/>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013" name=""/>
              <p:cNvSpPr/>
              <p:nvPr/>
            </p:nvSpPr>
            <p:spPr>
              <a:xfrm>
                <a:off x="3912120" y="3977640"/>
                <a:ext cx="32760" cy="52920"/>
              </a:xfrm>
              <a:custGeom>
                <a:avLst/>
                <a:gdLst/>
                <a:ahLst/>
                <a:rect l="l" t="t" r="r" b="b"/>
                <a:pathLst>
                  <a:path w="128" h="227">
                    <a:moveTo>
                      <a:pt x="0" y="0"/>
                    </a:moveTo>
                    <a:lnTo>
                      <a:pt x="98" y="99"/>
                    </a:lnTo>
                    <a:lnTo>
                      <a:pt x="23" y="227"/>
                    </a:lnTo>
                    <a:lnTo>
                      <a:pt x="128" y="227"/>
                    </a:lnTo>
                  </a:path>
                </a:pathLst>
              </a:custGeom>
              <a:noFill/>
              <a:ln w="3240">
                <a:solidFill>
                  <a:srgbClr val="606060"/>
                </a:solidFill>
                <a:round/>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2014" name=""/>
              <p:cNvSpPr/>
              <p:nvPr/>
            </p:nvSpPr>
            <p:spPr>
              <a:xfrm>
                <a:off x="3921480" y="3976560"/>
                <a:ext cx="16200" cy="54360"/>
              </a:xfrm>
              <a:custGeom>
                <a:avLst/>
                <a:gdLst/>
                <a:ahLst/>
                <a:rect l="l" t="t" r="r" b="b"/>
                <a:pathLst>
                  <a:path w="62" h="226">
                    <a:moveTo>
                      <a:pt x="0" y="0"/>
                    </a:moveTo>
                    <a:lnTo>
                      <a:pt x="62" y="94"/>
                    </a:lnTo>
                    <a:lnTo>
                      <a:pt x="50" y="226"/>
                    </a:lnTo>
                  </a:path>
                </a:pathLst>
              </a:custGeom>
              <a:noFill/>
              <a:ln w="3240">
                <a:solidFill>
                  <a:srgbClr val="606060"/>
                </a:solidFill>
                <a:round/>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2015" name=""/>
              <p:cNvSpPr/>
              <p:nvPr/>
            </p:nvSpPr>
            <p:spPr>
              <a:xfrm>
                <a:off x="3796200" y="3979440"/>
                <a:ext cx="28800" cy="55440"/>
              </a:xfrm>
              <a:custGeom>
                <a:avLst/>
                <a:gdLst/>
                <a:ahLst/>
                <a:rect l="l" t="t" r="r" b="b"/>
                <a:pathLst>
                  <a:path w="109" h="235">
                    <a:moveTo>
                      <a:pt x="109" y="0"/>
                    </a:moveTo>
                    <a:lnTo>
                      <a:pt x="0" y="128"/>
                    </a:lnTo>
                    <a:lnTo>
                      <a:pt x="71" y="235"/>
                    </a:lnTo>
                  </a:path>
                </a:pathLst>
              </a:custGeom>
              <a:noFill/>
              <a:ln w="3240">
                <a:solidFill>
                  <a:srgbClr val="606060"/>
                </a:solidFill>
                <a:round/>
              </a:ln>
            </p:spPr>
            <p:style>
              <a:lnRef idx="0"/>
              <a:fillRef idx="0"/>
              <a:effectRef idx="0"/>
              <a:fontRef idx="minor"/>
            </p:style>
            <p:txBody>
              <a:bodyPr lIns="90000" rIns="90000" tIns="8640" bIns="8640" anchor="t">
                <a:noAutofit/>
              </a:bodyPr>
              <a:p>
                <a:endParaRPr b="0" lang="en-US" sz="2400" strike="noStrike" u="none">
                  <a:solidFill>
                    <a:srgbClr val="ffffff"/>
                  </a:solidFill>
                  <a:effectLst/>
                  <a:uFillTx/>
                  <a:latin typeface="Times New Roman"/>
                </a:endParaRPr>
              </a:p>
            </p:txBody>
          </p:sp>
          <p:sp>
            <p:nvSpPr>
              <p:cNvPr id="2016" name=""/>
              <p:cNvSpPr/>
              <p:nvPr/>
            </p:nvSpPr>
            <p:spPr>
              <a:xfrm flipH="1" flipV="1">
                <a:off x="3828960" y="3917520"/>
                <a:ext cx="103680" cy="57240"/>
              </a:xfrm>
              <a:prstGeom prst="line">
                <a:avLst/>
              </a:prstGeom>
              <a:ln w="3240">
                <a:solidFill>
                  <a:srgbClr val="606060"/>
                </a:solidFill>
                <a:miter/>
              </a:ln>
            </p:spPr>
            <p:style>
              <a:lnRef idx="0"/>
              <a:fillRef idx="0"/>
              <a:effectRef idx="0"/>
              <a:fontRef idx="minor"/>
            </p:style>
            <p:txBody>
              <a:bodyPr lIns="90000" rIns="90000" tIns="10440" bIns="10440" anchor="t">
                <a:noAutofit/>
              </a:bodyPr>
              <a:p>
                <a:endParaRPr b="0" lang="en-US" sz="2400" strike="noStrike" u="none">
                  <a:solidFill>
                    <a:srgbClr val="ffffff"/>
                  </a:solidFill>
                  <a:effectLst/>
                  <a:uFillTx/>
                  <a:latin typeface="Times New Roman"/>
                </a:endParaRPr>
              </a:p>
            </p:txBody>
          </p:sp>
          <p:sp>
            <p:nvSpPr>
              <p:cNvPr id="2017" name=""/>
              <p:cNvSpPr/>
              <p:nvPr/>
            </p:nvSpPr>
            <p:spPr>
              <a:xfrm>
                <a:off x="3801240" y="3917880"/>
                <a:ext cx="151560" cy="61200"/>
              </a:xfrm>
              <a:custGeom>
                <a:avLst/>
                <a:gdLst/>
                <a:ahLst/>
                <a:rect l="l" t="t" r="r" b="b"/>
                <a:pathLst>
                  <a:path w="594" h="255">
                    <a:moveTo>
                      <a:pt x="0" y="255"/>
                    </a:moveTo>
                    <a:lnTo>
                      <a:pt x="385" y="17"/>
                    </a:lnTo>
                    <a:lnTo>
                      <a:pt x="476" y="0"/>
                    </a:lnTo>
                    <a:lnTo>
                      <a:pt x="594" y="0"/>
                    </a:lnTo>
                    <a:lnTo>
                      <a:pt x="514" y="236"/>
                    </a:lnTo>
                  </a:path>
                </a:pathLst>
              </a:custGeom>
              <a:noFill/>
              <a:ln w="3240">
                <a:solidFill>
                  <a:srgbClr val="606060"/>
                </a:solidFill>
                <a:round/>
              </a:ln>
            </p:spPr>
            <p:style>
              <a:lnRef idx="0"/>
              <a:fillRef idx="0"/>
              <a:effectRef idx="0"/>
              <a:fontRef idx="minor"/>
            </p:style>
            <p:txBody>
              <a:bodyPr lIns="90000" rIns="90000" tIns="14400" bIns="14400" anchor="t">
                <a:noAutofit/>
              </a:bodyPr>
              <a:p>
                <a:endParaRPr b="0" lang="en-US" sz="2400" strike="noStrike" u="none">
                  <a:solidFill>
                    <a:srgbClr val="ffffff"/>
                  </a:solidFill>
                  <a:effectLst/>
                  <a:uFillTx/>
                  <a:latin typeface="Times New Roman"/>
                </a:endParaRPr>
              </a:p>
            </p:txBody>
          </p:sp>
          <p:sp>
            <p:nvSpPr>
              <p:cNvPr id="2018" name=""/>
              <p:cNvSpPr/>
              <p:nvPr/>
            </p:nvSpPr>
            <p:spPr>
              <a:xfrm flipH="1" flipV="1">
                <a:off x="3720960" y="3749400"/>
                <a:ext cx="112680" cy="22536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019" name=""/>
              <p:cNvSpPr/>
              <p:nvPr/>
            </p:nvSpPr>
            <p:spPr>
              <a:xfrm>
                <a:off x="3701880" y="3681000"/>
                <a:ext cx="99000" cy="298080"/>
              </a:xfrm>
              <a:custGeom>
                <a:avLst/>
                <a:gdLst/>
                <a:ahLst/>
                <a:rect l="l" t="t" r="r" b="b"/>
                <a:pathLst>
                  <a:path w="385" h="1255">
                    <a:moveTo>
                      <a:pt x="0" y="0"/>
                    </a:moveTo>
                    <a:lnTo>
                      <a:pt x="36" y="289"/>
                    </a:lnTo>
                    <a:lnTo>
                      <a:pt x="385" y="1255"/>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020" name=""/>
              <p:cNvSpPr/>
              <p:nvPr/>
            </p:nvSpPr>
            <p:spPr>
              <a:xfrm>
                <a:off x="3781800" y="3897720"/>
                <a:ext cx="28800" cy="81360"/>
              </a:xfrm>
              <a:custGeom>
                <a:avLst/>
                <a:gdLst/>
                <a:ahLst/>
                <a:rect l="l" t="t" r="r" b="b"/>
                <a:pathLst>
                  <a:path w="111" h="342">
                    <a:moveTo>
                      <a:pt x="74" y="342"/>
                    </a:moveTo>
                    <a:lnTo>
                      <a:pt x="111" y="178"/>
                    </a:lnTo>
                    <a:lnTo>
                      <a:pt x="0" y="140"/>
                    </a:lnTo>
                    <a:lnTo>
                      <a:pt x="18" y="0"/>
                    </a:lnTo>
                  </a:path>
                </a:pathLst>
              </a:custGeom>
              <a:noFill/>
              <a:ln w="3240">
                <a:solidFill>
                  <a:srgbClr val="606060"/>
                </a:solidFill>
                <a:round/>
              </a:ln>
            </p:spPr>
            <p:style>
              <a:lnRef idx="0"/>
              <a:fillRef idx="0"/>
              <a:effectRef idx="0"/>
              <a:fontRef idx="minor"/>
            </p:style>
            <p:txBody>
              <a:bodyPr lIns="90000" rIns="90000" tIns="34560" bIns="34560" anchor="t">
                <a:noAutofit/>
              </a:bodyPr>
              <a:p>
                <a:endParaRPr b="0" lang="en-US" sz="2400" strike="noStrike" u="none">
                  <a:solidFill>
                    <a:srgbClr val="ffffff"/>
                  </a:solidFill>
                  <a:effectLst/>
                  <a:uFillTx/>
                  <a:latin typeface="Times New Roman"/>
                </a:endParaRPr>
              </a:p>
            </p:txBody>
          </p:sp>
          <p:sp>
            <p:nvSpPr>
              <p:cNvPr id="2021" name=""/>
              <p:cNvSpPr/>
              <p:nvPr/>
            </p:nvSpPr>
            <p:spPr>
              <a:xfrm>
                <a:off x="3876120" y="3920760"/>
                <a:ext cx="36000" cy="27000"/>
              </a:xfrm>
              <a:custGeom>
                <a:avLst/>
                <a:gdLst/>
                <a:ahLst/>
                <a:rect l="l" t="t" r="r" b="b"/>
                <a:pathLst>
                  <a:path w="141" h="117">
                    <a:moveTo>
                      <a:pt x="5" y="61"/>
                    </a:moveTo>
                    <a:lnTo>
                      <a:pt x="141" y="0"/>
                    </a:lnTo>
                    <a:lnTo>
                      <a:pt x="0" y="117"/>
                    </a:lnTo>
                  </a:path>
                </a:pathLst>
              </a:custGeom>
              <a:noFill/>
              <a:ln w="3240">
                <a:solidFill>
                  <a:srgbClr val="606060"/>
                </a:solidFill>
                <a:round/>
              </a:ln>
            </p:spPr>
            <p:style>
              <a:lnRef idx="0"/>
              <a:fillRef idx="0"/>
              <a:effectRef idx="0"/>
              <a:fontRef idx="minor"/>
            </p:style>
            <p:txBody>
              <a:bodyPr lIns="90000" rIns="90000" tIns="-19800" bIns="-19800" anchor="t">
                <a:noAutofit/>
              </a:bodyPr>
              <a:p>
                <a:endParaRPr b="0" lang="en-US" sz="2400" strike="noStrike" u="none">
                  <a:solidFill>
                    <a:srgbClr val="ffffff"/>
                  </a:solidFill>
                  <a:effectLst/>
                  <a:uFillTx/>
                  <a:latin typeface="Times New Roman"/>
                </a:endParaRPr>
              </a:p>
            </p:txBody>
          </p:sp>
          <p:sp>
            <p:nvSpPr>
              <p:cNvPr id="2022" name=""/>
              <p:cNvSpPr/>
              <p:nvPr/>
            </p:nvSpPr>
            <p:spPr>
              <a:xfrm flipV="1">
                <a:off x="3834000" y="3917520"/>
                <a:ext cx="94320" cy="57240"/>
              </a:xfrm>
              <a:prstGeom prst="line">
                <a:avLst/>
              </a:prstGeom>
              <a:ln w="3240">
                <a:solidFill>
                  <a:srgbClr val="606060"/>
                </a:solidFill>
                <a:miter/>
              </a:ln>
            </p:spPr>
            <p:style>
              <a:lnRef idx="0"/>
              <a:fillRef idx="0"/>
              <a:effectRef idx="0"/>
              <a:fontRef idx="minor"/>
            </p:style>
            <p:txBody>
              <a:bodyPr lIns="90000" rIns="90000" tIns="10440" bIns="10440" anchor="t">
                <a:noAutofit/>
              </a:bodyPr>
              <a:p>
                <a:endParaRPr b="0" lang="en-US" sz="2400" strike="noStrike" u="none">
                  <a:solidFill>
                    <a:srgbClr val="ffffff"/>
                  </a:solidFill>
                  <a:effectLst/>
                  <a:uFillTx/>
                  <a:latin typeface="Times New Roman"/>
                </a:endParaRPr>
              </a:p>
            </p:txBody>
          </p:sp>
          <p:sp>
            <p:nvSpPr>
              <p:cNvPr id="2023" name=""/>
              <p:cNvSpPr/>
              <p:nvPr/>
            </p:nvSpPr>
            <p:spPr>
              <a:xfrm>
                <a:off x="3754080" y="3736440"/>
                <a:ext cx="136440" cy="238320"/>
              </a:xfrm>
              <a:custGeom>
                <a:avLst/>
                <a:gdLst/>
                <a:ahLst/>
                <a:rect l="l" t="t" r="r" b="b"/>
                <a:pathLst>
                  <a:path w="533" h="998">
                    <a:moveTo>
                      <a:pt x="533" y="998"/>
                    </a:moveTo>
                    <a:lnTo>
                      <a:pt x="152" y="753"/>
                    </a:lnTo>
                    <a:lnTo>
                      <a:pt x="6" y="524"/>
                    </a:lnTo>
                    <a:lnTo>
                      <a:pt x="0" y="0"/>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024" name=""/>
              <p:cNvSpPr/>
              <p:nvPr/>
            </p:nvSpPr>
            <p:spPr>
              <a:xfrm>
                <a:off x="3763440" y="3749400"/>
                <a:ext cx="74880" cy="225360"/>
              </a:xfrm>
              <a:custGeom>
                <a:avLst/>
                <a:gdLst/>
                <a:ahLst/>
                <a:rect l="l" t="t" r="r" b="b"/>
                <a:pathLst>
                  <a:path w="294" h="945">
                    <a:moveTo>
                      <a:pt x="0" y="0"/>
                    </a:moveTo>
                    <a:lnTo>
                      <a:pt x="30" y="642"/>
                    </a:lnTo>
                    <a:lnTo>
                      <a:pt x="294" y="945"/>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025" name=""/>
              <p:cNvSpPr/>
              <p:nvPr/>
            </p:nvSpPr>
            <p:spPr>
              <a:xfrm>
                <a:off x="3791160" y="3925080"/>
                <a:ext cx="31680" cy="28440"/>
              </a:xfrm>
              <a:custGeom>
                <a:avLst/>
                <a:gdLst/>
                <a:ahLst/>
                <a:rect l="l" t="t" r="r" b="b"/>
                <a:pathLst>
                  <a:path w="123" h="118">
                    <a:moveTo>
                      <a:pt x="67" y="0"/>
                    </a:moveTo>
                    <a:lnTo>
                      <a:pt x="0" y="118"/>
                    </a:lnTo>
                    <a:lnTo>
                      <a:pt x="123" y="117"/>
                    </a:lnTo>
                  </a:path>
                </a:pathLst>
              </a:custGeom>
              <a:noFill/>
              <a:ln w="3240">
                <a:solidFill>
                  <a:srgbClr val="606060"/>
                </a:solidFill>
                <a:round/>
              </a:ln>
            </p:spPr>
            <p:style>
              <a:lnRef idx="0"/>
              <a:fillRef idx="0"/>
              <a:effectRef idx="0"/>
              <a:fontRef idx="minor"/>
            </p:style>
            <p:txBody>
              <a:bodyPr lIns="90000" rIns="90000" tIns="-18360" bIns="-18360" anchor="t">
                <a:noAutofit/>
              </a:bodyPr>
              <a:p>
                <a:endParaRPr b="0" lang="en-US" sz="2400" strike="noStrike" u="none">
                  <a:solidFill>
                    <a:srgbClr val="ffffff"/>
                  </a:solidFill>
                  <a:effectLst/>
                  <a:uFillTx/>
                  <a:latin typeface="Times New Roman"/>
                </a:endParaRPr>
              </a:p>
            </p:txBody>
          </p:sp>
          <p:sp>
            <p:nvSpPr>
              <p:cNvPr id="2026" name=""/>
              <p:cNvSpPr/>
              <p:nvPr/>
            </p:nvSpPr>
            <p:spPr>
              <a:xfrm>
                <a:off x="3941640" y="3681000"/>
                <a:ext cx="75960" cy="240840"/>
              </a:xfrm>
              <a:custGeom>
                <a:avLst/>
                <a:gdLst/>
                <a:ahLst/>
                <a:rect l="l" t="t" r="r" b="b"/>
                <a:pathLst>
                  <a:path w="294" h="1018">
                    <a:moveTo>
                      <a:pt x="294" y="0"/>
                    </a:moveTo>
                    <a:lnTo>
                      <a:pt x="275" y="309"/>
                    </a:lnTo>
                    <a:lnTo>
                      <a:pt x="37" y="1018"/>
                    </a:lnTo>
                    <a:lnTo>
                      <a:pt x="0" y="927"/>
                    </a:lnTo>
                    <a:lnTo>
                      <a:pt x="74" y="910"/>
                    </a:lnTo>
                    <a:lnTo>
                      <a:pt x="74" y="819"/>
                    </a:lnTo>
                    <a:lnTo>
                      <a:pt x="109" y="819"/>
                    </a:lnTo>
                    <a:lnTo>
                      <a:pt x="91" y="782"/>
                    </a:lnTo>
                    <a:lnTo>
                      <a:pt x="55" y="782"/>
                    </a:lnTo>
                    <a:lnTo>
                      <a:pt x="55" y="746"/>
                    </a:lnTo>
                    <a:lnTo>
                      <a:pt x="165" y="636"/>
                    </a:lnTo>
                    <a:lnTo>
                      <a:pt x="147" y="528"/>
                    </a:lnTo>
                    <a:lnTo>
                      <a:pt x="257" y="382"/>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027" name=""/>
              <p:cNvSpPr/>
              <p:nvPr/>
            </p:nvSpPr>
            <p:spPr>
              <a:xfrm>
                <a:off x="3899880" y="3681000"/>
                <a:ext cx="117720" cy="294120"/>
              </a:xfrm>
              <a:custGeom>
                <a:avLst/>
                <a:gdLst/>
                <a:ahLst/>
                <a:rect l="l" t="t" r="r" b="b"/>
                <a:pathLst>
                  <a:path w="459" h="1236">
                    <a:moveTo>
                      <a:pt x="459" y="0"/>
                    </a:moveTo>
                    <a:lnTo>
                      <a:pt x="404" y="309"/>
                    </a:lnTo>
                    <a:lnTo>
                      <a:pt x="0" y="1236"/>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028" name=""/>
              <p:cNvSpPr/>
              <p:nvPr/>
            </p:nvSpPr>
            <p:spPr>
              <a:xfrm>
                <a:off x="3899880" y="3679560"/>
                <a:ext cx="117720" cy="295200"/>
              </a:xfrm>
              <a:custGeom>
                <a:avLst/>
                <a:gdLst/>
                <a:ahLst/>
                <a:rect l="l" t="t" r="r" b="b"/>
                <a:pathLst>
                  <a:path w="459" h="1239">
                    <a:moveTo>
                      <a:pt x="0" y="1239"/>
                    </a:moveTo>
                    <a:lnTo>
                      <a:pt x="220" y="913"/>
                    </a:lnTo>
                    <a:lnTo>
                      <a:pt x="239" y="310"/>
                    </a:lnTo>
                    <a:lnTo>
                      <a:pt x="459" y="0"/>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029" name=""/>
              <p:cNvSpPr/>
              <p:nvPr/>
            </p:nvSpPr>
            <p:spPr>
              <a:xfrm>
                <a:off x="3970800" y="3681000"/>
                <a:ext cx="47160" cy="168480"/>
              </a:xfrm>
              <a:custGeom>
                <a:avLst/>
                <a:gdLst/>
                <a:ahLst/>
                <a:rect l="l" t="t" r="r" b="b"/>
                <a:pathLst>
                  <a:path w="185" h="712">
                    <a:moveTo>
                      <a:pt x="185" y="0"/>
                    </a:moveTo>
                    <a:lnTo>
                      <a:pt x="0" y="309"/>
                    </a:lnTo>
                    <a:lnTo>
                      <a:pt x="31" y="712"/>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030" name=""/>
              <p:cNvSpPr/>
              <p:nvPr/>
            </p:nvSpPr>
            <p:spPr>
              <a:xfrm>
                <a:off x="3961440" y="3766680"/>
                <a:ext cx="13320" cy="60840"/>
              </a:xfrm>
              <a:custGeom>
                <a:avLst/>
                <a:gdLst/>
                <a:ahLst/>
                <a:rect l="l" t="t" r="r" b="b"/>
                <a:pathLst>
                  <a:path w="55" h="255">
                    <a:moveTo>
                      <a:pt x="0" y="0"/>
                    </a:moveTo>
                    <a:lnTo>
                      <a:pt x="55" y="53"/>
                    </a:lnTo>
                    <a:lnTo>
                      <a:pt x="0" y="53"/>
                    </a:lnTo>
                    <a:lnTo>
                      <a:pt x="55" y="164"/>
                    </a:lnTo>
                    <a:lnTo>
                      <a:pt x="0" y="255"/>
                    </a:lnTo>
                  </a:path>
                </a:pathLst>
              </a:custGeom>
              <a:noFill/>
              <a:ln w="3240">
                <a:solidFill>
                  <a:srgbClr val="606060"/>
                </a:solidFill>
                <a:round/>
              </a:ln>
            </p:spPr>
            <p:style>
              <a:lnRef idx="0"/>
              <a:fillRef idx="0"/>
              <a:effectRef idx="0"/>
              <a:fontRef idx="minor"/>
            </p:style>
            <p:txBody>
              <a:bodyPr lIns="90000" rIns="90000" tIns="14040" bIns="14040" anchor="t">
                <a:noAutofit/>
              </a:bodyPr>
              <a:p>
                <a:endParaRPr b="0" lang="en-US" sz="2400" strike="noStrike" u="none">
                  <a:solidFill>
                    <a:srgbClr val="ffffff"/>
                  </a:solidFill>
                  <a:effectLst/>
                  <a:uFillTx/>
                  <a:latin typeface="Times New Roman"/>
                </a:endParaRPr>
              </a:p>
            </p:txBody>
          </p:sp>
          <p:sp>
            <p:nvSpPr>
              <p:cNvPr id="2031" name=""/>
              <p:cNvSpPr/>
              <p:nvPr/>
            </p:nvSpPr>
            <p:spPr>
              <a:xfrm>
                <a:off x="3746160" y="3758040"/>
                <a:ext cx="21600" cy="69840"/>
              </a:xfrm>
              <a:custGeom>
                <a:avLst/>
                <a:gdLst/>
                <a:ahLst/>
                <a:rect l="l" t="t" r="r" b="b"/>
                <a:pathLst>
                  <a:path w="84" h="293">
                    <a:moveTo>
                      <a:pt x="0" y="0"/>
                    </a:moveTo>
                    <a:lnTo>
                      <a:pt x="73" y="73"/>
                    </a:lnTo>
                    <a:lnTo>
                      <a:pt x="19" y="73"/>
                    </a:lnTo>
                    <a:lnTo>
                      <a:pt x="75" y="163"/>
                    </a:lnTo>
                    <a:lnTo>
                      <a:pt x="19" y="163"/>
                    </a:lnTo>
                    <a:lnTo>
                      <a:pt x="84" y="292"/>
                    </a:lnTo>
                    <a:lnTo>
                      <a:pt x="22" y="293"/>
                    </a:lnTo>
                  </a:path>
                </a:pathLst>
              </a:custGeom>
              <a:noFill/>
              <a:ln w="3240">
                <a:solidFill>
                  <a:srgbClr val="606060"/>
                </a:solidFill>
                <a:round/>
              </a:ln>
            </p:spPr>
            <p:style>
              <a:lnRef idx="0"/>
              <a:fillRef idx="0"/>
              <a:effectRef idx="0"/>
              <a:fontRef idx="minor"/>
            </p:style>
            <p:txBody>
              <a:bodyPr lIns="90000" rIns="90000" tIns="23040" bIns="23040" anchor="t">
                <a:noAutofit/>
              </a:bodyPr>
              <a:p>
                <a:endParaRPr b="0" lang="en-US" sz="2400" strike="noStrike" u="none">
                  <a:solidFill>
                    <a:srgbClr val="ffffff"/>
                  </a:solidFill>
                  <a:effectLst/>
                  <a:uFillTx/>
                  <a:latin typeface="Times New Roman"/>
                </a:endParaRPr>
              </a:p>
            </p:txBody>
          </p:sp>
          <p:sp>
            <p:nvSpPr>
              <p:cNvPr id="2032" name=""/>
              <p:cNvSpPr/>
              <p:nvPr/>
            </p:nvSpPr>
            <p:spPr>
              <a:xfrm>
                <a:off x="3744000" y="3796560"/>
                <a:ext cx="28800" cy="57240"/>
              </a:xfrm>
              <a:custGeom>
                <a:avLst/>
                <a:gdLst/>
                <a:ahLst/>
                <a:rect l="l" t="t" r="r" b="b"/>
                <a:pathLst>
                  <a:path w="111" h="236">
                    <a:moveTo>
                      <a:pt x="111" y="236"/>
                    </a:moveTo>
                    <a:lnTo>
                      <a:pt x="0" y="89"/>
                    </a:lnTo>
                    <a:lnTo>
                      <a:pt x="0" y="0"/>
                    </a:lnTo>
                  </a:path>
                </a:pathLst>
              </a:custGeom>
              <a:noFill/>
              <a:ln w="3240">
                <a:solidFill>
                  <a:srgbClr val="606060"/>
                </a:solidFill>
                <a:round/>
              </a:ln>
            </p:spPr>
            <p:style>
              <a:lnRef idx="0"/>
              <a:fillRef idx="0"/>
              <a:effectRef idx="0"/>
              <a:fontRef idx="minor"/>
            </p:style>
            <p:txBody>
              <a:bodyPr lIns="90000" rIns="90000" tIns="10440" bIns="10440" anchor="t">
                <a:noAutofit/>
              </a:bodyPr>
              <a:p>
                <a:endParaRPr b="0" lang="en-US" sz="2400" strike="noStrike" u="none">
                  <a:solidFill>
                    <a:srgbClr val="ffffff"/>
                  </a:solidFill>
                  <a:effectLst/>
                  <a:uFillTx/>
                  <a:latin typeface="Times New Roman"/>
                </a:endParaRPr>
              </a:p>
            </p:txBody>
          </p:sp>
          <p:sp>
            <p:nvSpPr>
              <p:cNvPr id="2033" name=""/>
              <p:cNvSpPr/>
              <p:nvPr/>
            </p:nvSpPr>
            <p:spPr>
              <a:xfrm flipV="1">
                <a:off x="3846600" y="3933720"/>
                <a:ext cx="11160" cy="19440"/>
              </a:xfrm>
              <a:prstGeom prst="line">
                <a:avLst/>
              </a:prstGeom>
              <a:ln w="3240">
                <a:solidFill>
                  <a:srgbClr val="606060"/>
                </a:solidFill>
                <a:miter/>
              </a:ln>
            </p:spPr>
            <p:style>
              <a:lnRef idx="0"/>
              <a:fillRef idx="0"/>
              <a:effectRef idx="0"/>
              <a:fontRef idx="minor"/>
            </p:style>
            <p:txBody>
              <a:bodyPr lIns="90000" rIns="90000" tIns="-27360" bIns="-27360" anchor="t">
                <a:noAutofit/>
              </a:bodyPr>
              <a:p>
                <a:endParaRPr b="0" lang="en-US" sz="2400" strike="noStrike" u="none">
                  <a:solidFill>
                    <a:srgbClr val="ffffff"/>
                  </a:solidFill>
                  <a:effectLst/>
                  <a:uFillTx/>
                  <a:latin typeface="Times New Roman"/>
                </a:endParaRPr>
              </a:p>
            </p:txBody>
          </p:sp>
          <p:sp>
            <p:nvSpPr>
              <p:cNvPr id="2034" name=""/>
              <p:cNvSpPr/>
              <p:nvPr/>
            </p:nvSpPr>
            <p:spPr>
              <a:xfrm>
                <a:off x="3777840" y="3862080"/>
                <a:ext cx="70560" cy="85680"/>
              </a:xfrm>
              <a:custGeom>
                <a:avLst/>
                <a:gdLst/>
                <a:ahLst/>
                <a:rect l="l" t="t" r="r" b="b"/>
                <a:pathLst>
                  <a:path w="274" h="364">
                    <a:moveTo>
                      <a:pt x="274" y="364"/>
                    </a:moveTo>
                    <a:lnTo>
                      <a:pt x="200" y="237"/>
                    </a:lnTo>
                    <a:lnTo>
                      <a:pt x="91" y="91"/>
                    </a:lnTo>
                    <a:lnTo>
                      <a:pt x="0" y="0"/>
                    </a:lnTo>
                  </a:path>
                </a:pathLst>
              </a:custGeom>
              <a:noFill/>
              <a:ln w="3240">
                <a:solidFill>
                  <a:srgbClr val="606060"/>
                </a:solidFill>
                <a:round/>
              </a:ln>
            </p:spPr>
            <p:style>
              <a:lnRef idx="0"/>
              <a:fillRef idx="0"/>
              <a:effectRef idx="0"/>
              <a:fontRef idx="minor"/>
            </p:style>
            <p:txBody>
              <a:bodyPr lIns="90000" rIns="90000" tIns="38880" bIns="38880" anchor="t">
                <a:noAutofit/>
              </a:bodyPr>
              <a:p>
                <a:endParaRPr b="0" lang="en-US" sz="2400" strike="noStrike" u="none">
                  <a:solidFill>
                    <a:srgbClr val="ffffff"/>
                  </a:solidFill>
                  <a:effectLst/>
                  <a:uFillTx/>
                  <a:latin typeface="Times New Roman"/>
                </a:endParaRPr>
              </a:p>
            </p:txBody>
          </p:sp>
          <p:sp>
            <p:nvSpPr>
              <p:cNvPr id="2035" name=""/>
              <p:cNvSpPr/>
              <p:nvPr/>
            </p:nvSpPr>
            <p:spPr>
              <a:xfrm>
                <a:off x="3754080" y="3858120"/>
                <a:ext cx="56160" cy="68400"/>
              </a:xfrm>
              <a:prstGeom prst="line">
                <a:avLst/>
              </a:prstGeom>
              <a:ln w="3240">
                <a:solidFill>
                  <a:srgbClr val="606060"/>
                </a:solidFill>
                <a:miter/>
              </a:ln>
            </p:spPr>
            <p:style>
              <a:lnRef idx="0"/>
              <a:fillRef idx="0"/>
              <a:effectRef idx="0"/>
              <a:fontRef idx="minor"/>
            </p:style>
            <p:txBody>
              <a:bodyPr lIns="90000" rIns="90000" tIns="21600" bIns="21600" anchor="t">
                <a:noAutofit/>
              </a:bodyPr>
              <a:p>
                <a:endParaRPr b="0" lang="en-US" sz="2400" strike="noStrike" u="none">
                  <a:solidFill>
                    <a:srgbClr val="ffffff"/>
                  </a:solidFill>
                  <a:effectLst/>
                  <a:uFillTx/>
                  <a:latin typeface="Times New Roman"/>
                </a:endParaRPr>
              </a:p>
            </p:txBody>
          </p:sp>
          <p:sp>
            <p:nvSpPr>
              <p:cNvPr id="2036" name=""/>
              <p:cNvSpPr/>
              <p:nvPr/>
            </p:nvSpPr>
            <p:spPr>
              <a:xfrm>
                <a:off x="3768480" y="3866400"/>
                <a:ext cx="41760" cy="51120"/>
              </a:xfrm>
              <a:custGeom>
                <a:avLst/>
                <a:gdLst/>
                <a:ahLst/>
                <a:rect l="l" t="t" r="r" b="b"/>
                <a:pathLst>
                  <a:path w="162" h="219">
                    <a:moveTo>
                      <a:pt x="162" y="128"/>
                    </a:moveTo>
                    <a:lnTo>
                      <a:pt x="143" y="219"/>
                    </a:lnTo>
                    <a:lnTo>
                      <a:pt x="125" y="91"/>
                    </a:lnTo>
                    <a:lnTo>
                      <a:pt x="0" y="0"/>
                    </a:lnTo>
                  </a:path>
                </a:pathLst>
              </a:custGeom>
              <a:noFill/>
              <a:ln w="3240">
                <a:solidFill>
                  <a:srgbClr val="606060"/>
                </a:solidFill>
                <a:round/>
              </a:ln>
            </p:spPr>
            <p:style>
              <a:lnRef idx="0"/>
              <a:fillRef idx="0"/>
              <a:effectRef idx="0"/>
              <a:fontRef idx="minor"/>
            </p:style>
            <p:txBody>
              <a:bodyPr lIns="90000" rIns="90000" tIns="4320" bIns="4320" anchor="t">
                <a:noAutofit/>
              </a:bodyPr>
              <a:p>
                <a:endParaRPr b="0" lang="en-US" sz="2400" strike="noStrike" u="none">
                  <a:solidFill>
                    <a:srgbClr val="ffffff"/>
                  </a:solidFill>
                  <a:effectLst/>
                  <a:uFillTx/>
                  <a:latin typeface="Times New Roman"/>
                </a:endParaRPr>
              </a:p>
            </p:txBody>
          </p:sp>
          <p:sp>
            <p:nvSpPr>
              <p:cNvPr id="2037" name=""/>
              <p:cNvSpPr/>
              <p:nvPr/>
            </p:nvSpPr>
            <p:spPr>
              <a:xfrm flipV="1">
                <a:off x="3899880" y="3862080"/>
                <a:ext cx="52200" cy="59760"/>
              </a:xfrm>
              <a:prstGeom prst="line">
                <a:avLst/>
              </a:prstGeom>
              <a:ln w="3240">
                <a:solidFill>
                  <a:srgbClr val="606060"/>
                </a:solidFill>
                <a:miter/>
              </a:ln>
            </p:spPr>
            <p:style>
              <a:lnRef idx="0"/>
              <a:fillRef idx="0"/>
              <a:effectRef idx="0"/>
              <a:fontRef idx="minor"/>
            </p:style>
            <p:txBody>
              <a:bodyPr lIns="90000" rIns="90000" tIns="12960" bIns="12960" anchor="t">
                <a:noAutofit/>
              </a:bodyPr>
              <a:p>
                <a:endParaRPr b="0" lang="en-US" sz="2400" strike="noStrike" u="none">
                  <a:solidFill>
                    <a:srgbClr val="ffffff"/>
                  </a:solidFill>
                  <a:effectLst/>
                  <a:uFillTx/>
                  <a:latin typeface="Times New Roman"/>
                </a:endParaRPr>
              </a:p>
            </p:txBody>
          </p:sp>
          <p:sp>
            <p:nvSpPr>
              <p:cNvPr id="2038" name=""/>
              <p:cNvSpPr/>
              <p:nvPr/>
            </p:nvSpPr>
            <p:spPr>
              <a:xfrm>
                <a:off x="3899880" y="3879360"/>
                <a:ext cx="57240" cy="42480"/>
              </a:xfrm>
              <a:custGeom>
                <a:avLst/>
                <a:gdLst/>
                <a:ahLst/>
                <a:rect l="l" t="t" r="r" b="b"/>
                <a:pathLst>
                  <a:path w="223" h="180">
                    <a:moveTo>
                      <a:pt x="0" y="180"/>
                    </a:moveTo>
                    <a:lnTo>
                      <a:pt x="145" y="72"/>
                    </a:lnTo>
                    <a:lnTo>
                      <a:pt x="145" y="0"/>
                    </a:lnTo>
                    <a:lnTo>
                      <a:pt x="223" y="0"/>
                    </a:lnTo>
                  </a:path>
                </a:pathLst>
              </a:custGeom>
              <a:noFill/>
              <a:ln w="3240">
                <a:solidFill>
                  <a:srgbClr val="606060"/>
                </a:solidFill>
                <a:round/>
              </a:ln>
            </p:spPr>
            <p:style>
              <a:lnRef idx="0"/>
              <a:fillRef idx="0"/>
              <a:effectRef idx="0"/>
              <a:fontRef idx="minor"/>
            </p:style>
            <p:txBody>
              <a:bodyPr lIns="90000" rIns="90000" tIns="-4320" bIns="-4320" anchor="t">
                <a:noAutofit/>
              </a:bodyPr>
              <a:p>
                <a:endParaRPr b="0" lang="en-US" sz="2400" strike="noStrike" u="none">
                  <a:solidFill>
                    <a:srgbClr val="ffffff"/>
                  </a:solidFill>
                  <a:effectLst/>
                  <a:uFillTx/>
                  <a:latin typeface="Times New Roman"/>
                </a:endParaRPr>
              </a:p>
            </p:txBody>
          </p:sp>
          <p:sp>
            <p:nvSpPr>
              <p:cNvPr id="2039" name=""/>
              <p:cNvSpPr/>
              <p:nvPr/>
            </p:nvSpPr>
            <p:spPr>
              <a:xfrm>
                <a:off x="3923280" y="3883680"/>
                <a:ext cx="18360" cy="64080"/>
              </a:xfrm>
              <a:custGeom>
                <a:avLst/>
                <a:gdLst/>
                <a:ahLst/>
                <a:rect l="l" t="t" r="r" b="b"/>
                <a:pathLst>
                  <a:path w="74" h="273">
                    <a:moveTo>
                      <a:pt x="74" y="0"/>
                    </a:moveTo>
                    <a:lnTo>
                      <a:pt x="20" y="37"/>
                    </a:lnTo>
                    <a:lnTo>
                      <a:pt x="0" y="146"/>
                    </a:lnTo>
                    <a:lnTo>
                      <a:pt x="74" y="273"/>
                    </a:lnTo>
                  </a:path>
                </a:pathLst>
              </a:custGeom>
              <a:noFill/>
              <a:ln w="3240">
                <a:solidFill>
                  <a:srgbClr val="606060"/>
                </a:solidFill>
                <a:round/>
              </a:ln>
            </p:spPr>
            <p:style>
              <a:lnRef idx="0"/>
              <a:fillRef idx="0"/>
              <a:effectRef idx="0"/>
              <a:fontRef idx="minor"/>
            </p:style>
            <p:txBody>
              <a:bodyPr lIns="90000" rIns="90000" tIns="17280" bIns="17280" anchor="t">
                <a:noAutofit/>
              </a:bodyPr>
              <a:p>
                <a:endParaRPr b="0" lang="en-US" sz="2400" strike="noStrike" u="none">
                  <a:solidFill>
                    <a:srgbClr val="ffffff"/>
                  </a:solidFill>
                  <a:effectLst/>
                  <a:uFillTx/>
                  <a:latin typeface="Times New Roman"/>
                </a:endParaRPr>
              </a:p>
            </p:txBody>
          </p:sp>
          <p:sp>
            <p:nvSpPr>
              <p:cNvPr id="2040" name=""/>
              <p:cNvSpPr/>
              <p:nvPr/>
            </p:nvSpPr>
            <p:spPr>
              <a:xfrm flipV="1">
                <a:off x="3928680" y="3879360"/>
                <a:ext cx="9000" cy="9576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041" name=""/>
              <p:cNvSpPr/>
              <p:nvPr/>
            </p:nvSpPr>
            <p:spPr>
              <a:xfrm flipH="1" flipV="1">
                <a:off x="3965040" y="3743640"/>
                <a:ext cx="37800" cy="35280"/>
              </a:xfrm>
              <a:prstGeom prst="line">
                <a:avLst/>
              </a:prstGeom>
              <a:ln w="3240">
                <a:solidFill>
                  <a:srgbClr val="606060"/>
                </a:solidFill>
                <a:miter/>
              </a:ln>
            </p:spPr>
            <p:style>
              <a:lnRef idx="0"/>
              <a:fillRef idx="0"/>
              <a:effectRef idx="0"/>
              <a:fontRef idx="minor"/>
            </p:style>
            <p:txBody>
              <a:bodyPr lIns="90000" rIns="90000" tIns="-11520" bIns="-11520" anchor="t">
                <a:noAutofit/>
              </a:bodyPr>
              <a:p>
                <a:endParaRPr b="0" lang="en-US" sz="2400" strike="noStrike" u="none">
                  <a:solidFill>
                    <a:srgbClr val="ffffff"/>
                  </a:solidFill>
                  <a:effectLst/>
                  <a:uFillTx/>
                  <a:latin typeface="Times New Roman"/>
                </a:endParaRPr>
              </a:p>
            </p:txBody>
          </p:sp>
          <p:sp>
            <p:nvSpPr>
              <p:cNvPr id="2042" name=""/>
              <p:cNvSpPr/>
              <p:nvPr/>
            </p:nvSpPr>
            <p:spPr>
              <a:xfrm>
                <a:off x="3701880" y="3675600"/>
                <a:ext cx="51840" cy="102600"/>
              </a:xfrm>
              <a:custGeom>
                <a:avLst/>
                <a:gdLst/>
                <a:ahLst/>
                <a:rect l="l" t="t" r="r" b="b"/>
                <a:pathLst>
                  <a:path w="202" h="431">
                    <a:moveTo>
                      <a:pt x="81" y="431"/>
                    </a:moveTo>
                    <a:lnTo>
                      <a:pt x="202" y="309"/>
                    </a:lnTo>
                    <a:lnTo>
                      <a:pt x="0" y="0"/>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043" name=""/>
              <p:cNvSpPr/>
              <p:nvPr/>
            </p:nvSpPr>
            <p:spPr>
              <a:xfrm>
                <a:off x="3701880" y="3675600"/>
                <a:ext cx="103320" cy="116640"/>
              </a:xfrm>
              <a:custGeom>
                <a:avLst/>
                <a:gdLst/>
                <a:ahLst/>
                <a:rect l="l" t="t" r="r" b="b"/>
                <a:pathLst>
                  <a:path w="403" h="491">
                    <a:moveTo>
                      <a:pt x="0" y="0"/>
                    </a:moveTo>
                    <a:lnTo>
                      <a:pt x="238" y="309"/>
                    </a:lnTo>
                    <a:lnTo>
                      <a:pt x="403" y="491"/>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044" name=""/>
              <p:cNvSpPr/>
              <p:nvPr/>
            </p:nvSpPr>
            <p:spPr>
              <a:xfrm flipV="1">
                <a:off x="3918240" y="3753720"/>
                <a:ext cx="42840" cy="38160"/>
              </a:xfrm>
              <a:prstGeom prst="line">
                <a:avLst/>
              </a:prstGeom>
              <a:ln w="3240">
                <a:solidFill>
                  <a:srgbClr val="606060"/>
                </a:solidFill>
                <a:miter/>
              </a:ln>
            </p:spPr>
            <p:style>
              <a:lnRef idx="0"/>
              <a:fillRef idx="0"/>
              <a:effectRef idx="0"/>
              <a:fontRef idx="minor"/>
            </p:style>
            <p:txBody>
              <a:bodyPr lIns="90000" rIns="90000" tIns="-8640" bIns="-8640" anchor="t">
                <a:noAutofit/>
              </a:bodyPr>
              <a:p>
                <a:endParaRPr b="0" lang="en-US" sz="2400" strike="noStrike" u="none">
                  <a:solidFill>
                    <a:srgbClr val="ffffff"/>
                  </a:solidFill>
                  <a:effectLst/>
                  <a:uFillTx/>
                  <a:latin typeface="Times New Roman"/>
                </a:endParaRPr>
              </a:p>
            </p:txBody>
          </p:sp>
          <p:sp>
            <p:nvSpPr>
              <p:cNvPr id="2045" name=""/>
              <p:cNvSpPr/>
              <p:nvPr/>
            </p:nvSpPr>
            <p:spPr>
              <a:xfrm flipH="1" flipV="1">
                <a:off x="3570840" y="3749400"/>
                <a:ext cx="41760" cy="38160"/>
              </a:xfrm>
              <a:prstGeom prst="line">
                <a:avLst/>
              </a:prstGeom>
              <a:ln w="3240">
                <a:solidFill>
                  <a:srgbClr val="606060"/>
                </a:solidFill>
                <a:miter/>
              </a:ln>
            </p:spPr>
            <p:style>
              <a:lnRef idx="0"/>
              <a:fillRef idx="0"/>
              <a:effectRef idx="0"/>
              <a:fontRef idx="minor"/>
            </p:style>
            <p:txBody>
              <a:bodyPr lIns="90000" rIns="90000" tIns="-8640" bIns="-8640" anchor="t">
                <a:noAutofit/>
              </a:bodyPr>
              <a:p>
                <a:endParaRPr b="0" lang="en-US" sz="2400" strike="noStrike" u="none">
                  <a:solidFill>
                    <a:srgbClr val="ffffff"/>
                  </a:solidFill>
                  <a:effectLst/>
                  <a:uFillTx/>
                  <a:latin typeface="Times New Roman"/>
                </a:endParaRPr>
              </a:p>
            </p:txBody>
          </p:sp>
          <p:sp>
            <p:nvSpPr>
              <p:cNvPr id="2046" name=""/>
              <p:cNvSpPr/>
              <p:nvPr/>
            </p:nvSpPr>
            <p:spPr>
              <a:xfrm>
                <a:off x="3570840" y="3749400"/>
                <a:ext cx="573120" cy="1080"/>
              </a:xfrm>
              <a:prstGeom prst="line">
                <a:avLst/>
              </a:prstGeom>
              <a:ln w="3240">
                <a:solidFill>
                  <a:srgbClr val="606060"/>
                </a:solidFill>
                <a:miter/>
              </a:ln>
            </p:spPr>
            <p:style>
              <a:lnRef idx="0"/>
              <a:fillRef idx="0"/>
              <a:effectRef idx="0"/>
              <a:fontRef idx="minor"/>
            </p:style>
            <p:txBody>
              <a:bodyPr lIns="90000" rIns="90000" tIns="-45720" bIns="-45720" anchor="t">
                <a:noAutofit/>
              </a:bodyPr>
              <a:p>
                <a:endParaRPr b="0" lang="en-US" sz="2400" strike="noStrike" u="none">
                  <a:solidFill>
                    <a:srgbClr val="ffffff"/>
                  </a:solidFill>
                  <a:effectLst/>
                  <a:uFillTx/>
                  <a:latin typeface="Times New Roman"/>
                </a:endParaRPr>
              </a:p>
            </p:txBody>
          </p:sp>
          <p:sp>
            <p:nvSpPr>
              <p:cNvPr id="2047" name=""/>
              <p:cNvSpPr/>
              <p:nvPr/>
            </p:nvSpPr>
            <p:spPr>
              <a:xfrm flipH="1">
                <a:off x="4106880" y="3749400"/>
                <a:ext cx="36720" cy="34200"/>
              </a:xfrm>
              <a:prstGeom prst="line">
                <a:avLst/>
              </a:prstGeom>
              <a:ln w="3240">
                <a:solidFill>
                  <a:srgbClr val="606060"/>
                </a:solidFill>
                <a:miter/>
              </a:ln>
            </p:spPr>
            <p:style>
              <a:lnRef idx="0"/>
              <a:fillRef idx="0"/>
              <a:effectRef idx="0"/>
              <a:fontRef idx="minor"/>
            </p:style>
            <p:txBody>
              <a:bodyPr lIns="90000" rIns="90000" tIns="-12600" bIns="-12600" anchor="t">
                <a:noAutofit/>
              </a:bodyPr>
              <a:p>
                <a:endParaRPr b="0" lang="en-US" sz="2400" strike="noStrike" u="none">
                  <a:solidFill>
                    <a:srgbClr val="ffffff"/>
                  </a:solidFill>
                  <a:effectLst/>
                  <a:uFillTx/>
                  <a:latin typeface="Times New Roman"/>
                </a:endParaRPr>
              </a:p>
            </p:txBody>
          </p:sp>
          <p:sp>
            <p:nvSpPr>
              <p:cNvPr id="2048" name=""/>
              <p:cNvSpPr/>
              <p:nvPr/>
            </p:nvSpPr>
            <p:spPr>
              <a:xfrm>
                <a:off x="3570840" y="3715200"/>
                <a:ext cx="573120" cy="34200"/>
              </a:xfrm>
              <a:custGeom>
                <a:avLst/>
                <a:gdLst/>
                <a:ahLst/>
                <a:rect l="l" t="t" r="r" b="b"/>
                <a:pathLst>
                  <a:path w="2238" h="146">
                    <a:moveTo>
                      <a:pt x="2238" y="146"/>
                    </a:moveTo>
                    <a:lnTo>
                      <a:pt x="1743" y="18"/>
                    </a:lnTo>
                    <a:lnTo>
                      <a:pt x="1633" y="54"/>
                    </a:lnTo>
                    <a:lnTo>
                      <a:pt x="698" y="55"/>
                    </a:lnTo>
                    <a:lnTo>
                      <a:pt x="550" y="0"/>
                    </a:lnTo>
                    <a:lnTo>
                      <a:pt x="0" y="146"/>
                    </a:lnTo>
                  </a:path>
                </a:pathLst>
              </a:custGeom>
              <a:noFill/>
              <a:ln w="3240">
                <a:solidFill>
                  <a:srgbClr val="606060"/>
                </a:solidFill>
                <a:round/>
              </a:ln>
            </p:spPr>
            <p:style>
              <a:lnRef idx="0"/>
              <a:fillRef idx="0"/>
              <a:effectRef idx="0"/>
              <a:fontRef idx="minor"/>
            </p:style>
            <p:txBody>
              <a:bodyPr lIns="90000" rIns="90000" tIns="-12600" bIns="-12600" anchor="t">
                <a:noAutofit/>
              </a:bodyPr>
              <a:p>
                <a:endParaRPr b="0" lang="en-US" sz="2400" strike="noStrike" u="none">
                  <a:solidFill>
                    <a:srgbClr val="ffffff"/>
                  </a:solidFill>
                  <a:effectLst/>
                  <a:uFillTx/>
                  <a:latin typeface="Times New Roman"/>
                </a:endParaRPr>
              </a:p>
            </p:txBody>
          </p:sp>
          <p:sp>
            <p:nvSpPr>
              <p:cNvPr id="2049" name=""/>
              <p:cNvSpPr/>
              <p:nvPr/>
            </p:nvSpPr>
            <p:spPr>
              <a:xfrm flipH="1" flipV="1">
                <a:off x="3701520" y="3675240"/>
                <a:ext cx="19080" cy="73800"/>
              </a:xfrm>
              <a:prstGeom prst="line">
                <a:avLst/>
              </a:prstGeom>
              <a:ln w="3240">
                <a:solidFill>
                  <a:srgbClr val="606060"/>
                </a:solidFill>
                <a:miter/>
              </a:ln>
            </p:spPr>
            <p:style>
              <a:lnRef idx="0"/>
              <a:fillRef idx="0"/>
              <a:effectRef idx="0"/>
              <a:fontRef idx="minor"/>
            </p:style>
            <p:txBody>
              <a:bodyPr lIns="90000" rIns="90000" tIns="27000" bIns="27000" anchor="t">
                <a:noAutofit/>
              </a:bodyPr>
              <a:p>
                <a:endParaRPr b="0" lang="en-US" sz="2400" strike="noStrike" u="none">
                  <a:solidFill>
                    <a:srgbClr val="ffffff"/>
                  </a:solidFill>
                  <a:effectLst/>
                  <a:uFillTx/>
                  <a:latin typeface="Times New Roman"/>
                </a:endParaRPr>
              </a:p>
            </p:txBody>
          </p:sp>
          <p:sp>
            <p:nvSpPr>
              <p:cNvPr id="2050" name=""/>
              <p:cNvSpPr/>
              <p:nvPr/>
            </p:nvSpPr>
            <p:spPr>
              <a:xfrm>
                <a:off x="3599640" y="3723480"/>
                <a:ext cx="515520" cy="25560"/>
              </a:xfrm>
              <a:custGeom>
                <a:avLst/>
                <a:gdLst/>
                <a:ahLst/>
                <a:rect l="l" t="t" r="r" b="b"/>
                <a:pathLst>
                  <a:path w="2016" h="108">
                    <a:moveTo>
                      <a:pt x="0" y="108"/>
                    </a:moveTo>
                    <a:lnTo>
                      <a:pt x="19" y="72"/>
                    </a:lnTo>
                    <a:lnTo>
                      <a:pt x="92" y="108"/>
                    </a:lnTo>
                    <a:lnTo>
                      <a:pt x="92" y="72"/>
                    </a:lnTo>
                    <a:lnTo>
                      <a:pt x="166" y="91"/>
                    </a:lnTo>
                    <a:lnTo>
                      <a:pt x="166" y="35"/>
                    </a:lnTo>
                    <a:lnTo>
                      <a:pt x="257" y="91"/>
                    </a:lnTo>
                    <a:lnTo>
                      <a:pt x="202" y="17"/>
                    </a:lnTo>
                    <a:lnTo>
                      <a:pt x="348" y="108"/>
                    </a:lnTo>
                    <a:lnTo>
                      <a:pt x="312" y="0"/>
                    </a:lnTo>
                    <a:lnTo>
                      <a:pt x="476" y="108"/>
                    </a:lnTo>
                    <a:lnTo>
                      <a:pt x="606" y="16"/>
                    </a:lnTo>
                    <a:lnTo>
                      <a:pt x="659" y="108"/>
                    </a:lnTo>
                    <a:lnTo>
                      <a:pt x="733" y="16"/>
                    </a:lnTo>
                    <a:lnTo>
                      <a:pt x="789" y="108"/>
                    </a:lnTo>
                    <a:lnTo>
                      <a:pt x="862" y="16"/>
                    </a:lnTo>
                    <a:lnTo>
                      <a:pt x="936" y="108"/>
                    </a:lnTo>
                    <a:lnTo>
                      <a:pt x="991" y="17"/>
                    </a:lnTo>
                    <a:lnTo>
                      <a:pt x="1064" y="108"/>
                    </a:lnTo>
                    <a:lnTo>
                      <a:pt x="1137" y="17"/>
                    </a:lnTo>
                    <a:lnTo>
                      <a:pt x="1192" y="108"/>
                    </a:lnTo>
                    <a:lnTo>
                      <a:pt x="1265" y="17"/>
                    </a:lnTo>
                    <a:lnTo>
                      <a:pt x="1321" y="108"/>
                    </a:lnTo>
                    <a:lnTo>
                      <a:pt x="1394" y="17"/>
                    </a:lnTo>
                    <a:lnTo>
                      <a:pt x="1468" y="108"/>
                    </a:lnTo>
                    <a:lnTo>
                      <a:pt x="1523" y="17"/>
                    </a:lnTo>
                    <a:lnTo>
                      <a:pt x="1614" y="108"/>
                    </a:lnTo>
                    <a:lnTo>
                      <a:pt x="1835" y="35"/>
                    </a:lnTo>
                    <a:lnTo>
                      <a:pt x="1835" y="108"/>
                    </a:lnTo>
                    <a:lnTo>
                      <a:pt x="1926" y="54"/>
                    </a:lnTo>
                    <a:lnTo>
                      <a:pt x="1926" y="108"/>
                    </a:lnTo>
                    <a:lnTo>
                      <a:pt x="1967" y="66"/>
                    </a:lnTo>
                    <a:lnTo>
                      <a:pt x="1981" y="108"/>
                    </a:lnTo>
                    <a:lnTo>
                      <a:pt x="2016" y="82"/>
                    </a:lnTo>
                  </a:path>
                </a:pathLst>
              </a:custGeom>
              <a:noFill/>
              <a:ln w="3240">
                <a:solidFill>
                  <a:srgbClr val="606060"/>
                </a:solidFill>
                <a:round/>
              </a:ln>
            </p:spPr>
            <p:style>
              <a:lnRef idx="0"/>
              <a:fillRef idx="0"/>
              <a:effectRef idx="0"/>
              <a:fontRef idx="minor"/>
            </p:style>
            <p:txBody>
              <a:bodyPr lIns="90000" rIns="90000" tIns="-21240" bIns="-21240" anchor="t">
                <a:noAutofit/>
              </a:bodyPr>
              <a:p>
                <a:endParaRPr b="0" lang="en-US" sz="2400" strike="noStrike" u="none">
                  <a:solidFill>
                    <a:srgbClr val="ffffff"/>
                  </a:solidFill>
                  <a:effectLst/>
                  <a:uFillTx/>
                  <a:latin typeface="Times New Roman"/>
                </a:endParaRPr>
              </a:p>
            </p:txBody>
          </p:sp>
          <p:sp>
            <p:nvSpPr>
              <p:cNvPr id="2051" name=""/>
              <p:cNvSpPr/>
              <p:nvPr/>
            </p:nvSpPr>
            <p:spPr>
              <a:xfrm>
                <a:off x="3608640" y="3723480"/>
                <a:ext cx="522000" cy="25560"/>
              </a:xfrm>
              <a:custGeom>
                <a:avLst/>
                <a:gdLst/>
                <a:ahLst/>
                <a:rect l="l" t="t" r="r" b="b"/>
                <a:pathLst>
                  <a:path w="2036" h="111">
                    <a:moveTo>
                      <a:pt x="2036" y="110"/>
                    </a:moveTo>
                    <a:lnTo>
                      <a:pt x="2019" y="93"/>
                    </a:lnTo>
                    <a:lnTo>
                      <a:pt x="1944" y="110"/>
                    </a:lnTo>
                    <a:lnTo>
                      <a:pt x="1944" y="74"/>
                    </a:lnTo>
                    <a:lnTo>
                      <a:pt x="1854" y="110"/>
                    </a:lnTo>
                    <a:lnTo>
                      <a:pt x="1873" y="56"/>
                    </a:lnTo>
                    <a:lnTo>
                      <a:pt x="1763" y="111"/>
                    </a:lnTo>
                    <a:lnTo>
                      <a:pt x="1830" y="41"/>
                    </a:lnTo>
                    <a:lnTo>
                      <a:pt x="1689" y="110"/>
                    </a:lnTo>
                    <a:lnTo>
                      <a:pt x="1708" y="12"/>
                    </a:lnTo>
                    <a:lnTo>
                      <a:pt x="1559" y="110"/>
                    </a:lnTo>
                    <a:lnTo>
                      <a:pt x="1431" y="18"/>
                    </a:lnTo>
                    <a:lnTo>
                      <a:pt x="1376" y="110"/>
                    </a:lnTo>
                    <a:lnTo>
                      <a:pt x="1302" y="18"/>
                    </a:lnTo>
                    <a:lnTo>
                      <a:pt x="1248" y="110"/>
                    </a:lnTo>
                    <a:lnTo>
                      <a:pt x="1174" y="18"/>
                    </a:lnTo>
                    <a:lnTo>
                      <a:pt x="1100" y="110"/>
                    </a:lnTo>
                    <a:lnTo>
                      <a:pt x="1045" y="19"/>
                    </a:lnTo>
                    <a:lnTo>
                      <a:pt x="971" y="110"/>
                    </a:lnTo>
                    <a:lnTo>
                      <a:pt x="899" y="19"/>
                    </a:lnTo>
                    <a:lnTo>
                      <a:pt x="844" y="110"/>
                    </a:lnTo>
                    <a:lnTo>
                      <a:pt x="770" y="19"/>
                    </a:lnTo>
                    <a:lnTo>
                      <a:pt x="715" y="110"/>
                    </a:lnTo>
                    <a:lnTo>
                      <a:pt x="642" y="19"/>
                    </a:lnTo>
                    <a:lnTo>
                      <a:pt x="569" y="110"/>
                    </a:lnTo>
                    <a:lnTo>
                      <a:pt x="499" y="0"/>
                    </a:lnTo>
                    <a:lnTo>
                      <a:pt x="386" y="93"/>
                    </a:lnTo>
                    <a:lnTo>
                      <a:pt x="201" y="37"/>
                    </a:lnTo>
                    <a:lnTo>
                      <a:pt x="201" y="110"/>
                    </a:lnTo>
                    <a:lnTo>
                      <a:pt x="110" y="56"/>
                    </a:lnTo>
                    <a:lnTo>
                      <a:pt x="110" y="110"/>
                    </a:lnTo>
                    <a:lnTo>
                      <a:pt x="91" y="93"/>
                    </a:lnTo>
                    <a:lnTo>
                      <a:pt x="73" y="74"/>
                    </a:lnTo>
                    <a:lnTo>
                      <a:pt x="55" y="110"/>
                    </a:lnTo>
                    <a:lnTo>
                      <a:pt x="0" y="93"/>
                    </a:lnTo>
                  </a:path>
                </a:pathLst>
              </a:custGeom>
              <a:noFill/>
              <a:ln w="3240">
                <a:solidFill>
                  <a:srgbClr val="606060"/>
                </a:solidFill>
                <a:round/>
              </a:ln>
            </p:spPr>
            <p:style>
              <a:lnRef idx="0"/>
              <a:fillRef idx="0"/>
              <a:effectRef idx="0"/>
              <a:fontRef idx="minor"/>
            </p:style>
            <p:txBody>
              <a:bodyPr lIns="90000" rIns="90000" tIns="-21240" bIns="-21240" anchor="t">
                <a:noAutofit/>
              </a:bodyPr>
              <a:p>
                <a:endParaRPr b="0" lang="en-US" sz="2400" strike="noStrike" u="none">
                  <a:solidFill>
                    <a:srgbClr val="ffffff"/>
                  </a:solidFill>
                  <a:effectLst/>
                  <a:uFillTx/>
                  <a:latin typeface="Times New Roman"/>
                </a:endParaRPr>
              </a:p>
            </p:txBody>
          </p:sp>
          <p:grpSp>
            <p:nvGrpSpPr>
              <p:cNvPr id="2052" name=""/>
              <p:cNvGrpSpPr/>
              <p:nvPr/>
            </p:nvGrpSpPr>
            <p:grpSpPr>
              <a:xfrm>
                <a:off x="3609720" y="3781080"/>
                <a:ext cx="500040" cy="51840"/>
                <a:chOff x="3609720" y="3781080"/>
                <a:chExt cx="500040" cy="51840"/>
              </a:xfrm>
            </p:grpSpPr>
            <p:grpSp>
              <p:nvGrpSpPr>
                <p:cNvPr id="2053" name=""/>
                <p:cNvGrpSpPr/>
                <p:nvPr/>
              </p:nvGrpSpPr>
              <p:grpSpPr>
                <a:xfrm>
                  <a:off x="3609720" y="3781080"/>
                  <a:ext cx="108000" cy="42120"/>
                  <a:chOff x="3609720" y="3781080"/>
                  <a:chExt cx="108000" cy="42120"/>
                </a:xfrm>
              </p:grpSpPr>
              <p:sp>
                <p:nvSpPr>
                  <p:cNvPr id="2054" name=""/>
                  <p:cNvSpPr/>
                  <p:nvPr/>
                </p:nvSpPr>
                <p:spPr>
                  <a:xfrm>
                    <a:off x="3609720" y="3785040"/>
                    <a:ext cx="55080" cy="38160"/>
                  </a:xfrm>
                  <a:custGeom>
                    <a:avLst/>
                    <a:gdLst/>
                    <a:ahLst/>
                    <a:rect l="l" t="t" r="r" b="b"/>
                    <a:pathLst>
                      <a:path w="216" h="162">
                        <a:moveTo>
                          <a:pt x="0" y="9"/>
                        </a:moveTo>
                        <a:lnTo>
                          <a:pt x="208" y="162"/>
                        </a:lnTo>
                        <a:lnTo>
                          <a:pt x="216" y="148"/>
                        </a:lnTo>
                        <a:lnTo>
                          <a:pt x="11" y="0"/>
                        </a:lnTo>
                        <a:lnTo>
                          <a:pt x="0" y="9"/>
                        </a:lnTo>
                        <a:close/>
                      </a:path>
                    </a:pathLst>
                  </a:custGeom>
                  <a:solidFill>
                    <a:srgbClr val="202020"/>
                  </a:solidFill>
                  <a:ln w="324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ffffff"/>
                      </a:solidFill>
                      <a:effectLst/>
                      <a:uFillTx/>
                      <a:latin typeface="Times New Roman"/>
                    </a:endParaRPr>
                  </a:p>
                </p:txBody>
              </p:sp>
              <p:sp>
                <p:nvSpPr>
                  <p:cNvPr id="2055" name=""/>
                  <p:cNvSpPr/>
                  <p:nvPr/>
                </p:nvSpPr>
                <p:spPr>
                  <a:xfrm>
                    <a:off x="3668760" y="3781080"/>
                    <a:ext cx="48960" cy="41040"/>
                  </a:xfrm>
                  <a:custGeom>
                    <a:avLst/>
                    <a:gdLst/>
                    <a:ahLst/>
                    <a:rect l="l" t="t" r="r" b="b"/>
                    <a:pathLst>
                      <a:path w="195" h="174">
                        <a:moveTo>
                          <a:pt x="195" y="9"/>
                        </a:moveTo>
                        <a:lnTo>
                          <a:pt x="8" y="174"/>
                        </a:lnTo>
                        <a:lnTo>
                          <a:pt x="0" y="163"/>
                        </a:lnTo>
                        <a:lnTo>
                          <a:pt x="184" y="0"/>
                        </a:lnTo>
                        <a:lnTo>
                          <a:pt x="195" y="9"/>
                        </a:lnTo>
                        <a:close/>
                      </a:path>
                    </a:pathLst>
                  </a:custGeom>
                  <a:solidFill>
                    <a:srgbClr val="202020"/>
                  </a:solidFill>
                  <a:ln w="3240">
                    <a:solidFill>
                      <a:srgbClr val="000000"/>
                    </a:solidFill>
                    <a:round/>
                  </a:ln>
                </p:spPr>
                <p:style>
                  <a:lnRef idx="0"/>
                  <a:fillRef idx="0"/>
                  <a:effectRef idx="0"/>
                  <a:fontRef idx="minor"/>
                </p:style>
                <p:txBody>
                  <a:bodyPr lIns="90000" rIns="90000" tIns="-5760" bIns="-5760" anchor="t">
                    <a:noAutofit/>
                  </a:bodyPr>
                  <a:p>
                    <a:endParaRPr b="0" lang="en-US" sz="2400" strike="noStrike" u="none">
                      <a:solidFill>
                        <a:srgbClr val="ffffff"/>
                      </a:solidFill>
                      <a:effectLst/>
                      <a:uFillTx/>
                      <a:latin typeface="Times New Roman"/>
                    </a:endParaRPr>
                  </a:p>
                </p:txBody>
              </p:sp>
            </p:grpSp>
            <p:grpSp>
              <p:nvGrpSpPr>
                <p:cNvPr id="2056" name=""/>
                <p:cNvGrpSpPr/>
                <p:nvPr/>
              </p:nvGrpSpPr>
              <p:grpSpPr>
                <a:xfrm>
                  <a:off x="3804480" y="3789360"/>
                  <a:ext cx="114480" cy="43560"/>
                  <a:chOff x="3804480" y="3789360"/>
                  <a:chExt cx="114480" cy="43560"/>
                </a:xfrm>
              </p:grpSpPr>
              <p:sp>
                <p:nvSpPr>
                  <p:cNvPr id="2057" name=""/>
                  <p:cNvSpPr/>
                  <p:nvPr/>
                </p:nvSpPr>
                <p:spPr>
                  <a:xfrm>
                    <a:off x="3804480" y="3793680"/>
                    <a:ext cx="55080" cy="39240"/>
                  </a:xfrm>
                  <a:custGeom>
                    <a:avLst/>
                    <a:gdLst/>
                    <a:ahLst/>
                    <a:rect l="l" t="t" r="r" b="b"/>
                    <a:pathLst>
                      <a:path w="216" h="172">
                        <a:moveTo>
                          <a:pt x="0" y="9"/>
                        </a:moveTo>
                        <a:lnTo>
                          <a:pt x="208" y="172"/>
                        </a:lnTo>
                        <a:lnTo>
                          <a:pt x="216" y="158"/>
                        </a:lnTo>
                        <a:lnTo>
                          <a:pt x="12" y="0"/>
                        </a:lnTo>
                        <a:lnTo>
                          <a:pt x="0" y="9"/>
                        </a:lnTo>
                        <a:close/>
                      </a:path>
                    </a:pathLst>
                  </a:custGeom>
                  <a:solidFill>
                    <a:srgbClr val="202020"/>
                  </a:solidFill>
                  <a:ln w="3240">
                    <a:solidFill>
                      <a:srgbClr val="000000"/>
                    </a:solidFill>
                    <a:round/>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2058" name=""/>
                  <p:cNvSpPr/>
                  <p:nvPr/>
                </p:nvSpPr>
                <p:spPr>
                  <a:xfrm>
                    <a:off x="3870000" y="3789360"/>
                    <a:ext cx="48960" cy="41040"/>
                  </a:xfrm>
                  <a:custGeom>
                    <a:avLst/>
                    <a:gdLst/>
                    <a:ahLst/>
                    <a:rect l="l" t="t" r="r" b="b"/>
                    <a:pathLst>
                      <a:path w="195" h="176">
                        <a:moveTo>
                          <a:pt x="195" y="11"/>
                        </a:moveTo>
                        <a:lnTo>
                          <a:pt x="9" y="176"/>
                        </a:lnTo>
                        <a:lnTo>
                          <a:pt x="0" y="165"/>
                        </a:lnTo>
                        <a:lnTo>
                          <a:pt x="185" y="0"/>
                        </a:lnTo>
                        <a:lnTo>
                          <a:pt x="195" y="11"/>
                        </a:lnTo>
                        <a:close/>
                      </a:path>
                    </a:pathLst>
                  </a:custGeom>
                  <a:solidFill>
                    <a:srgbClr val="202020"/>
                  </a:solidFill>
                  <a:ln w="3240">
                    <a:solidFill>
                      <a:srgbClr val="000000"/>
                    </a:solidFill>
                    <a:round/>
                  </a:ln>
                </p:spPr>
                <p:style>
                  <a:lnRef idx="0"/>
                  <a:fillRef idx="0"/>
                  <a:effectRef idx="0"/>
                  <a:fontRef idx="minor"/>
                </p:style>
                <p:txBody>
                  <a:bodyPr lIns="90000" rIns="90000" tIns="-5760" bIns="-5760" anchor="t">
                    <a:noAutofit/>
                  </a:bodyPr>
                  <a:p>
                    <a:endParaRPr b="0" lang="en-US" sz="2400" strike="noStrike" u="none">
                      <a:solidFill>
                        <a:srgbClr val="ffffff"/>
                      </a:solidFill>
                      <a:effectLst/>
                      <a:uFillTx/>
                      <a:latin typeface="Times New Roman"/>
                    </a:endParaRPr>
                  </a:p>
                </p:txBody>
              </p:sp>
            </p:grpSp>
            <p:grpSp>
              <p:nvGrpSpPr>
                <p:cNvPr id="2059" name=""/>
                <p:cNvGrpSpPr/>
                <p:nvPr/>
              </p:nvGrpSpPr>
              <p:grpSpPr>
                <a:xfrm>
                  <a:off x="4002480" y="3781080"/>
                  <a:ext cx="107280" cy="42480"/>
                  <a:chOff x="4002480" y="3781080"/>
                  <a:chExt cx="107280" cy="42480"/>
                </a:xfrm>
              </p:grpSpPr>
              <p:sp>
                <p:nvSpPr>
                  <p:cNvPr id="2060" name=""/>
                  <p:cNvSpPr/>
                  <p:nvPr/>
                </p:nvSpPr>
                <p:spPr>
                  <a:xfrm>
                    <a:off x="4002480" y="3781080"/>
                    <a:ext cx="54000" cy="42480"/>
                  </a:xfrm>
                  <a:custGeom>
                    <a:avLst/>
                    <a:gdLst/>
                    <a:ahLst/>
                    <a:rect l="l" t="t" r="r" b="b"/>
                    <a:pathLst>
                      <a:path w="212" h="181">
                        <a:moveTo>
                          <a:pt x="0" y="11"/>
                        </a:moveTo>
                        <a:lnTo>
                          <a:pt x="205" y="181"/>
                        </a:lnTo>
                        <a:lnTo>
                          <a:pt x="212" y="165"/>
                        </a:lnTo>
                        <a:lnTo>
                          <a:pt x="12" y="0"/>
                        </a:lnTo>
                        <a:lnTo>
                          <a:pt x="0" y="11"/>
                        </a:lnTo>
                        <a:close/>
                      </a:path>
                    </a:pathLst>
                  </a:custGeom>
                  <a:solidFill>
                    <a:srgbClr val="202020"/>
                  </a:solidFill>
                  <a:ln w="3240">
                    <a:solidFill>
                      <a:srgbClr val="000000"/>
                    </a:solidFill>
                    <a:round/>
                  </a:ln>
                </p:spPr>
                <p:style>
                  <a:lnRef idx="0"/>
                  <a:fillRef idx="0"/>
                  <a:effectRef idx="0"/>
                  <a:fontRef idx="minor"/>
                </p:style>
                <p:txBody>
                  <a:bodyPr lIns="90000" rIns="90000" tIns="-4320" bIns="-4320" anchor="t">
                    <a:noAutofit/>
                  </a:bodyPr>
                  <a:p>
                    <a:endParaRPr b="0" lang="en-US" sz="2400" strike="noStrike" u="none">
                      <a:solidFill>
                        <a:srgbClr val="ffffff"/>
                      </a:solidFill>
                      <a:effectLst/>
                      <a:uFillTx/>
                      <a:latin typeface="Times New Roman"/>
                    </a:endParaRPr>
                  </a:p>
                </p:txBody>
              </p:sp>
              <p:sp>
                <p:nvSpPr>
                  <p:cNvPr id="2061" name=""/>
                  <p:cNvSpPr/>
                  <p:nvPr/>
                </p:nvSpPr>
                <p:spPr>
                  <a:xfrm>
                    <a:off x="4059720" y="3781080"/>
                    <a:ext cx="50040" cy="41040"/>
                  </a:xfrm>
                  <a:custGeom>
                    <a:avLst/>
                    <a:gdLst/>
                    <a:ahLst/>
                    <a:rect l="l" t="t" r="r" b="b"/>
                    <a:pathLst>
                      <a:path w="195" h="174">
                        <a:moveTo>
                          <a:pt x="195" y="9"/>
                        </a:moveTo>
                        <a:lnTo>
                          <a:pt x="8" y="174"/>
                        </a:lnTo>
                        <a:lnTo>
                          <a:pt x="0" y="163"/>
                        </a:lnTo>
                        <a:lnTo>
                          <a:pt x="184" y="0"/>
                        </a:lnTo>
                        <a:lnTo>
                          <a:pt x="195" y="9"/>
                        </a:lnTo>
                        <a:close/>
                      </a:path>
                    </a:pathLst>
                  </a:custGeom>
                  <a:solidFill>
                    <a:srgbClr val="202020"/>
                  </a:solidFill>
                  <a:ln w="3240">
                    <a:solidFill>
                      <a:srgbClr val="000000"/>
                    </a:solidFill>
                    <a:round/>
                  </a:ln>
                </p:spPr>
                <p:style>
                  <a:lnRef idx="0"/>
                  <a:fillRef idx="0"/>
                  <a:effectRef idx="0"/>
                  <a:fontRef idx="minor"/>
                </p:style>
                <p:txBody>
                  <a:bodyPr lIns="90000" rIns="90000" tIns="-5760" bIns="-5760" anchor="t">
                    <a:noAutofit/>
                  </a:bodyPr>
                  <a:p>
                    <a:endParaRPr b="0" lang="en-US" sz="2400" strike="noStrike" u="none">
                      <a:solidFill>
                        <a:srgbClr val="ffffff"/>
                      </a:solidFill>
                      <a:effectLst/>
                      <a:uFillTx/>
                      <a:latin typeface="Times New Roman"/>
                    </a:endParaRPr>
                  </a:p>
                </p:txBody>
              </p:sp>
            </p:grpSp>
          </p:grpSp>
          <p:sp>
            <p:nvSpPr>
              <p:cNvPr id="2062" name=""/>
              <p:cNvSpPr/>
              <p:nvPr/>
            </p:nvSpPr>
            <p:spPr>
              <a:xfrm>
                <a:off x="4017960" y="3719520"/>
                <a:ext cx="12960" cy="29880"/>
              </a:xfrm>
              <a:prstGeom prst="line">
                <a:avLst/>
              </a:prstGeom>
              <a:ln w="3240">
                <a:solidFill>
                  <a:srgbClr val="606060"/>
                </a:solidFill>
                <a:miter/>
              </a:ln>
            </p:spPr>
            <p:style>
              <a:lnRef idx="0"/>
              <a:fillRef idx="0"/>
              <a:effectRef idx="0"/>
              <a:fontRef idx="minor"/>
            </p:style>
            <p:txBody>
              <a:bodyPr lIns="90000" rIns="90000" tIns="-16920" bIns="-16920" anchor="t">
                <a:noAutofit/>
              </a:bodyPr>
              <a:p>
                <a:endParaRPr b="0" lang="en-US" sz="2400" strike="noStrike" u="none">
                  <a:solidFill>
                    <a:srgbClr val="ffffff"/>
                  </a:solidFill>
                  <a:effectLst/>
                  <a:uFillTx/>
                  <a:latin typeface="Times New Roman"/>
                </a:endParaRPr>
              </a:p>
            </p:txBody>
          </p:sp>
        </p:grpSp>
        <p:sp>
          <p:nvSpPr>
            <p:cNvPr id="2063" name=""/>
            <p:cNvSpPr/>
            <p:nvPr/>
          </p:nvSpPr>
          <p:spPr>
            <a:xfrm>
              <a:off x="3238560" y="3696840"/>
              <a:ext cx="663120" cy="86760"/>
            </a:xfrm>
            <a:custGeom>
              <a:avLst/>
              <a:gdLst/>
              <a:ahLst/>
              <a:rect l="l" t="t" r="r" b="b"/>
              <a:pathLst>
                <a:path w="2586" h="491">
                  <a:moveTo>
                    <a:pt x="0" y="491"/>
                  </a:moveTo>
                  <a:lnTo>
                    <a:pt x="366" y="237"/>
                  </a:lnTo>
                  <a:lnTo>
                    <a:pt x="2586" y="0"/>
                  </a:lnTo>
                </a:path>
              </a:pathLst>
            </a:custGeom>
            <a:noFill/>
            <a:ln w="3240">
              <a:solidFill>
                <a:srgbClr val="a0a0a0"/>
              </a:solidFill>
              <a:round/>
            </a:ln>
          </p:spPr>
          <p:style>
            <a:lnRef idx="0"/>
            <a:fillRef idx="0"/>
            <a:effectRef idx="0"/>
            <a:fontRef idx="minor"/>
          </p:style>
          <p:txBody>
            <a:bodyPr lIns="90000" rIns="90000" tIns="39960" bIns="39960" anchor="t">
              <a:noAutofit/>
            </a:bodyPr>
            <a:p>
              <a:endParaRPr b="0" lang="en-US" sz="2400" strike="noStrike" u="none">
                <a:solidFill>
                  <a:srgbClr val="ffffff"/>
                </a:solidFill>
                <a:effectLst/>
                <a:uFillTx/>
                <a:latin typeface="Times New Roman"/>
              </a:endParaRPr>
            </a:p>
          </p:txBody>
        </p:sp>
      </p:grpSp>
      <p:pic>
        <p:nvPicPr>
          <p:cNvPr id="2064" name="" descr=""/>
          <p:cNvPicPr/>
          <p:nvPr/>
        </p:nvPicPr>
        <p:blipFill>
          <a:blip r:embed="rId4"/>
          <a:stretch/>
        </p:blipFill>
        <p:spPr>
          <a:xfrm>
            <a:off x="4419720" y="3200400"/>
            <a:ext cx="1218960" cy="457200"/>
          </a:xfrm>
          <a:prstGeom prst="rect">
            <a:avLst/>
          </a:prstGeom>
          <a:noFill/>
          <a:ln w="0">
            <a:noFill/>
          </a:ln>
        </p:spPr>
      </p:pic>
      <p:pic>
        <p:nvPicPr>
          <p:cNvPr id="2065" name="" descr=""/>
          <p:cNvPicPr/>
          <p:nvPr/>
        </p:nvPicPr>
        <p:blipFill>
          <a:blip r:embed="rId5"/>
          <a:stretch/>
        </p:blipFill>
        <p:spPr>
          <a:xfrm>
            <a:off x="4419720" y="3848040"/>
            <a:ext cx="1218960" cy="457200"/>
          </a:xfrm>
          <a:prstGeom prst="rect">
            <a:avLst/>
          </a:prstGeom>
          <a:noFill/>
          <a:ln w="0">
            <a:noFill/>
          </a:ln>
        </p:spPr>
      </p:pic>
      <p:pic>
        <p:nvPicPr>
          <p:cNvPr id="2066" name="" descr=""/>
          <p:cNvPicPr/>
          <p:nvPr/>
        </p:nvPicPr>
        <p:blipFill>
          <a:blip r:embed="rId6"/>
          <a:stretch/>
        </p:blipFill>
        <p:spPr>
          <a:xfrm>
            <a:off x="4419720" y="4495680"/>
            <a:ext cx="1218960" cy="457200"/>
          </a:xfrm>
          <a:prstGeom prst="rect">
            <a:avLst/>
          </a:prstGeom>
          <a:noFill/>
          <a:ln w="0">
            <a:noFill/>
          </a:ln>
        </p:spPr>
      </p:pic>
      <p:grpSp>
        <p:nvGrpSpPr>
          <p:cNvPr id="2067" name=""/>
          <p:cNvGrpSpPr/>
          <p:nvPr/>
        </p:nvGrpSpPr>
        <p:grpSpPr>
          <a:xfrm>
            <a:off x="7165800" y="4419720"/>
            <a:ext cx="860760" cy="875880"/>
            <a:chOff x="7165800" y="4419720"/>
            <a:chExt cx="860760" cy="875880"/>
          </a:xfrm>
        </p:grpSpPr>
        <p:pic>
          <p:nvPicPr>
            <p:cNvPr id="2068" name="" descr=""/>
            <p:cNvPicPr/>
            <p:nvPr/>
          </p:nvPicPr>
          <p:blipFill>
            <a:blip r:embed="rId7"/>
            <a:stretch/>
          </p:blipFill>
          <p:spPr>
            <a:xfrm>
              <a:off x="7165800" y="4419720"/>
              <a:ext cx="401760" cy="375480"/>
            </a:xfrm>
            <a:prstGeom prst="rect">
              <a:avLst/>
            </a:prstGeom>
            <a:noFill/>
            <a:ln w="0">
              <a:noFill/>
            </a:ln>
          </p:spPr>
        </p:pic>
        <p:pic>
          <p:nvPicPr>
            <p:cNvPr id="2069" name="" descr=""/>
            <p:cNvPicPr/>
            <p:nvPr/>
          </p:nvPicPr>
          <p:blipFill>
            <a:blip r:embed="rId8"/>
            <a:stretch/>
          </p:blipFill>
          <p:spPr>
            <a:xfrm>
              <a:off x="7280280" y="4544640"/>
              <a:ext cx="401760" cy="375480"/>
            </a:xfrm>
            <a:prstGeom prst="rect">
              <a:avLst/>
            </a:prstGeom>
            <a:noFill/>
            <a:ln w="0">
              <a:noFill/>
            </a:ln>
          </p:spPr>
        </p:pic>
        <p:pic>
          <p:nvPicPr>
            <p:cNvPr id="2070" name="" descr=""/>
            <p:cNvPicPr/>
            <p:nvPr/>
          </p:nvPicPr>
          <p:blipFill>
            <a:blip r:embed="rId9"/>
            <a:stretch/>
          </p:blipFill>
          <p:spPr>
            <a:xfrm>
              <a:off x="7395120" y="4669920"/>
              <a:ext cx="401400" cy="375480"/>
            </a:xfrm>
            <a:prstGeom prst="rect">
              <a:avLst/>
            </a:prstGeom>
            <a:noFill/>
            <a:ln w="0">
              <a:noFill/>
            </a:ln>
          </p:spPr>
        </p:pic>
        <p:pic>
          <p:nvPicPr>
            <p:cNvPr id="2071" name="" descr=""/>
            <p:cNvPicPr/>
            <p:nvPr/>
          </p:nvPicPr>
          <p:blipFill>
            <a:blip r:embed="rId10"/>
            <a:stretch/>
          </p:blipFill>
          <p:spPr>
            <a:xfrm>
              <a:off x="7509960" y="4795200"/>
              <a:ext cx="401760" cy="375480"/>
            </a:xfrm>
            <a:prstGeom prst="rect">
              <a:avLst/>
            </a:prstGeom>
            <a:noFill/>
            <a:ln w="0">
              <a:noFill/>
            </a:ln>
          </p:spPr>
        </p:pic>
        <p:pic>
          <p:nvPicPr>
            <p:cNvPr id="2072" name="" descr=""/>
            <p:cNvPicPr/>
            <p:nvPr/>
          </p:nvPicPr>
          <p:blipFill>
            <a:blip r:embed="rId11"/>
            <a:stretch/>
          </p:blipFill>
          <p:spPr>
            <a:xfrm>
              <a:off x="7624800" y="4920120"/>
              <a:ext cx="401760" cy="375480"/>
            </a:xfrm>
            <a:prstGeom prst="rect">
              <a:avLst/>
            </a:prstGeom>
            <a:noFill/>
            <a:ln w="0">
              <a:noFill/>
            </a:ln>
          </p:spPr>
        </p:pic>
      </p:grpSp>
      <p:grpSp>
        <p:nvGrpSpPr>
          <p:cNvPr id="2073" name=""/>
          <p:cNvGrpSpPr/>
          <p:nvPr/>
        </p:nvGrpSpPr>
        <p:grpSpPr>
          <a:xfrm>
            <a:off x="7013520" y="2238480"/>
            <a:ext cx="1020600" cy="544680"/>
            <a:chOff x="7013520" y="2238480"/>
            <a:chExt cx="1020600" cy="544680"/>
          </a:xfrm>
        </p:grpSpPr>
        <p:sp>
          <p:nvSpPr>
            <p:cNvPr id="2074" name=""/>
            <p:cNvSpPr/>
            <p:nvPr/>
          </p:nvSpPr>
          <p:spPr>
            <a:xfrm>
              <a:off x="7013520" y="2668680"/>
              <a:ext cx="46800" cy="74520"/>
            </a:xfrm>
            <a:custGeom>
              <a:avLst/>
              <a:gdLst/>
              <a:ahLst/>
              <a:rect l="l" t="t" r="r" b="b"/>
              <a:pathLst>
                <a:path w="139" h="149">
                  <a:moveTo>
                    <a:pt x="139" y="0"/>
                  </a:moveTo>
                  <a:lnTo>
                    <a:pt x="0" y="30"/>
                  </a:lnTo>
                  <a:lnTo>
                    <a:pt x="0" y="82"/>
                  </a:lnTo>
                  <a:lnTo>
                    <a:pt x="22" y="82"/>
                  </a:lnTo>
                  <a:lnTo>
                    <a:pt x="22" y="149"/>
                  </a:lnTo>
                  <a:lnTo>
                    <a:pt x="58" y="149"/>
                  </a:lnTo>
                  <a:lnTo>
                    <a:pt x="58" y="82"/>
                  </a:lnTo>
                  <a:lnTo>
                    <a:pt x="134" y="82"/>
                  </a:lnTo>
                  <a:lnTo>
                    <a:pt x="139" y="0"/>
                  </a:lnTo>
                  <a:close/>
                </a:path>
              </a:pathLst>
            </a:custGeom>
            <a:solidFill>
              <a:srgbClr val="009900"/>
            </a:solidFill>
            <a:ln w="3240">
              <a:solidFill>
                <a:srgbClr val="000000"/>
              </a:solidFill>
              <a:round/>
            </a:ln>
          </p:spPr>
          <p:style>
            <a:lnRef idx="0"/>
            <a:fillRef idx="0"/>
            <a:effectRef idx="0"/>
            <a:fontRef idx="minor"/>
          </p:style>
          <p:txBody>
            <a:bodyPr lIns="90000" rIns="90000" tIns="27720" bIns="27720" anchor="t">
              <a:noAutofit/>
            </a:bodyPr>
            <a:p>
              <a:endParaRPr b="0" lang="en-US" sz="2400" strike="noStrike" u="none">
                <a:solidFill>
                  <a:srgbClr val="ffffff"/>
                </a:solidFill>
                <a:effectLst/>
                <a:uFillTx/>
                <a:latin typeface="Times New Roman"/>
              </a:endParaRPr>
            </a:p>
          </p:txBody>
        </p:sp>
        <p:grpSp>
          <p:nvGrpSpPr>
            <p:cNvPr id="2075" name=""/>
            <p:cNvGrpSpPr/>
            <p:nvPr/>
          </p:nvGrpSpPr>
          <p:grpSpPr>
            <a:xfrm>
              <a:off x="7059240" y="2252160"/>
              <a:ext cx="942840" cy="512640"/>
              <a:chOff x="7059240" y="2252160"/>
              <a:chExt cx="942840" cy="512640"/>
            </a:xfrm>
          </p:grpSpPr>
          <p:grpSp>
            <p:nvGrpSpPr>
              <p:cNvPr id="2076" name=""/>
              <p:cNvGrpSpPr/>
              <p:nvPr/>
            </p:nvGrpSpPr>
            <p:grpSpPr>
              <a:xfrm>
                <a:off x="7475760" y="2346480"/>
                <a:ext cx="526320" cy="414720"/>
                <a:chOff x="7475760" y="2346480"/>
                <a:chExt cx="526320" cy="414720"/>
              </a:xfrm>
            </p:grpSpPr>
            <p:sp>
              <p:nvSpPr>
                <p:cNvPr id="2077" name=""/>
                <p:cNvSpPr/>
                <p:nvPr/>
              </p:nvSpPr>
              <p:spPr>
                <a:xfrm>
                  <a:off x="7903800" y="2643840"/>
                  <a:ext cx="98280" cy="81000"/>
                </a:xfrm>
                <a:custGeom>
                  <a:avLst/>
                  <a:gdLst/>
                  <a:ahLst/>
                  <a:rect l="l" t="t" r="r" b="b"/>
                  <a:pathLst>
                    <a:path w="284" h="169">
                      <a:moveTo>
                        <a:pt x="0" y="42"/>
                      </a:moveTo>
                      <a:lnTo>
                        <a:pt x="87" y="42"/>
                      </a:lnTo>
                      <a:lnTo>
                        <a:pt x="87" y="5"/>
                      </a:lnTo>
                      <a:lnTo>
                        <a:pt x="145" y="0"/>
                      </a:lnTo>
                      <a:lnTo>
                        <a:pt x="145" y="42"/>
                      </a:lnTo>
                      <a:lnTo>
                        <a:pt x="181" y="50"/>
                      </a:lnTo>
                      <a:lnTo>
                        <a:pt x="181" y="20"/>
                      </a:lnTo>
                      <a:lnTo>
                        <a:pt x="233" y="20"/>
                      </a:lnTo>
                      <a:lnTo>
                        <a:pt x="233" y="57"/>
                      </a:lnTo>
                      <a:lnTo>
                        <a:pt x="284" y="72"/>
                      </a:lnTo>
                      <a:lnTo>
                        <a:pt x="284" y="169"/>
                      </a:lnTo>
                      <a:lnTo>
                        <a:pt x="0" y="169"/>
                      </a:lnTo>
                      <a:lnTo>
                        <a:pt x="0" y="42"/>
                      </a:lnTo>
                      <a:close/>
                    </a:path>
                  </a:pathLst>
                </a:custGeom>
                <a:solidFill>
                  <a:srgbClr val="009900"/>
                </a:solidFill>
                <a:ln w="324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grpSp>
              <p:nvGrpSpPr>
                <p:cNvPr id="2078" name=""/>
                <p:cNvGrpSpPr/>
                <p:nvPr/>
              </p:nvGrpSpPr>
              <p:grpSpPr>
                <a:xfrm>
                  <a:off x="7475760" y="2346480"/>
                  <a:ext cx="439920" cy="414720"/>
                  <a:chOff x="7475760" y="2346480"/>
                  <a:chExt cx="439920" cy="414720"/>
                </a:xfrm>
              </p:grpSpPr>
              <p:grpSp>
                <p:nvGrpSpPr>
                  <p:cNvPr id="2079" name=""/>
                  <p:cNvGrpSpPr/>
                  <p:nvPr/>
                </p:nvGrpSpPr>
                <p:grpSpPr>
                  <a:xfrm>
                    <a:off x="7838280" y="2498760"/>
                    <a:ext cx="77400" cy="251640"/>
                    <a:chOff x="7838280" y="2498760"/>
                    <a:chExt cx="77400" cy="251640"/>
                  </a:xfrm>
                </p:grpSpPr>
                <p:sp>
                  <p:nvSpPr>
                    <p:cNvPr id="2080" name=""/>
                    <p:cNvSpPr/>
                    <p:nvPr/>
                  </p:nvSpPr>
                  <p:spPr>
                    <a:xfrm>
                      <a:off x="7838280" y="2498760"/>
                      <a:ext cx="77400" cy="251640"/>
                    </a:xfrm>
                    <a:custGeom>
                      <a:avLst/>
                      <a:gdLst/>
                      <a:ahLst/>
                      <a:rect l="l" t="t" r="r" b="b"/>
                      <a:pathLst>
                        <a:path w="227" h="522">
                          <a:moveTo>
                            <a:pt x="0" y="0"/>
                          </a:moveTo>
                          <a:lnTo>
                            <a:pt x="81" y="38"/>
                          </a:lnTo>
                          <a:lnTo>
                            <a:pt x="81" y="105"/>
                          </a:lnTo>
                          <a:lnTo>
                            <a:pt x="176" y="134"/>
                          </a:lnTo>
                          <a:lnTo>
                            <a:pt x="176" y="98"/>
                          </a:lnTo>
                          <a:lnTo>
                            <a:pt x="227" y="113"/>
                          </a:lnTo>
                          <a:lnTo>
                            <a:pt x="227" y="474"/>
                          </a:lnTo>
                          <a:lnTo>
                            <a:pt x="0" y="522"/>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081" name=""/>
                    <p:cNvSpPr/>
                    <p:nvPr/>
                  </p:nvSpPr>
                  <p:spPr>
                    <a:xfrm>
                      <a:off x="7838280" y="2582640"/>
                      <a:ext cx="37080" cy="158040"/>
                    </a:xfrm>
                    <a:custGeom>
                      <a:avLst/>
                      <a:gdLst/>
                      <a:ahLst/>
                      <a:rect l="l" t="t" r="r" b="b"/>
                      <a:pathLst>
                        <a:path w="110" h="327">
                          <a:moveTo>
                            <a:pt x="0" y="0"/>
                          </a:moveTo>
                          <a:lnTo>
                            <a:pt x="110" y="44"/>
                          </a:lnTo>
                          <a:lnTo>
                            <a:pt x="110" y="319"/>
                          </a:lnTo>
                          <a:lnTo>
                            <a:pt x="74" y="327"/>
                          </a:lnTo>
                          <a:lnTo>
                            <a:pt x="74" y="51"/>
                          </a:lnTo>
                          <a:lnTo>
                            <a:pt x="0" y="26"/>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082" name=""/>
                  <p:cNvGrpSpPr/>
                  <p:nvPr/>
                </p:nvGrpSpPr>
                <p:grpSpPr>
                  <a:xfrm>
                    <a:off x="7475760" y="2346480"/>
                    <a:ext cx="388440" cy="414720"/>
                    <a:chOff x="7475760" y="2346480"/>
                    <a:chExt cx="388440" cy="414720"/>
                  </a:xfrm>
                </p:grpSpPr>
                <p:sp>
                  <p:nvSpPr>
                    <p:cNvPr id="2083" name=""/>
                    <p:cNvSpPr/>
                    <p:nvPr/>
                  </p:nvSpPr>
                  <p:spPr>
                    <a:xfrm>
                      <a:off x="7475760" y="2346480"/>
                      <a:ext cx="304200" cy="414720"/>
                    </a:xfrm>
                    <a:custGeom>
                      <a:avLst/>
                      <a:gdLst/>
                      <a:ahLst/>
                      <a:rect l="l" t="t" r="r" b="b"/>
                      <a:pathLst>
                        <a:path w="881" h="855">
                          <a:moveTo>
                            <a:pt x="0" y="185"/>
                          </a:moveTo>
                          <a:lnTo>
                            <a:pt x="881" y="0"/>
                          </a:lnTo>
                          <a:lnTo>
                            <a:pt x="881" y="855"/>
                          </a:lnTo>
                          <a:lnTo>
                            <a:pt x="0" y="855"/>
                          </a:lnTo>
                          <a:lnTo>
                            <a:pt x="0" y="185"/>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084" name=""/>
                    <p:cNvSpPr/>
                    <p:nvPr/>
                  </p:nvSpPr>
                  <p:spPr>
                    <a:xfrm>
                      <a:off x="7778880" y="2350080"/>
                      <a:ext cx="85320" cy="407160"/>
                    </a:xfrm>
                    <a:custGeom>
                      <a:avLst/>
                      <a:gdLst/>
                      <a:ahLst/>
                      <a:rect l="l" t="t" r="r" b="b"/>
                      <a:pathLst>
                        <a:path w="247" h="853">
                          <a:moveTo>
                            <a:pt x="159" y="3"/>
                          </a:moveTo>
                          <a:lnTo>
                            <a:pt x="159" y="40"/>
                          </a:lnTo>
                          <a:lnTo>
                            <a:pt x="0" y="0"/>
                          </a:lnTo>
                          <a:lnTo>
                            <a:pt x="0" y="853"/>
                          </a:lnTo>
                          <a:lnTo>
                            <a:pt x="166" y="831"/>
                          </a:lnTo>
                          <a:lnTo>
                            <a:pt x="166" y="182"/>
                          </a:lnTo>
                          <a:lnTo>
                            <a:pt x="247" y="197"/>
                          </a:lnTo>
                          <a:lnTo>
                            <a:pt x="247" y="26"/>
                          </a:lnTo>
                          <a:lnTo>
                            <a:pt x="159" y="3"/>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085" name=""/>
                  <p:cNvGrpSpPr/>
                  <p:nvPr/>
                </p:nvGrpSpPr>
                <p:grpSpPr>
                  <a:xfrm>
                    <a:off x="7608600" y="2377080"/>
                    <a:ext cx="67680" cy="299160"/>
                    <a:chOff x="7608600" y="2377080"/>
                    <a:chExt cx="67680" cy="299160"/>
                  </a:xfrm>
                </p:grpSpPr>
                <p:sp>
                  <p:nvSpPr>
                    <p:cNvPr id="2086" name=""/>
                    <p:cNvSpPr/>
                    <p:nvPr/>
                  </p:nvSpPr>
                  <p:spPr>
                    <a:xfrm>
                      <a:off x="7608600" y="2377080"/>
                      <a:ext cx="48600" cy="241920"/>
                    </a:xfrm>
                    <a:custGeom>
                      <a:avLst/>
                      <a:gdLst/>
                      <a:ahLst/>
                      <a:rect l="l" t="t" r="r" b="b"/>
                      <a:pathLst>
                        <a:path w="138" h="508">
                          <a:moveTo>
                            <a:pt x="138" y="0"/>
                          </a:moveTo>
                          <a:lnTo>
                            <a:pt x="138" y="500"/>
                          </a:lnTo>
                          <a:lnTo>
                            <a:pt x="0" y="508"/>
                          </a:lnTo>
                          <a:lnTo>
                            <a:pt x="0" y="22"/>
                          </a:lnTo>
                          <a:lnTo>
                            <a:pt x="138"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087" name=""/>
                    <p:cNvSpPr/>
                    <p:nvPr/>
                  </p:nvSpPr>
                  <p:spPr>
                    <a:xfrm>
                      <a:off x="7608600" y="2616120"/>
                      <a:ext cx="63360" cy="54000"/>
                    </a:xfrm>
                    <a:custGeom>
                      <a:avLst/>
                      <a:gdLst/>
                      <a:ahLst/>
                      <a:rect l="l" t="t" r="r" b="b"/>
                      <a:pathLst>
                        <a:path w="181" h="114">
                          <a:moveTo>
                            <a:pt x="0" y="8"/>
                          </a:moveTo>
                          <a:lnTo>
                            <a:pt x="138" y="0"/>
                          </a:lnTo>
                          <a:lnTo>
                            <a:pt x="181" y="112"/>
                          </a:lnTo>
                          <a:lnTo>
                            <a:pt x="60" y="114"/>
                          </a:lnTo>
                          <a:lnTo>
                            <a:pt x="0" y="8"/>
                          </a:lnTo>
                          <a:close/>
                        </a:path>
                      </a:pathLst>
                    </a:custGeom>
                    <a:solidFill>
                      <a:srgbClr val="009900"/>
                    </a:solidFill>
                    <a:ln w="324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ffffff"/>
                        </a:solidFill>
                        <a:effectLst/>
                        <a:uFillTx/>
                        <a:latin typeface="Times New Roman"/>
                      </a:endParaRPr>
                    </a:p>
                  </p:txBody>
                </p:sp>
                <p:sp>
                  <p:nvSpPr>
                    <p:cNvPr id="2088" name=""/>
                    <p:cNvSpPr/>
                    <p:nvPr/>
                  </p:nvSpPr>
                  <p:spPr>
                    <a:xfrm>
                      <a:off x="7657200" y="2377080"/>
                      <a:ext cx="19080" cy="299160"/>
                    </a:xfrm>
                    <a:custGeom>
                      <a:avLst/>
                      <a:gdLst/>
                      <a:ahLst/>
                      <a:rect l="l" t="t" r="r" b="b"/>
                      <a:pathLst>
                        <a:path w="55" h="627">
                          <a:moveTo>
                            <a:pt x="0" y="0"/>
                          </a:moveTo>
                          <a:lnTo>
                            <a:pt x="55" y="5"/>
                          </a:lnTo>
                          <a:lnTo>
                            <a:pt x="55" y="627"/>
                          </a:lnTo>
                          <a:lnTo>
                            <a:pt x="0" y="505"/>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089" name=""/>
                  <p:cNvGrpSpPr/>
                  <p:nvPr/>
                </p:nvGrpSpPr>
                <p:grpSpPr>
                  <a:xfrm>
                    <a:off x="7502040" y="2407680"/>
                    <a:ext cx="73440" cy="272520"/>
                    <a:chOff x="7502040" y="2407680"/>
                    <a:chExt cx="73440" cy="272520"/>
                  </a:xfrm>
                </p:grpSpPr>
                <p:sp>
                  <p:nvSpPr>
                    <p:cNvPr id="2090" name=""/>
                    <p:cNvSpPr/>
                    <p:nvPr/>
                  </p:nvSpPr>
                  <p:spPr>
                    <a:xfrm>
                      <a:off x="7550280" y="2407680"/>
                      <a:ext cx="24840" cy="272520"/>
                    </a:xfrm>
                    <a:custGeom>
                      <a:avLst/>
                      <a:gdLst/>
                      <a:ahLst/>
                      <a:rect l="l" t="t" r="r" b="b"/>
                      <a:pathLst>
                        <a:path w="73" h="563">
                          <a:moveTo>
                            <a:pt x="0" y="0"/>
                          </a:moveTo>
                          <a:lnTo>
                            <a:pt x="0" y="447"/>
                          </a:lnTo>
                          <a:lnTo>
                            <a:pt x="73" y="563"/>
                          </a:lnTo>
                          <a:lnTo>
                            <a:pt x="73" y="3"/>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091" name=""/>
                    <p:cNvSpPr/>
                    <p:nvPr/>
                  </p:nvSpPr>
                  <p:spPr>
                    <a:xfrm>
                      <a:off x="7504560" y="2407680"/>
                      <a:ext cx="45360" cy="222120"/>
                    </a:xfrm>
                    <a:custGeom>
                      <a:avLst/>
                      <a:gdLst/>
                      <a:ahLst/>
                      <a:rect l="l" t="t" r="r" b="b"/>
                      <a:pathLst>
                        <a:path w="131" h="463">
                          <a:moveTo>
                            <a:pt x="0" y="23"/>
                          </a:moveTo>
                          <a:lnTo>
                            <a:pt x="131" y="0"/>
                          </a:lnTo>
                          <a:lnTo>
                            <a:pt x="131" y="455"/>
                          </a:lnTo>
                          <a:lnTo>
                            <a:pt x="0" y="463"/>
                          </a:lnTo>
                          <a:lnTo>
                            <a:pt x="0" y="23"/>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092" name=""/>
                    <p:cNvSpPr/>
                    <p:nvPr/>
                  </p:nvSpPr>
                  <p:spPr>
                    <a:xfrm>
                      <a:off x="7502040" y="2622960"/>
                      <a:ext cx="73440" cy="57240"/>
                    </a:xfrm>
                    <a:custGeom>
                      <a:avLst/>
                      <a:gdLst/>
                      <a:ahLst/>
                      <a:rect l="l" t="t" r="r" b="b"/>
                      <a:pathLst>
                        <a:path w="212" h="120">
                          <a:moveTo>
                            <a:pt x="0" y="8"/>
                          </a:moveTo>
                          <a:lnTo>
                            <a:pt x="139" y="0"/>
                          </a:lnTo>
                          <a:lnTo>
                            <a:pt x="212" y="120"/>
                          </a:lnTo>
                          <a:lnTo>
                            <a:pt x="73" y="120"/>
                          </a:lnTo>
                          <a:lnTo>
                            <a:pt x="0" y="8"/>
                          </a:lnTo>
                          <a:close/>
                        </a:path>
                      </a:pathLst>
                    </a:custGeom>
                    <a:solidFill>
                      <a:srgbClr val="009900"/>
                    </a:solidFill>
                    <a:ln w="3240">
                      <a:solidFill>
                        <a:srgbClr val="000000"/>
                      </a:solidFill>
                      <a:round/>
                    </a:ln>
                  </p:spPr>
                  <p:style>
                    <a:lnRef idx="0"/>
                    <a:fillRef idx="0"/>
                    <a:effectRef idx="0"/>
                    <a:fontRef idx="minor"/>
                  </p:style>
                  <p:txBody>
                    <a:bodyPr lIns="90000" rIns="90000" tIns="10440" bIns="10440" anchor="t">
                      <a:noAutofit/>
                    </a:bodyPr>
                    <a:p>
                      <a:endParaRPr b="0" lang="en-US" sz="2400" strike="noStrike" u="none">
                        <a:solidFill>
                          <a:srgbClr val="ffffff"/>
                        </a:solidFill>
                        <a:effectLst/>
                        <a:uFillTx/>
                        <a:latin typeface="Times New Roman"/>
                      </a:endParaRPr>
                    </a:p>
                  </p:txBody>
                </p:sp>
              </p:grpSp>
              <p:grpSp>
                <p:nvGrpSpPr>
                  <p:cNvPr id="2093" name=""/>
                  <p:cNvGrpSpPr/>
                  <p:nvPr/>
                </p:nvGrpSpPr>
                <p:grpSpPr>
                  <a:xfrm>
                    <a:off x="7706880" y="2350080"/>
                    <a:ext cx="68040" cy="241920"/>
                    <a:chOff x="7706880" y="2350080"/>
                    <a:chExt cx="68040" cy="241920"/>
                  </a:xfrm>
                </p:grpSpPr>
                <p:sp>
                  <p:nvSpPr>
                    <p:cNvPr id="2094" name=""/>
                    <p:cNvSpPr/>
                    <p:nvPr/>
                  </p:nvSpPr>
                  <p:spPr>
                    <a:xfrm>
                      <a:off x="7706880" y="2511000"/>
                      <a:ext cx="68040" cy="81000"/>
                    </a:xfrm>
                    <a:custGeom>
                      <a:avLst/>
                      <a:gdLst/>
                      <a:ahLst/>
                      <a:rect l="l" t="t" r="r" b="b"/>
                      <a:pathLst>
                        <a:path w="194" h="167">
                          <a:moveTo>
                            <a:pt x="0" y="3"/>
                          </a:moveTo>
                          <a:lnTo>
                            <a:pt x="128" y="0"/>
                          </a:lnTo>
                          <a:lnTo>
                            <a:pt x="194" y="167"/>
                          </a:lnTo>
                          <a:lnTo>
                            <a:pt x="69" y="167"/>
                          </a:lnTo>
                          <a:lnTo>
                            <a:pt x="0" y="3"/>
                          </a:lnTo>
                          <a:close/>
                        </a:path>
                      </a:pathLst>
                    </a:custGeom>
                    <a:solidFill>
                      <a:srgbClr val="009900"/>
                    </a:solidFill>
                    <a:ln w="324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sp>
                  <p:nvSpPr>
                    <p:cNvPr id="2095" name=""/>
                    <p:cNvSpPr/>
                    <p:nvPr/>
                  </p:nvSpPr>
                  <p:spPr>
                    <a:xfrm>
                      <a:off x="7706880" y="2350080"/>
                      <a:ext cx="44280" cy="164880"/>
                    </a:xfrm>
                    <a:custGeom>
                      <a:avLst/>
                      <a:gdLst/>
                      <a:ahLst/>
                      <a:rect l="l" t="t" r="r" b="b"/>
                      <a:pathLst>
                        <a:path w="131" h="344">
                          <a:moveTo>
                            <a:pt x="0" y="344"/>
                          </a:moveTo>
                          <a:lnTo>
                            <a:pt x="131" y="328"/>
                          </a:lnTo>
                          <a:lnTo>
                            <a:pt x="131" y="0"/>
                          </a:lnTo>
                          <a:lnTo>
                            <a:pt x="0" y="21"/>
                          </a:lnTo>
                          <a:lnTo>
                            <a:pt x="0" y="344"/>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096" name=""/>
                    <p:cNvSpPr/>
                    <p:nvPr/>
                  </p:nvSpPr>
                  <p:spPr>
                    <a:xfrm>
                      <a:off x="7751160" y="2350080"/>
                      <a:ext cx="23400" cy="241920"/>
                    </a:xfrm>
                    <a:custGeom>
                      <a:avLst/>
                      <a:gdLst/>
                      <a:ahLst/>
                      <a:rect l="l" t="t" r="r" b="b"/>
                      <a:pathLst>
                        <a:path w="69" h="504">
                          <a:moveTo>
                            <a:pt x="0" y="0"/>
                          </a:moveTo>
                          <a:lnTo>
                            <a:pt x="0" y="333"/>
                          </a:lnTo>
                          <a:lnTo>
                            <a:pt x="69" y="504"/>
                          </a:lnTo>
                          <a:lnTo>
                            <a:pt x="69" y="12"/>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097" name=""/>
                  <p:cNvGrpSpPr/>
                  <p:nvPr/>
                </p:nvGrpSpPr>
                <p:grpSpPr>
                  <a:xfrm>
                    <a:off x="7600320" y="2393640"/>
                    <a:ext cx="51840" cy="205200"/>
                    <a:chOff x="7600320" y="2393640"/>
                    <a:chExt cx="51840" cy="205200"/>
                  </a:xfrm>
                </p:grpSpPr>
                <p:sp>
                  <p:nvSpPr>
                    <p:cNvPr id="2098" name=""/>
                    <p:cNvSpPr/>
                    <p:nvPr/>
                  </p:nvSpPr>
                  <p:spPr>
                    <a:xfrm>
                      <a:off x="7600320" y="2393640"/>
                      <a:ext cx="27360" cy="131400"/>
                    </a:xfrm>
                    <a:custGeom>
                      <a:avLst/>
                      <a:gdLst/>
                      <a:ahLst/>
                      <a:rect l="l" t="t" r="r" b="b"/>
                      <a:pathLst>
                        <a:path w="80" h="272">
                          <a:moveTo>
                            <a:pt x="0" y="11"/>
                          </a:moveTo>
                          <a:lnTo>
                            <a:pt x="80" y="0"/>
                          </a:lnTo>
                          <a:lnTo>
                            <a:pt x="80" y="272"/>
                          </a:lnTo>
                          <a:lnTo>
                            <a:pt x="0" y="272"/>
                          </a:lnTo>
                          <a:lnTo>
                            <a:pt x="0" y="11"/>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099" name=""/>
                    <p:cNvSpPr/>
                    <p:nvPr/>
                  </p:nvSpPr>
                  <p:spPr>
                    <a:xfrm>
                      <a:off x="7600320" y="2525040"/>
                      <a:ext cx="50760" cy="73800"/>
                    </a:xfrm>
                    <a:custGeom>
                      <a:avLst/>
                      <a:gdLst/>
                      <a:ahLst/>
                      <a:rect l="l" t="t" r="r" b="b"/>
                      <a:pathLst>
                        <a:path w="150" h="152">
                          <a:moveTo>
                            <a:pt x="0" y="0"/>
                          </a:moveTo>
                          <a:lnTo>
                            <a:pt x="80" y="0"/>
                          </a:lnTo>
                          <a:lnTo>
                            <a:pt x="150" y="152"/>
                          </a:lnTo>
                          <a:lnTo>
                            <a:pt x="73" y="152"/>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27000" bIns="27000" anchor="t">
                      <a:noAutofit/>
                    </a:bodyPr>
                    <a:p>
                      <a:endParaRPr b="0" lang="en-US" sz="2400" strike="noStrike" u="none">
                        <a:solidFill>
                          <a:srgbClr val="ffffff"/>
                        </a:solidFill>
                        <a:effectLst/>
                        <a:uFillTx/>
                        <a:latin typeface="Times New Roman"/>
                      </a:endParaRPr>
                    </a:p>
                  </p:txBody>
                </p:sp>
                <p:sp>
                  <p:nvSpPr>
                    <p:cNvPr id="2100" name=""/>
                    <p:cNvSpPr/>
                    <p:nvPr/>
                  </p:nvSpPr>
                  <p:spPr>
                    <a:xfrm>
                      <a:off x="7627680" y="2393640"/>
                      <a:ext cx="24480" cy="205200"/>
                    </a:xfrm>
                    <a:custGeom>
                      <a:avLst/>
                      <a:gdLst/>
                      <a:ahLst/>
                      <a:rect l="l" t="t" r="r" b="b"/>
                      <a:pathLst>
                        <a:path w="73" h="426">
                          <a:moveTo>
                            <a:pt x="73" y="426"/>
                          </a:moveTo>
                          <a:lnTo>
                            <a:pt x="73" y="18"/>
                          </a:lnTo>
                          <a:lnTo>
                            <a:pt x="0" y="0"/>
                          </a:lnTo>
                          <a:lnTo>
                            <a:pt x="0" y="280"/>
                          </a:lnTo>
                          <a:lnTo>
                            <a:pt x="73" y="426"/>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101" name=""/>
                  <p:cNvGrpSpPr/>
                  <p:nvPr/>
                </p:nvGrpSpPr>
                <p:grpSpPr>
                  <a:xfrm>
                    <a:off x="7496280" y="2444400"/>
                    <a:ext cx="49320" cy="161280"/>
                    <a:chOff x="7496280" y="2444400"/>
                    <a:chExt cx="49320" cy="161280"/>
                  </a:xfrm>
                </p:grpSpPr>
                <p:sp>
                  <p:nvSpPr>
                    <p:cNvPr id="2102" name=""/>
                    <p:cNvSpPr/>
                    <p:nvPr/>
                  </p:nvSpPr>
                  <p:spPr>
                    <a:xfrm>
                      <a:off x="7496280" y="2534760"/>
                      <a:ext cx="47880" cy="66960"/>
                    </a:xfrm>
                    <a:custGeom>
                      <a:avLst/>
                      <a:gdLst/>
                      <a:ahLst/>
                      <a:rect l="l" t="t" r="r" b="b"/>
                      <a:pathLst>
                        <a:path w="138" h="141">
                          <a:moveTo>
                            <a:pt x="58" y="141"/>
                          </a:moveTo>
                          <a:lnTo>
                            <a:pt x="138" y="141"/>
                          </a:lnTo>
                          <a:lnTo>
                            <a:pt x="79" y="0"/>
                          </a:lnTo>
                          <a:lnTo>
                            <a:pt x="0" y="0"/>
                          </a:lnTo>
                          <a:lnTo>
                            <a:pt x="58" y="141"/>
                          </a:lnTo>
                          <a:close/>
                        </a:path>
                      </a:pathLst>
                    </a:custGeom>
                    <a:solidFill>
                      <a:srgbClr val="009900"/>
                    </a:solidFill>
                    <a:ln w="3240">
                      <a:solidFill>
                        <a:srgbClr val="000000"/>
                      </a:solidFill>
                      <a:round/>
                    </a:ln>
                  </p:spPr>
                  <p:style>
                    <a:lnRef idx="0"/>
                    <a:fillRef idx="0"/>
                    <a:effectRef idx="0"/>
                    <a:fontRef idx="minor"/>
                  </p:style>
                  <p:txBody>
                    <a:bodyPr lIns="90000" rIns="90000" tIns="20160" bIns="20160" anchor="t">
                      <a:noAutofit/>
                    </a:bodyPr>
                    <a:p>
                      <a:endParaRPr b="0" lang="en-US" sz="2400" strike="noStrike" u="none">
                        <a:solidFill>
                          <a:srgbClr val="ffffff"/>
                        </a:solidFill>
                        <a:effectLst/>
                        <a:uFillTx/>
                        <a:latin typeface="Times New Roman"/>
                      </a:endParaRPr>
                    </a:p>
                  </p:txBody>
                </p:sp>
                <p:sp>
                  <p:nvSpPr>
                    <p:cNvPr id="2103" name=""/>
                    <p:cNvSpPr/>
                    <p:nvPr/>
                  </p:nvSpPr>
                  <p:spPr>
                    <a:xfrm>
                      <a:off x="7496280" y="2444400"/>
                      <a:ext cx="28800" cy="90360"/>
                    </a:xfrm>
                    <a:custGeom>
                      <a:avLst/>
                      <a:gdLst/>
                      <a:ahLst/>
                      <a:rect l="l" t="t" r="r" b="b"/>
                      <a:pathLst>
                        <a:path w="84" h="191">
                          <a:moveTo>
                            <a:pt x="0" y="191"/>
                          </a:moveTo>
                          <a:lnTo>
                            <a:pt x="79" y="191"/>
                          </a:lnTo>
                          <a:lnTo>
                            <a:pt x="84" y="0"/>
                          </a:lnTo>
                          <a:lnTo>
                            <a:pt x="0" y="12"/>
                          </a:lnTo>
                          <a:lnTo>
                            <a:pt x="0" y="191"/>
                          </a:lnTo>
                          <a:close/>
                        </a:path>
                      </a:pathLst>
                    </a:custGeom>
                    <a:solidFill>
                      <a:srgbClr val="009900"/>
                    </a:solidFill>
                    <a:ln w="3240">
                      <a:solidFill>
                        <a:srgbClr val="000000"/>
                      </a:solidFill>
                      <a:round/>
                    </a:ln>
                  </p:spPr>
                  <p:style>
                    <a:lnRef idx="0"/>
                    <a:fillRef idx="0"/>
                    <a:effectRef idx="0"/>
                    <a:fontRef idx="minor"/>
                  </p:style>
                  <p:txBody>
                    <a:bodyPr lIns="90000" rIns="90000" tIns="43560" bIns="43560" anchor="t">
                      <a:noAutofit/>
                    </a:bodyPr>
                    <a:p>
                      <a:endParaRPr b="0" lang="en-US" sz="2400" strike="noStrike" u="none">
                        <a:solidFill>
                          <a:srgbClr val="ffffff"/>
                        </a:solidFill>
                        <a:effectLst/>
                        <a:uFillTx/>
                        <a:latin typeface="Times New Roman"/>
                      </a:endParaRPr>
                    </a:p>
                  </p:txBody>
                </p:sp>
                <p:sp>
                  <p:nvSpPr>
                    <p:cNvPr id="2104" name=""/>
                    <p:cNvSpPr/>
                    <p:nvPr/>
                  </p:nvSpPr>
                  <p:spPr>
                    <a:xfrm>
                      <a:off x="7523640" y="2444400"/>
                      <a:ext cx="21960" cy="161280"/>
                    </a:xfrm>
                    <a:custGeom>
                      <a:avLst/>
                      <a:gdLst/>
                      <a:ahLst/>
                      <a:rect l="l" t="t" r="r" b="b"/>
                      <a:pathLst>
                        <a:path w="63" h="332">
                          <a:moveTo>
                            <a:pt x="0" y="0"/>
                          </a:moveTo>
                          <a:lnTo>
                            <a:pt x="0" y="188"/>
                          </a:lnTo>
                          <a:lnTo>
                            <a:pt x="63" y="332"/>
                          </a:lnTo>
                          <a:lnTo>
                            <a:pt x="59" y="46"/>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grpSp>
          <p:grpSp>
            <p:nvGrpSpPr>
              <p:cNvPr id="2105" name=""/>
              <p:cNvGrpSpPr/>
              <p:nvPr/>
            </p:nvGrpSpPr>
            <p:grpSpPr>
              <a:xfrm>
                <a:off x="7075800" y="2252160"/>
                <a:ext cx="407880" cy="512640"/>
                <a:chOff x="7075800" y="2252160"/>
                <a:chExt cx="407880" cy="512640"/>
              </a:xfrm>
            </p:grpSpPr>
            <p:grpSp>
              <p:nvGrpSpPr>
                <p:cNvPr id="2106" name=""/>
                <p:cNvGrpSpPr/>
                <p:nvPr/>
              </p:nvGrpSpPr>
              <p:grpSpPr>
                <a:xfrm>
                  <a:off x="7075800" y="2252160"/>
                  <a:ext cx="407880" cy="512640"/>
                  <a:chOff x="7075800" y="2252160"/>
                  <a:chExt cx="407880" cy="512640"/>
                </a:xfrm>
              </p:grpSpPr>
              <p:sp>
                <p:nvSpPr>
                  <p:cNvPr id="2107" name=""/>
                  <p:cNvSpPr/>
                  <p:nvPr/>
                </p:nvSpPr>
                <p:spPr>
                  <a:xfrm>
                    <a:off x="7403760" y="2389680"/>
                    <a:ext cx="79920" cy="365040"/>
                  </a:xfrm>
                  <a:custGeom>
                    <a:avLst/>
                    <a:gdLst/>
                    <a:ahLst/>
                    <a:rect l="l" t="t" r="r" b="b"/>
                    <a:pathLst>
                      <a:path w="231" h="760">
                        <a:moveTo>
                          <a:pt x="65" y="0"/>
                        </a:moveTo>
                        <a:lnTo>
                          <a:pt x="65" y="89"/>
                        </a:lnTo>
                        <a:lnTo>
                          <a:pt x="0" y="75"/>
                        </a:lnTo>
                        <a:lnTo>
                          <a:pt x="0" y="760"/>
                        </a:lnTo>
                        <a:lnTo>
                          <a:pt x="231" y="753"/>
                        </a:lnTo>
                        <a:lnTo>
                          <a:pt x="231" y="89"/>
                        </a:lnTo>
                        <a:lnTo>
                          <a:pt x="65"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108" name=""/>
                  <p:cNvSpPr/>
                  <p:nvPr/>
                </p:nvSpPr>
                <p:spPr>
                  <a:xfrm>
                    <a:off x="7391160" y="2389680"/>
                    <a:ext cx="34200" cy="61200"/>
                  </a:xfrm>
                  <a:custGeom>
                    <a:avLst/>
                    <a:gdLst/>
                    <a:ahLst/>
                    <a:rect l="l" t="t" r="r" b="b"/>
                    <a:pathLst>
                      <a:path w="102" h="127">
                        <a:moveTo>
                          <a:pt x="102" y="0"/>
                        </a:moveTo>
                        <a:lnTo>
                          <a:pt x="0" y="23"/>
                        </a:lnTo>
                        <a:lnTo>
                          <a:pt x="0" y="127"/>
                        </a:lnTo>
                        <a:lnTo>
                          <a:pt x="102" y="127"/>
                        </a:lnTo>
                        <a:lnTo>
                          <a:pt x="102" y="0"/>
                        </a:lnTo>
                        <a:close/>
                      </a:path>
                    </a:pathLst>
                  </a:custGeom>
                  <a:solidFill>
                    <a:srgbClr val="009900"/>
                  </a:solidFill>
                  <a:ln w="3240">
                    <a:solidFill>
                      <a:srgbClr val="000000"/>
                    </a:solidFill>
                    <a:round/>
                  </a:ln>
                </p:spPr>
                <p:style>
                  <a:lnRef idx="0"/>
                  <a:fillRef idx="0"/>
                  <a:effectRef idx="0"/>
                  <a:fontRef idx="minor"/>
                </p:style>
                <p:txBody>
                  <a:bodyPr lIns="90000" rIns="90000" tIns="14400" bIns="14400" anchor="t">
                    <a:noAutofit/>
                  </a:bodyPr>
                  <a:p>
                    <a:endParaRPr b="0" lang="en-US" sz="2400" strike="noStrike" u="none">
                      <a:solidFill>
                        <a:srgbClr val="ffffff"/>
                      </a:solidFill>
                      <a:effectLst/>
                      <a:uFillTx/>
                      <a:latin typeface="Times New Roman"/>
                    </a:endParaRPr>
                  </a:p>
                </p:txBody>
              </p:sp>
              <p:sp>
                <p:nvSpPr>
                  <p:cNvPr id="2109" name=""/>
                  <p:cNvSpPr/>
                  <p:nvPr/>
                </p:nvSpPr>
                <p:spPr>
                  <a:xfrm>
                    <a:off x="7075800" y="2252160"/>
                    <a:ext cx="218520" cy="512640"/>
                  </a:xfrm>
                  <a:custGeom>
                    <a:avLst/>
                    <a:gdLst/>
                    <a:ahLst/>
                    <a:rect l="l" t="t" r="r" b="b"/>
                    <a:pathLst>
                      <a:path w="633" h="1066">
                        <a:moveTo>
                          <a:pt x="0" y="197"/>
                        </a:moveTo>
                        <a:lnTo>
                          <a:pt x="633" y="0"/>
                        </a:lnTo>
                        <a:lnTo>
                          <a:pt x="633" y="1066"/>
                        </a:lnTo>
                        <a:lnTo>
                          <a:pt x="1" y="1046"/>
                        </a:lnTo>
                        <a:lnTo>
                          <a:pt x="0" y="197"/>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110" name=""/>
                  <p:cNvSpPr/>
                  <p:nvPr/>
                </p:nvSpPr>
                <p:spPr>
                  <a:xfrm>
                    <a:off x="7295760" y="2252160"/>
                    <a:ext cx="110520" cy="512640"/>
                  </a:xfrm>
                  <a:custGeom>
                    <a:avLst/>
                    <a:gdLst/>
                    <a:ahLst/>
                    <a:rect l="l" t="t" r="r" b="b"/>
                    <a:pathLst>
                      <a:path w="321" h="1063">
                        <a:moveTo>
                          <a:pt x="0" y="0"/>
                        </a:moveTo>
                        <a:lnTo>
                          <a:pt x="51" y="15"/>
                        </a:lnTo>
                        <a:lnTo>
                          <a:pt x="125" y="8"/>
                        </a:lnTo>
                        <a:lnTo>
                          <a:pt x="198" y="23"/>
                        </a:lnTo>
                        <a:lnTo>
                          <a:pt x="198" y="60"/>
                        </a:lnTo>
                        <a:lnTo>
                          <a:pt x="321" y="108"/>
                        </a:lnTo>
                        <a:lnTo>
                          <a:pt x="321" y="1025"/>
                        </a:lnTo>
                        <a:lnTo>
                          <a:pt x="0" y="1063"/>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2111" name=""/>
                <p:cNvSpPr/>
                <p:nvPr/>
              </p:nvSpPr>
              <p:spPr>
                <a:xfrm>
                  <a:off x="7437240" y="2407680"/>
                  <a:ext cx="39600" cy="53640"/>
                </a:xfrm>
                <a:custGeom>
                  <a:avLst/>
                  <a:gdLst/>
                  <a:ahLst/>
                  <a:rect l="l" t="t" r="r" b="b"/>
                  <a:pathLst>
                    <a:path w="116" h="112">
                      <a:moveTo>
                        <a:pt x="0" y="0"/>
                      </a:moveTo>
                      <a:lnTo>
                        <a:pt x="0" y="59"/>
                      </a:lnTo>
                      <a:lnTo>
                        <a:pt x="116" y="112"/>
                      </a:lnTo>
                      <a:lnTo>
                        <a:pt x="116" y="64"/>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6840" bIns="6840" anchor="t">
                  <a:noAutofit/>
                </a:bodyPr>
                <a:p>
                  <a:endParaRPr b="0" lang="en-US" sz="2400" strike="noStrike" u="none">
                    <a:solidFill>
                      <a:srgbClr val="ffffff"/>
                    </a:solidFill>
                    <a:effectLst/>
                    <a:uFillTx/>
                    <a:latin typeface="Times New Roman"/>
                  </a:endParaRPr>
                </a:p>
              </p:txBody>
            </p:sp>
          </p:grpSp>
          <p:grpSp>
            <p:nvGrpSpPr>
              <p:cNvPr id="2112" name=""/>
              <p:cNvGrpSpPr/>
              <p:nvPr/>
            </p:nvGrpSpPr>
            <p:grpSpPr>
              <a:xfrm>
                <a:off x="7059240" y="2421000"/>
                <a:ext cx="47880" cy="336960"/>
                <a:chOff x="7059240" y="2421000"/>
                <a:chExt cx="47880" cy="336960"/>
              </a:xfrm>
            </p:grpSpPr>
            <p:grpSp>
              <p:nvGrpSpPr>
                <p:cNvPr id="2113" name=""/>
                <p:cNvGrpSpPr/>
                <p:nvPr/>
              </p:nvGrpSpPr>
              <p:grpSpPr>
                <a:xfrm>
                  <a:off x="7059240" y="2421000"/>
                  <a:ext cx="47880" cy="336960"/>
                  <a:chOff x="7059240" y="2421000"/>
                  <a:chExt cx="47880" cy="336960"/>
                </a:xfrm>
              </p:grpSpPr>
              <p:sp>
                <p:nvSpPr>
                  <p:cNvPr id="2114" name=""/>
                  <p:cNvSpPr/>
                  <p:nvPr/>
                </p:nvSpPr>
                <p:spPr>
                  <a:xfrm>
                    <a:off x="7059240" y="2421000"/>
                    <a:ext cx="25920" cy="336960"/>
                  </a:xfrm>
                  <a:custGeom>
                    <a:avLst/>
                    <a:gdLst/>
                    <a:ahLst/>
                    <a:rect l="l" t="t" r="r" b="b"/>
                    <a:pathLst>
                      <a:path w="80" h="701">
                        <a:moveTo>
                          <a:pt x="0" y="22"/>
                        </a:moveTo>
                        <a:lnTo>
                          <a:pt x="80" y="0"/>
                        </a:lnTo>
                        <a:lnTo>
                          <a:pt x="80" y="701"/>
                        </a:lnTo>
                        <a:lnTo>
                          <a:pt x="0" y="701"/>
                        </a:lnTo>
                        <a:lnTo>
                          <a:pt x="0" y="2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115" name=""/>
                  <p:cNvSpPr/>
                  <p:nvPr/>
                </p:nvSpPr>
                <p:spPr>
                  <a:xfrm>
                    <a:off x="7086600" y="2424600"/>
                    <a:ext cx="20520" cy="330120"/>
                  </a:xfrm>
                  <a:prstGeom prst="rect">
                    <a:avLst/>
                  </a:prstGeom>
                  <a:solidFill>
                    <a:srgbClr val="009900"/>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116" name=""/>
                <p:cNvGrpSpPr/>
                <p:nvPr/>
              </p:nvGrpSpPr>
              <p:grpSpPr>
                <a:xfrm>
                  <a:off x="7096320" y="2437560"/>
                  <a:ext cx="360" cy="133920"/>
                  <a:chOff x="7096320" y="2437560"/>
                  <a:chExt cx="360" cy="133920"/>
                </a:xfrm>
              </p:grpSpPr>
              <p:grpSp>
                <p:nvGrpSpPr>
                  <p:cNvPr id="2117" name=""/>
                  <p:cNvGrpSpPr/>
                  <p:nvPr/>
                </p:nvGrpSpPr>
                <p:grpSpPr>
                  <a:xfrm>
                    <a:off x="7096320" y="2437560"/>
                    <a:ext cx="360" cy="56160"/>
                    <a:chOff x="7096320" y="2437560"/>
                    <a:chExt cx="360" cy="56160"/>
                  </a:xfrm>
                </p:grpSpPr>
                <p:sp>
                  <p:nvSpPr>
                    <p:cNvPr id="2118" name=""/>
                    <p:cNvSpPr/>
                    <p:nvPr/>
                  </p:nvSpPr>
                  <p:spPr>
                    <a:xfrm>
                      <a:off x="7096320" y="243756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sp>
                  <p:nvSpPr>
                    <p:cNvPr id="2119" name=""/>
                    <p:cNvSpPr/>
                    <p:nvPr/>
                  </p:nvSpPr>
                  <p:spPr>
                    <a:xfrm>
                      <a:off x="7096320" y="2474280"/>
                      <a:ext cx="360" cy="19440"/>
                    </a:xfrm>
                    <a:prstGeom prst="rect">
                      <a:avLst/>
                    </a:prstGeom>
                    <a:solidFill>
                      <a:srgbClr val="009900"/>
                    </a:solidFill>
                    <a:ln w="3240">
                      <a:solidFill>
                        <a:srgbClr val="000000"/>
                      </a:solidFill>
                      <a:miter/>
                    </a:ln>
                  </p:spPr>
                  <p:style>
                    <a:lnRef idx="0"/>
                    <a:fillRef idx="0"/>
                    <a:effectRef idx="0"/>
                    <a:fontRef idx="minor"/>
                  </p:style>
                  <p:txBody>
                    <a:bodyPr lIns="90000" rIns="90000" tIns="-27360" bIns="-27360" anchor="t">
                      <a:noAutofit/>
                    </a:bodyPr>
                    <a:p>
                      <a:endParaRPr b="0" lang="en-US" sz="2400" strike="noStrike" u="none">
                        <a:solidFill>
                          <a:srgbClr val="ffffff"/>
                        </a:solidFill>
                        <a:effectLst/>
                        <a:uFillTx/>
                        <a:latin typeface="Times New Roman"/>
                      </a:endParaRPr>
                    </a:p>
                  </p:txBody>
                </p:sp>
              </p:grpSp>
              <p:grpSp>
                <p:nvGrpSpPr>
                  <p:cNvPr id="2120" name=""/>
                  <p:cNvGrpSpPr/>
                  <p:nvPr/>
                </p:nvGrpSpPr>
                <p:grpSpPr>
                  <a:xfrm>
                    <a:off x="7096320" y="2515320"/>
                    <a:ext cx="360" cy="56160"/>
                    <a:chOff x="7096320" y="2515320"/>
                    <a:chExt cx="360" cy="56160"/>
                  </a:xfrm>
                </p:grpSpPr>
                <p:sp>
                  <p:nvSpPr>
                    <p:cNvPr id="2121" name=""/>
                    <p:cNvSpPr/>
                    <p:nvPr/>
                  </p:nvSpPr>
                  <p:spPr>
                    <a:xfrm>
                      <a:off x="7096320" y="2515320"/>
                      <a:ext cx="360" cy="19440"/>
                    </a:xfrm>
                    <a:prstGeom prst="rect">
                      <a:avLst/>
                    </a:prstGeom>
                    <a:solidFill>
                      <a:srgbClr val="009900"/>
                    </a:solidFill>
                    <a:ln w="3240">
                      <a:solidFill>
                        <a:srgbClr val="000000"/>
                      </a:solidFill>
                      <a:miter/>
                    </a:ln>
                  </p:spPr>
                  <p:style>
                    <a:lnRef idx="0"/>
                    <a:fillRef idx="0"/>
                    <a:effectRef idx="0"/>
                    <a:fontRef idx="minor"/>
                  </p:style>
                  <p:txBody>
                    <a:bodyPr lIns="90000" rIns="90000" tIns="-27360" bIns="-27360" anchor="t">
                      <a:noAutofit/>
                    </a:bodyPr>
                    <a:p>
                      <a:endParaRPr b="0" lang="en-US" sz="2400" strike="noStrike" u="none">
                        <a:solidFill>
                          <a:srgbClr val="ffffff"/>
                        </a:solidFill>
                        <a:effectLst/>
                        <a:uFillTx/>
                        <a:latin typeface="Times New Roman"/>
                      </a:endParaRPr>
                    </a:p>
                  </p:txBody>
                </p:sp>
                <p:sp>
                  <p:nvSpPr>
                    <p:cNvPr id="2122" name=""/>
                    <p:cNvSpPr/>
                    <p:nvPr/>
                  </p:nvSpPr>
                  <p:spPr>
                    <a:xfrm>
                      <a:off x="7096320" y="255492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grpSp>
            </p:grpSp>
          </p:grpSp>
        </p:grpSp>
        <p:grpSp>
          <p:nvGrpSpPr>
            <p:cNvPr id="2123" name=""/>
            <p:cNvGrpSpPr/>
            <p:nvPr/>
          </p:nvGrpSpPr>
          <p:grpSpPr>
            <a:xfrm>
              <a:off x="7118640" y="2238480"/>
              <a:ext cx="146520" cy="90720"/>
              <a:chOff x="7118640" y="2238480"/>
              <a:chExt cx="146520" cy="90720"/>
            </a:xfrm>
          </p:grpSpPr>
          <p:sp>
            <p:nvSpPr>
              <p:cNvPr id="2124" name=""/>
              <p:cNvSpPr/>
              <p:nvPr/>
            </p:nvSpPr>
            <p:spPr>
              <a:xfrm>
                <a:off x="7118640" y="2295720"/>
                <a:ext cx="12240" cy="33480"/>
              </a:xfrm>
              <a:custGeom>
                <a:avLst/>
                <a:gdLst/>
                <a:ahLst/>
                <a:rect l="l" t="t" r="r" b="b"/>
                <a:pathLst>
                  <a:path w="37" h="68">
                    <a:moveTo>
                      <a:pt x="0" y="0"/>
                    </a:moveTo>
                    <a:lnTo>
                      <a:pt x="0" y="68"/>
                    </a:lnTo>
                    <a:lnTo>
                      <a:pt x="35" y="57"/>
                    </a:lnTo>
                    <a:lnTo>
                      <a:pt x="37"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sp>
            <p:nvSpPr>
              <p:cNvPr id="2125" name=""/>
              <p:cNvSpPr/>
              <p:nvPr/>
            </p:nvSpPr>
            <p:spPr>
              <a:xfrm>
                <a:off x="7202880" y="2259000"/>
                <a:ext cx="11160" cy="33480"/>
              </a:xfrm>
              <a:custGeom>
                <a:avLst/>
                <a:gdLst/>
                <a:ahLst/>
                <a:rect l="l" t="t" r="r" b="b"/>
                <a:pathLst>
                  <a:path w="35" h="69">
                    <a:moveTo>
                      <a:pt x="0" y="0"/>
                    </a:moveTo>
                    <a:lnTo>
                      <a:pt x="0" y="69"/>
                    </a:lnTo>
                    <a:lnTo>
                      <a:pt x="34" y="57"/>
                    </a:lnTo>
                    <a:lnTo>
                      <a:pt x="35"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sp>
            <p:nvSpPr>
              <p:cNvPr id="2126" name=""/>
              <p:cNvSpPr/>
              <p:nvPr/>
            </p:nvSpPr>
            <p:spPr>
              <a:xfrm>
                <a:off x="7161480" y="2275920"/>
                <a:ext cx="12240" cy="33480"/>
              </a:xfrm>
              <a:custGeom>
                <a:avLst/>
                <a:gdLst/>
                <a:ahLst/>
                <a:rect l="l" t="t" r="r" b="b"/>
                <a:pathLst>
                  <a:path w="35" h="69">
                    <a:moveTo>
                      <a:pt x="0" y="0"/>
                    </a:moveTo>
                    <a:lnTo>
                      <a:pt x="0" y="69"/>
                    </a:lnTo>
                    <a:lnTo>
                      <a:pt x="34" y="57"/>
                    </a:lnTo>
                    <a:lnTo>
                      <a:pt x="35"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sp>
            <p:nvSpPr>
              <p:cNvPr id="2127" name=""/>
              <p:cNvSpPr/>
              <p:nvPr/>
            </p:nvSpPr>
            <p:spPr>
              <a:xfrm>
                <a:off x="7252920" y="2238480"/>
                <a:ext cx="12240" cy="33480"/>
              </a:xfrm>
              <a:custGeom>
                <a:avLst/>
                <a:gdLst/>
                <a:ahLst/>
                <a:rect l="l" t="t" r="r" b="b"/>
                <a:pathLst>
                  <a:path w="35" h="68">
                    <a:moveTo>
                      <a:pt x="0" y="0"/>
                    </a:moveTo>
                    <a:lnTo>
                      <a:pt x="0" y="68"/>
                    </a:lnTo>
                    <a:lnTo>
                      <a:pt x="34" y="56"/>
                    </a:lnTo>
                    <a:lnTo>
                      <a:pt x="35"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grpSp>
        <p:grpSp>
          <p:nvGrpSpPr>
            <p:cNvPr id="2128" name=""/>
            <p:cNvGrpSpPr/>
            <p:nvPr/>
          </p:nvGrpSpPr>
          <p:grpSpPr>
            <a:xfrm>
              <a:off x="7337520" y="2404440"/>
              <a:ext cx="83880" cy="361080"/>
              <a:chOff x="7337520" y="2404440"/>
              <a:chExt cx="83880" cy="361080"/>
            </a:xfrm>
          </p:grpSpPr>
          <p:grpSp>
            <p:nvGrpSpPr>
              <p:cNvPr id="2129" name=""/>
              <p:cNvGrpSpPr/>
              <p:nvPr/>
            </p:nvGrpSpPr>
            <p:grpSpPr>
              <a:xfrm>
                <a:off x="7337520" y="2404440"/>
                <a:ext cx="83880" cy="361080"/>
                <a:chOff x="7337520" y="2404440"/>
                <a:chExt cx="83880" cy="361080"/>
              </a:xfrm>
            </p:grpSpPr>
            <p:sp>
              <p:nvSpPr>
                <p:cNvPr id="2130" name=""/>
                <p:cNvSpPr/>
                <p:nvPr/>
              </p:nvSpPr>
              <p:spPr>
                <a:xfrm>
                  <a:off x="7364880" y="2404440"/>
                  <a:ext cx="56520" cy="361080"/>
                </a:xfrm>
                <a:custGeom>
                  <a:avLst/>
                  <a:gdLst/>
                  <a:ahLst/>
                  <a:rect l="l" t="t" r="r" b="b"/>
                  <a:pathLst>
                    <a:path w="168" h="753">
                      <a:moveTo>
                        <a:pt x="0" y="0"/>
                      </a:moveTo>
                      <a:lnTo>
                        <a:pt x="168" y="37"/>
                      </a:lnTo>
                      <a:lnTo>
                        <a:pt x="168" y="735"/>
                      </a:lnTo>
                      <a:lnTo>
                        <a:pt x="0" y="753"/>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131" name=""/>
                <p:cNvSpPr/>
                <p:nvPr/>
              </p:nvSpPr>
              <p:spPr>
                <a:xfrm>
                  <a:off x="7337520" y="2404440"/>
                  <a:ext cx="27360" cy="361080"/>
                </a:xfrm>
                <a:custGeom>
                  <a:avLst/>
                  <a:gdLst/>
                  <a:ahLst/>
                  <a:rect l="l" t="t" r="r" b="b"/>
                  <a:pathLst>
                    <a:path w="76" h="754">
                      <a:moveTo>
                        <a:pt x="76" y="0"/>
                      </a:moveTo>
                      <a:lnTo>
                        <a:pt x="76" y="754"/>
                      </a:lnTo>
                      <a:lnTo>
                        <a:pt x="0" y="741"/>
                      </a:lnTo>
                      <a:lnTo>
                        <a:pt x="0" y="15"/>
                      </a:lnTo>
                      <a:lnTo>
                        <a:pt x="76"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132" name=""/>
              <p:cNvGrpSpPr/>
              <p:nvPr/>
            </p:nvGrpSpPr>
            <p:grpSpPr>
              <a:xfrm>
                <a:off x="7387200" y="2458800"/>
                <a:ext cx="360" cy="133560"/>
                <a:chOff x="7387200" y="2458800"/>
                <a:chExt cx="360" cy="133560"/>
              </a:xfrm>
            </p:grpSpPr>
            <p:grpSp>
              <p:nvGrpSpPr>
                <p:cNvPr id="2133" name=""/>
                <p:cNvGrpSpPr/>
                <p:nvPr/>
              </p:nvGrpSpPr>
              <p:grpSpPr>
                <a:xfrm>
                  <a:off x="7387200" y="2458800"/>
                  <a:ext cx="360" cy="56520"/>
                  <a:chOff x="7387200" y="2458800"/>
                  <a:chExt cx="360" cy="56520"/>
                </a:xfrm>
              </p:grpSpPr>
              <p:sp>
                <p:nvSpPr>
                  <p:cNvPr id="2134" name=""/>
                  <p:cNvSpPr/>
                  <p:nvPr/>
                </p:nvSpPr>
                <p:spPr>
                  <a:xfrm>
                    <a:off x="7387200" y="245880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sp>
                <p:nvSpPr>
                  <p:cNvPr id="2135" name=""/>
                  <p:cNvSpPr/>
                  <p:nvPr/>
                </p:nvSpPr>
                <p:spPr>
                  <a:xfrm>
                    <a:off x="7387200" y="2495160"/>
                    <a:ext cx="3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grpSp>
            <p:grpSp>
              <p:nvGrpSpPr>
                <p:cNvPr id="2136" name=""/>
                <p:cNvGrpSpPr/>
                <p:nvPr/>
              </p:nvGrpSpPr>
              <p:grpSpPr>
                <a:xfrm>
                  <a:off x="7387200" y="2535840"/>
                  <a:ext cx="360" cy="56520"/>
                  <a:chOff x="7387200" y="2535840"/>
                  <a:chExt cx="360" cy="56520"/>
                </a:xfrm>
              </p:grpSpPr>
              <p:sp>
                <p:nvSpPr>
                  <p:cNvPr id="2137" name=""/>
                  <p:cNvSpPr/>
                  <p:nvPr/>
                </p:nvSpPr>
                <p:spPr>
                  <a:xfrm>
                    <a:off x="7387200" y="2535840"/>
                    <a:ext cx="3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2138" name=""/>
                  <p:cNvSpPr/>
                  <p:nvPr/>
                </p:nvSpPr>
                <p:spPr>
                  <a:xfrm>
                    <a:off x="7387200" y="257580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grpSp>
          </p:grpSp>
        </p:grpSp>
        <p:sp>
          <p:nvSpPr>
            <p:cNvPr id="2139" name=""/>
            <p:cNvSpPr/>
            <p:nvPr/>
          </p:nvSpPr>
          <p:spPr>
            <a:xfrm>
              <a:off x="7404120" y="2519640"/>
              <a:ext cx="131400" cy="237240"/>
            </a:xfrm>
            <a:custGeom>
              <a:avLst/>
              <a:gdLst/>
              <a:ahLst/>
              <a:rect l="l" t="t" r="r" b="b"/>
              <a:pathLst>
                <a:path w="378" h="491">
                  <a:moveTo>
                    <a:pt x="0" y="491"/>
                  </a:moveTo>
                  <a:lnTo>
                    <a:pt x="378" y="491"/>
                  </a:lnTo>
                  <a:lnTo>
                    <a:pt x="378" y="0"/>
                  </a:lnTo>
                  <a:lnTo>
                    <a:pt x="145" y="14"/>
                  </a:lnTo>
                  <a:lnTo>
                    <a:pt x="145" y="365"/>
                  </a:lnTo>
                  <a:lnTo>
                    <a:pt x="0" y="395"/>
                  </a:lnTo>
                  <a:lnTo>
                    <a:pt x="0" y="491"/>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140" name=""/>
            <p:cNvSpPr/>
            <p:nvPr/>
          </p:nvSpPr>
          <p:spPr>
            <a:xfrm>
              <a:off x="7956720" y="2611080"/>
              <a:ext cx="23400" cy="135720"/>
            </a:xfrm>
            <a:custGeom>
              <a:avLst/>
              <a:gdLst/>
              <a:ahLst/>
              <a:rect l="l" t="t" r="r" b="b"/>
              <a:pathLst>
                <a:path w="69" h="282">
                  <a:moveTo>
                    <a:pt x="0" y="47"/>
                  </a:moveTo>
                  <a:lnTo>
                    <a:pt x="1" y="32"/>
                  </a:lnTo>
                  <a:lnTo>
                    <a:pt x="5" y="18"/>
                  </a:lnTo>
                  <a:lnTo>
                    <a:pt x="14" y="6"/>
                  </a:lnTo>
                  <a:lnTo>
                    <a:pt x="26" y="0"/>
                  </a:lnTo>
                  <a:lnTo>
                    <a:pt x="40" y="0"/>
                  </a:lnTo>
                  <a:lnTo>
                    <a:pt x="48" y="4"/>
                  </a:lnTo>
                  <a:lnTo>
                    <a:pt x="58" y="12"/>
                  </a:lnTo>
                  <a:lnTo>
                    <a:pt x="64" y="21"/>
                  </a:lnTo>
                  <a:lnTo>
                    <a:pt x="68" y="30"/>
                  </a:lnTo>
                  <a:lnTo>
                    <a:pt x="69" y="38"/>
                  </a:lnTo>
                  <a:lnTo>
                    <a:pt x="69" y="49"/>
                  </a:lnTo>
                  <a:lnTo>
                    <a:pt x="55" y="49"/>
                  </a:lnTo>
                  <a:lnTo>
                    <a:pt x="55" y="32"/>
                  </a:lnTo>
                  <a:lnTo>
                    <a:pt x="49" y="21"/>
                  </a:lnTo>
                  <a:lnTo>
                    <a:pt x="42" y="15"/>
                  </a:lnTo>
                  <a:lnTo>
                    <a:pt x="31" y="15"/>
                  </a:lnTo>
                  <a:lnTo>
                    <a:pt x="23" y="19"/>
                  </a:lnTo>
                  <a:lnTo>
                    <a:pt x="15" y="28"/>
                  </a:lnTo>
                  <a:lnTo>
                    <a:pt x="13" y="39"/>
                  </a:lnTo>
                  <a:lnTo>
                    <a:pt x="13" y="53"/>
                  </a:lnTo>
                  <a:lnTo>
                    <a:pt x="13" y="282"/>
                  </a:lnTo>
                  <a:lnTo>
                    <a:pt x="0" y="282"/>
                  </a:lnTo>
                  <a:lnTo>
                    <a:pt x="0" y="47"/>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2141" name=""/>
            <p:cNvGrpSpPr/>
            <p:nvPr/>
          </p:nvGrpSpPr>
          <p:grpSpPr>
            <a:xfrm>
              <a:off x="7467840" y="2716200"/>
              <a:ext cx="298440" cy="52920"/>
              <a:chOff x="7467840" y="2716200"/>
              <a:chExt cx="298440" cy="52920"/>
            </a:xfrm>
          </p:grpSpPr>
          <p:grpSp>
            <p:nvGrpSpPr>
              <p:cNvPr id="2142" name=""/>
              <p:cNvGrpSpPr/>
              <p:nvPr/>
            </p:nvGrpSpPr>
            <p:grpSpPr>
              <a:xfrm>
                <a:off x="7467840" y="2716200"/>
                <a:ext cx="149040" cy="51480"/>
                <a:chOff x="7467840" y="2716200"/>
                <a:chExt cx="149040" cy="51480"/>
              </a:xfrm>
            </p:grpSpPr>
            <p:grpSp>
              <p:nvGrpSpPr>
                <p:cNvPr id="2143" name=""/>
                <p:cNvGrpSpPr/>
                <p:nvPr/>
              </p:nvGrpSpPr>
              <p:grpSpPr>
                <a:xfrm>
                  <a:off x="7467840" y="2716200"/>
                  <a:ext cx="37080" cy="51480"/>
                  <a:chOff x="7467840" y="2716200"/>
                  <a:chExt cx="37080" cy="51480"/>
                </a:xfrm>
              </p:grpSpPr>
              <p:sp>
                <p:nvSpPr>
                  <p:cNvPr id="2144" name=""/>
                  <p:cNvSpPr/>
                  <p:nvPr/>
                </p:nvSpPr>
                <p:spPr>
                  <a:xfrm>
                    <a:off x="7468920" y="271908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2145" name=""/>
                  <p:cNvSpPr/>
                  <p:nvPr/>
                </p:nvSpPr>
                <p:spPr>
                  <a:xfrm>
                    <a:off x="7467840" y="2716200"/>
                    <a:ext cx="37080" cy="51480"/>
                  </a:xfrm>
                  <a:custGeom>
                    <a:avLst/>
                    <a:gdLst/>
                    <a:ahLst/>
                    <a:rect l="l" t="t" r="r" b="b"/>
                    <a:pathLst>
                      <a:path w="106" h="111">
                        <a:moveTo>
                          <a:pt x="0" y="0"/>
                        </a:moveTo>
                        <a:lnTo>
                          <a:pt x="106" y="111"/>
                        </a:lnTo>
                        <a:lnTo>
                          <a:pt x="106"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2146" name=""/>
                <p:cNvGrpSpPr/>
                <p:nvPr/>
              </p:nvGrpSpPr>
              <p:grpSpPr>
                <a:xfrm>
                  <a:off x="7504920" y="2716200"/>
                  <a:ext cx="37080" cy="51480"/>
                  <a:chOff x="7504920" y="2716200"/>
                  <a:chExt cx="37080" cy="51480"/>
                </a:xfrm>
              </p:grpSpPr>
              <p:sp>
                <p:nvSpPr>
                  <p:cNvPr id="2147" name=""/>
                  <p:cNvSpPr/>
                  <p:nvPr/>
                </p:nvSpPr>
                <p:spPr>
                  <a:xfrm>
                    <a:off x="7506000" y="271908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2148" name=""/>
                  <p:cNvSpPr/>
                  <p:nvPr/>
                </p:nvSpPr>
                <p:spPr>
                  <a:xfrm>
                    <a:off x="7504920" y="2716200"/>
                    <a:ext cx="37080" cy="51480"/>
                  </a:xfrm>
                  <a:custGeom>
                    <a:avLst/>
                    <a:gdLst/>
                    <a:ahLst/>
                    <a:rect l="l" t="t" r="r" b="b"/>
                    <a:pathLst>
                      <a:path w="108" h="111">
                        <a:moveTo>
                          <a:pt x="0" y="0"/>
                        </a:moveTo>
                        <a:lnTo>
                          <a:pt x="108" y="111"/>
                        </a:lnTo>
                        <a:lnTo>
                          <a:pt x="108"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2149" name=""/>
                <p:cNvGrpSpPr/>
                <p:nvPr/>
              </p:nvGrpSpPr>
              <p:grpSpPr>
                <a:xfrm>
                  <a:off x="7542360" y="2716200"/>
                  <a:ext cx="37080" cy="51480"/>
                  <a:chOff x="7542360" y="2716200"/>
                  <a:chExt cx="37080" cy="51480"/>
                </a:xfrm>
              </p:grpSpPr>
              <p:sp>
                <p:nvSpPr>
                  <p:cNvPr id="2150" name=""/>
                  <p:cNvSpPr/>
                  <p:nvPr/>
                </p:nvSpPr>
                <p:spPr>
                  <a:xfrm>
                    <a:off x="7543440" y="271908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2151" name=""/>
                  <p:cNvSpPr/>
                  <p:nvPr/>
                </p:nvSpPr>
                <p:spPr>
                  <a:xfrm>
                    <a:off x="7542360" y="2716200"/>
                    <a:ext cx="37080" cy="51480"/>
                  </a:xfrm>
                  <a:custGeom>
                    <a:avLst/>
                    <a:gdLst/>
                    <a:ahLst/>
                    <a:rect l="l" t="t" r="r" b="b"/>
                    <a:pathLst>
                      <a:path w="109" h="111">
                        <a:moveTo>
                          <a:pt x="0" y="0"/>
                        </a:moveTo>
                        <a:lnTo>
                          <a:pt x="109" y="111"/>
                        </a:lnTo>
                        <a:lnTo>
                          <a:pt x="109"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2152" name=""/>
                <p:cNvGrpSpPr/>
                <p:nvPr/>
              </p:nvGrpSpPr>
              <p:grpSpPr>
                <a:xfrm>
                  <a:off x="7579800" y="2716200"/>
                  <a:ext cx="37080" cy="51480"/>
                  <a:chOff x="7579800" y="2716200"/>
                  <a:chExt cx="37080" cy="51480"/>
                </a:xfrm>
              </p:grpSpPr>
              <p:sp>
                <p:nvSpPr>
                  <p:cNvPr id="2153" name=""/>
                  <p:cNvSpPr/>
                  <p:nvPr/>
                </p:nvSpPr>
                <p:spPr>
                  <a:xfrm>
                    <a:off x="7580880" y="271908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2154" name=""/>
                  <p:cNvSpPr/>
                  <p:nvPr/>
                </p:nvSpPr>
                <p:spPr>
                  <a:xfrm>
                    <a:off x="7579800" y="2716200"/>
                    <a:ext cx="37080" cy="51480"/>
                  </a:xfrm>
                  <a:custGeom>
                    <a:avLst/>
                    <a:gdLst/>
                    <a:ahLst/>
                    <a:rect l="l" t="t" r="r" b="b"/>
                    <a:pathLst>
                      <a:path w="107" h="111">
                        <a:moveTo>
                          <a:pt x="0" y="0"/>
                        </a:moveTo>
                        <a:lnTo>
                          <a:pt x="107" y="111"/>
                        </a:lnTo>
                        <a:lnTo>
                          <a:pt x="107"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grpSp>
            <p:nvGrpSpPr>
              <p:cNvPr id="2155" name=""/>
              <p:cNvGrpSpPr/>
              <p:nvPr/>
            </p:nvGrpSpPr>
            <p:grpSpPr>
              <a:xfrm>
                <a:off x="7617240" y="2716200"/>
                <a:ext cx="149040" cy="51480"/>
                <a:chOff x="7617240" y="2716200"/>
                <a:chExt cx="149040" cy="51480"/>
              </a:xfrm>
            </p:grpSpPr>
            <p:grpSp>
              <p:nvGrpSpPr>
                <p:cNvPr id="2156" name=""/>
                <p:cNvGrpSpPr/>
                <p:nvPr/>
              </p:nvGrpSpPr>
              <p:grpSpPr>
                <a:xfrm>
                  <a:off x="7617240" y="2716200"/>
                  <a:ext cx="37080" cy="51480"/>
                  <a:chOff x="7617240" y="2716200"/>
                  <a:chExt cx="37080" cy="51480"/>
                </a:xfrm>
              </p:grpSpPr>
              <p:sp>
                <p:nvSpPr>
                  <p:cNvPr id="2157" name=""/>
                  <p:cNvSpPr/>
                  <p:nvPr/>
                </p:nvSpPr>
                <p:spPr>
                  <a:xfrm>
                    <a:off x="7618320" y="271908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2158" name=""/>
                  <p:cNvSpPr/>
                  <p:nvPr/>
                </p:nvSpPr>
                <p:spPr>
                  <a:xfrm>
                    <a:off x="7617240" y="2716200"/>
                    <a:ext cx="37080" cy="51480"/>
                  </a:xfrm>
                  <a:custGeom>
                    <a:avLst/>
                    <a:gdLst/>
                    <a:ahLst/>
                    <a:rect l="l" t="t" r="r" b="b"/>
                    <a:pathLst>
                      <a:path w="107" h="111">
                        <a:moveTo>
                          <a:pt x="0" y="0"/>
                        </a:moveTo>
                        <a:lnTo>
                          <a:pt x="107" y="111"/>
                        </a:lnTo>
                        <a:lnTo>
                          <a:pt x="107"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2159" name=""/>
                <p:cNvGrpSpPr/>
                <p:nvPr/>
              </p:nvGrpSpPr>
              <p:grpSpPr>
                <a:xfrm>
                  <a:off x="7654320" y="2716200"/>
                  <a:ext cx="37080" cy="51480"/>
                  <a:chOff x="7654320" y="2716200"/>
                  <a:chExt cx="37080" cy="51480"/>
                </a:xfrm>
              </p:grpSpPr>
              <p:sp>
                <p:nvSpPr>
                  <p:cNvPr id="2160" name=""/>
                  <p:cNvSpPr/>
                  <p:nvPr/>
                </p:nvSpPr>
                <p:spPr>
                  <a:xfrm>
                    <a:off x="7655400" y="2719080"/>
                    <a:ext cx="3456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2161" name=""/>
                  <p:cNvSpPr/>
                  <p:nvPr/>
                </p:nvSpPr>
                <p:spPr>
                  <a:xfrm>
                    <a:off x="7654320" y="2716200"/>
                    <a:ext cx="37080" cy="51480"/>
                  </a:xfrm>
                  <a:custGeom>
                    <a:avLst/>
                    <a:gdLst/>
                    <a:ahLst/>
                    <a:rect l="l" t="t" r="r" b="b"/>
                    <a:pathLst>
                      <a:path w="109" h="111">
                        <a:moveTo>
                          <a:pt x="0" y="0"/>
                        </a:moveTo>
                        <a:lnTo>
                          <a:pt x="109" y="111"/>
                        </a:lnTo>
                        <a:lnTo>
                          <a:pt x="109"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2162" name=""/>
                <p:cNvGrpSpPr/>
                <p:nvPr/>
              </p:nvGrpSpPr>
              <p:grpSpPr>
                <a:xfrm>
                  <a:off x="7691760" y="2716200"/>
                  <a:ext cx="37080" cy="51480"/>
                  <a:chOff x="7691760" y="2716200"/>
                  <a:chExt cx="37080" cy="51480"/>
                </a:xfrm>
              </p:grpSpPr>
              <p:sp>
                <p:nvSpPr>
                  <p:cNvPr id="2163" name=""/>
                  <p:cNvSpPr/>
                  <p:nvPr/>
                </p:nvSpPr>
                <p:spPr>
                  <a:xfrm>
                    <a:off x="7692840" y="2719080"/>
                    <a:ext cx="3456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2164" name=""/>
                  <p:cNvSpPr/>
                  <p:nvPr/>
                </p:nvSpPr>
                <p:spPr>
                  <a:xfrm>
                    <a:off x="7691760" y="2716200"/>
                    <a:ext cx="37080" cy="51480"/>
                  </a:xfrm>
                  <a:custGeom>
                    <a:avLst/>
                    <a:gdLst/>
                    <a:ahLst/>
                    <a:rect l="l" t="t" r="r" b="b"/>
                    <a:pathLst>
                      <a:path w="108" h="111">
                        <a:moveTo>
                          <a:pt x="0" y="0"/>
                        </a:moveTo>
                        <a:lnTo>
                          <a:pt x="108" y="111"/>
                        </a:lnTo>
                        <a:lnTo>
                          <a:pt x="108"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2165" name=""/>
                <p:cNvGrpSpPr/>
                <p:nvPr/>
              </p:nvGrpSpPr>
              <p:grpSpPr>
                <a:xfrm>
                  <a:off x="7729200" y="2716200"/>
                  <a:ext cx="37080" cy="51480"/>
                  <a:chOff x="7729200" y="2716200"/>
                  <a:chExt cx="37080" cy="51480"/>
                </a:xfrm>
              </p:grpSpPr>
              <p:sp>
                <p:nvSpPr>
                  <p:cNvPr id="2166" name=""/>
                  <p:cNvSpPr/>
                  <p:nvPr/>
                </p:nvSpPr>
                <p:spPr>
                  <a:xfrm>
                    <a:off x="7730280" y="2719080"/>
                    <a:ext cx="3456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2167" name=""/>
                  <p:cNvSpPr/>
                  <p:nvPr/>
                </p:nvSpPr>
                <p:spPr>
                  <a:xfrm>
                    <a:off x="7729200" y="2716200"/>
                    <a:ext cx="37080" cy="51480"/>
                  </a:xfrm>
                  <a:custGeom>
                    <a:avLst/>
                    <a:gdLst/>
                    <a:ahLst/>
                    <a:rect l="l" t="t" r="r" b="b"/>
                    <a:pathLst>
                      <a:path w="107" h="111">
                        <a:moveTo>
                          <a:pt x="0" y="0"/>
                        </a:moveTo>
                        <a:lnTo>
                          <a:pt x="107" y="111"/>
                        </a:lnTo>
                        <a:lnTo>
                          <a:pt x="107"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sp>
            <p:nvSpPr>
              <p:cNvPr id="2168" name=""/>
              <p:cNvSpPr/>
              <p:nvPr/>
            </p:nvSpPr>
            <p:spPr>
              <a:xfrm>
                <a:off x="7560360" y="2716200"/>
                <a:ext cx="108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2169" name=""/>
              <p:cNvSpPr/>
              <p:nvPr/>
            </p:nvSpPr>
            <p:spPr>
              <a:xfrm>
                <a:off x="7672320" y="271620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2170" name=""/>
              <p:cNvSpPr/>
              <p:nvPr/>
            </p:nvSpPr>
            <p:spPr>
              <a:xfrm>
                <a:off x="7597800" y="2716200"/>
                <a:ext cx="108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2171" name=""/>
              <p:cNvSpPr/>
              <p:nvPr/>
            </p:nvSpPr>
            <p:spPr>
              <a:xfrm>
                <a:off x="7634880" y="271620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2172" name=""/>
              <p:cNvSpPr/>
              <p:nvPr/>
            </p:nvSpPr>
            <p:spPr>
              <a:xfrm>
                <a:off x="7524000" y="271620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2173" name=""/>
              <p:cNvSpPr/>
              <p:nvPr/>
            </p:nvSpPr>
            <p:spPr>
              <a:xfrm>
                <a:off x="7485480" y="2716200"/>
                <a:ext cx="108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2174" name=""/>
              <p:cNvSpPr/>
              <p:nvPr/>
            </p:nvSpPr>
            <p:spPr>
              <a:xfrm>
                <a:off x="7709760" y="271620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2175" name=""/>
              <p:cNvSpPr/>
              <p:nvPr/>
            </p:nvSpPr>
            <p:spPr>
              <a:xfrm>
                <a:off x="7747200" y="271620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grpSp>
        <p:sp>
          <p:nvSpPr>
            <p:cNvPr id="2176" name=""/>
            <p:cNvSpPr/>
            <p:nvPr/>
          </p:nvSpPr>
          <p:spPr>
            <a:xfrm>
              <a:off x="7410960" y="2689560"/>
              <a:ext cx="326520" cy="26640"/>
            </a:xfrm>
            <a:custGeom>
              <a:avLst/>
              <a:gdLst/>
              <a:ahLst/>
              <a:rect l="l" t="t" r="r" b="b"/>
              <a:pathLst>
                <a:path w="945" h="52">
                  <a:moveTo>
                    <a:pt x="0" y="44"/>
                  </a:moveTo>
                  <a:lnTo>
                    <a:pt x="58" y="0"/>
                  </a:lnTo>
                  <a:lnTo>
                    <a:pt x="939" y="0"/>
                  </a:lnTo>
                  <a:lnTo>
                    <a:pt x="945" y="52"/>
                  </a:lnTo>
                </a:path>
              </a:pathLst>
            </a:custGeom>
            <a:solidFill>
              <a:srgbClr val="009900"/>
            </a:solidFill>
            <a:ln w="3240">
              <a:solidFill>
                <a:srgbClr val="000000"/>
              </a:solidFill>
              <a:round/>
            </a:ln>
          </p:spPr>
          <p:style>
            <a:lnRef idx="0"/>
            <a:fillRef idx="0"/>
            <a:effectRef idx="0"/>
            <a:fontRef idx="minor"/>
          </p:style>
          <p:txBody>
            <a:bodyPr lIns="90000" rIns="90000" tIns="-20160" bIns="-20160" anchor="t">
              <a:noAutofit/>
            </a:bodyPr>
            <a:p>
              <a:endParaRPr b="0" lang="en-US" sz="2400" strike="noStrike" u="none">
                <a:solidFill>
                  <a:srgbClr val="ffffff"/>
                </a:solidFill>
                <a:effectLst/>
                <a:uFillTx/>
                <a:latin typeface="Times New Roman"/>
              </a:endParaRPr>
            </a:p>
          </p:txBody>
        </p:sp>
        <p:sp>
          <p:nvSpPr>
            <p:cNvPr id="2177" name=""/>
            <p:cNvSpPr/>
            <p:nvPr/>
          </p:nvSpPr>
          <p:spPr>
            <a:xfrm>
              <a:off x="7887600" y="2587320"/>
              <a:ext cx="31680" cy="179640"/>
            </a:xfrm>
            <a:custGeom>
              <a:avLst/>
              <a:gdLst/>
              <a:ahLst/>
              <a:rect l="l" t="t" r="r" b="b"/>
              <a:pathLst>
                <a:path w="91" h="372">
                  <a:moveTo>
                    <a:pt x="0" y="62"/>
                  </a:moveTo>
                  <a:lnTo>
                    <a:pt x="1" y="43"/>
                  </a:lnTo>
                  <a:lnTo>
                    <a:pt x="7" y="24"/>
                  </a:lnTo>
                  <a:lnTo>
                    <a:pt x="19" y="9"/>
                  </a:lnTo>
                  <a:lnTo>
                    <a:pt x="35" y="0"/>
                  </a:lnTo>
                  <a:lnTo>
                    <a:pt x="54" y="0"/>
                  </a:lnTo>
                  <a:lnTo>
                    <a:pt x="66" y="6"/>
                  </a:lnTo>
                  <a:lnTo>
                    <a:pt x="78" y="16"/>
                  </a:lnTo>
                  <a:lnTo>
                    <a:pt x="85" y="28"/>
                  </a:lnTo>
                  <a:lnTo>
                    <a:pt x="89" y="41"/>
                  </a:lnTo>
                  <a:lnTo>
                    <a:pt x="90" y="50"/>
                  </a:lnTo>
                  <a:lnTo>
                    <a:pt x="91" y="64"/>
                  </a:lnTo>
                  <a:lnTo>
                    <a:pt x="74" y="64"/>
                  </a:lnTo>
                  <a:lnTo>
                    <a:pt x="74" y="43"/>
                  </a:lnTo>
                  <a:lnTo>
                    <a:pt x="67" y="28"/>
                  </a:lnTo>
                  <a:lnTo>
                    <a:pt x="56" y="21"/>
                  </a:lnTo>
                  <a:lnTo>
                    <a:pt x="42" y="21"/>
                  </a:lnTo>
                  <a:lnTo>
                    <a:pt x="32" y="25"/>
                  </a:lnTo>
                  <a:lnTo>
                    <a:pt x="21" y="37"/>
                  </a:lnTo>
                  <a:lnTo>
                    <a:pt x="18" y="52"/>
                  </a:lnTo>
                  <a:lnTo>
                    <a:pt x="18" y="70"/>
                  </a:lnTo>
                  <a:lnTo>
                    <a:pt x="18" y="372"/>
                  </a:lnTo>
                  <a:lnTo>
                    <a:pt x="0" y="372"/>
                  </a:lnTo>
                  <a:lnTo>
                    <a:pt x="0" y="6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2178" name=""/>
            <p:cNvGrpSpPr/>
            <p:nvPr/>
          </p:nvGrpSpPr>
          <p:grpSpPr>
            <a:xfrm>
              <a:off x="7819920" y="2723400"/>
              <a:ext cx="58680" cy="46080"/>
              <a:chOff x="7819920" y="2723400"/>
              <a:chExt cx="58680" cy="46080"/>
            </a:xfrm>
          </p:grpSpPr>
          <p:sp>
            <p:nvSpPr>
              <p:cNvPr id="2179" name=""/>
              <p:cNvSpPr/>
              <p:nvPr/>
            </p:nvSpPr>
            <p:spPr>
              <a:xfrm>
                <a:off x="7819920" y="2723400"/>
                <a:ext cx="43920" cy="46080"/>
              </a:xfrm>
              <a:custGeom>
                <a:avLst/>
                <a:gdLst/>
                <a:ahLst/>
                <a:rect l="l" t="t" r="r" b="b"/>
                <a:pathLst>
                  <a:path w="131" h="94">
                    <a:moveTo>
                      <a:pt x="0" y="94"/>
                    </a:moveTo>
                    <a:lnTo>
                      <a:pt x="131" y="94"/>
                    </a:lnTo>
                    <a:lnTo>
                      <a:pt x="131" y="0"/>
                    </a:lnTo>
                    <a:lnTo>
                      <a:pt x="1" y="0"/>
                    </a:lnTo>
                    <a:lnTo>
                      <a:pt x="0" y="94"/>
                    </a:lnTo>
                    <a:close/>
                  </a:path>
                </a:pathLst>
              </a:custGeom>
              <a:solidFill>
                <a:srgbClr val="009900"/>
              </a:solidFill>
              <a:ln w="3240">
                <a:solidFill>
                  <a:srgbClr val="000000"/>
                </a:solidFill>
                <a:round/>
              </a:ln>
            </p:spPr>
            <p:style>
              <a:lnRef idx="0"/>
              <a:fillRef idx="0"/>
              <a:effectRef idx="0"/>
              <a:fontRef idx="minor"/>
            </p:style>
            <p:txBody>
              <a:bodyPr lIns="90000" rIns="90000" tIns="-720" bIns="-720" anchor="t">
                <a:noAutofit/>
              </a:bodyPr>
              <a:p>
                <a:endParaRPr b="0" lang="en-US" sz="2400" strike="noStrike" u="none">
                  <a:solidFill>
                    <a:srgbClr val="ffffff"/>
                  </a:solidFill>
                  <a:effectLst/>
                  <a:uFillTx/>
                  <a:latin typeface="Times New Roman"/>
                </a:endParaRPr>
              </a:p>
            </p:txBody>
          </p:sp>
          <p:sp>
            <p:nvSpPr>
              <p:cNvPr id="2180" name=""/>
              <p:cNvSpPr/>
              <p:nvPr/>
            </p:nvSpPr>
            <p:spPr>
              <a:xfrm>
                <a:off x="7863840" y="2726280"/>
                <a:ext cx="14760" cy="43200"/>
              </a:xfrm>
              <a:custGeom>
                <a:avLst/>
                <a:gdLst/>
                <a:ahLst/>
                <a:rect l="l" t="t" r="r" b="b"/>
                <a:pathLst>
                  <a:path w="42" h="93">
                    <a:moveTo>
                      <a:pt x="0" y="0"/>
                    </a:moveTo>
                    <a:lnTo>
                      <a:pt x="0" y="93"/>
                    </a:lnTo>
                    <a:lnTo>
                      <a:pt x="42" y="89"/>
                    </a:lnTo>
                    <a:lnTo>
                      <a:pt x="42" y="7"/>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3600" bIns="-3600" anchor="t">
                <a:noAutofit/>
              </a:bodyPr>
              <a:p>
                <a:endParaRPr b="0" lang="en-US" sz="2400" strike="noStrike" u="none">
                  <a:solidFill>
                    <a:srgbClr val="ffffff"/>
                  </a:solidFill>
                  <a:effectLst/>
                  <a:uFillTx/>
                  <a:latin typeface="Times New Roman"/>
                </a:endParaRPr>
              </a:p>
            </p:txBody>
          </p:sp>
        </p:grpSp>
        <p:sp>
          <p:nvSpPr>
            <p:cNvPr id="2181" name=""/>
            <p:cNvSpPr/>
            <p:nvPr/>
          </p:nvSpPr>
          <p:spPr>
            <a:xfrm>
              <a:off x="8019360" y="2634840"/>
              <a:ext cx="14760" cy="94320"/>
            </a:xfrm>
            <a:custGeom>
              <a:avLst/>
              <a:gdLst/>
              <a:ahLst/>
              <a:rect l="l" t="t" r="r" b="b"/>
              <a:pathLst>
                <a:path w="46" h="192">
                  <a:moveTo>
                    <a:pt x="0" y="33"/>
                  </a:moveTo>
                  <a:lnTo>
                    <a:pt x="1" y="22"/>
                  </a:lnTo>
                  <a:lnTo>
                    <a:pt x="3" y="12"/>
                  </a:lnTo>
                  <a:lnTo>
                    <a:pt x="10" y="4"/>
                  </a:lnTo>
                  <a:lnTo>
                    <a:pt x="18" y="0"/>
                  </a:lnTo>
                  <a:lnTo>
                    <a:pt x="27" y="0"/>
                  </a:lnTo>
                  <a:lnTo>
                    <a:pt x="33" y="3"/>
                  </a:lnTo>
                  <a:lnTo>
                    <a:pt x="39" y="8"/>
                  </a:lnTo>
                  <a:lnTo>
                    <a:pt x="43" y="14"/>
                  </a:lnTo>
                  <a:lnTo>
                    <a:pt x="45" y="21"/>
                  </a:lnTo>
                  <a:lnTo>
                    <a:pt x="45" y="26"/>
                  </a:lnTo>
                  <a:lnTo>
                    <a:pt x="46" y="33"/>
                  </a:lnTo>
                  <a:lnTo>
                    <a:pt x="37" y="33"/>
                  </a:lnTo>
                  <a:lnTo>
                    <a:pt x="37" y="22"/>
                  </a:lnTo>
                  <a:lnTo>
                    <a:pt x="34" y="14"/>
                  </a:lnTo>
                  <a:lnTo>
                    <a:pt x="28" y="11"/>
                  </a:lnTo>
                  <a:lnTo>
                    <a:pt x="21" y="11"/>
                  </a:lnTo>
                  <a:lnTo>
                    <a:pt x="16" y="13"/>
                  </a:lnTo>
                  <a:lnTo>
                    <a:pt x="11" y="20"/>
                  </a:lnTo>
                  <a:lnTo>
                    <a:pt x="10" y="27"/>
                  </a:lnTo>
                  <a:lnTo>
                    <a:pt x="10" y="37"/>
                  </a:lnTo>
                  <a:lnTo>
                    <a:pt x="10" y="192"/>
                  </a:lnTo>
                  <a:lnTo>
                    <a:pt x="0" y="192"/>
                  </a:lnTo>
                  <a:lnTo>
                    <a:pt x="0" y="33"/>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2182" name=""/>
            <p:cNvGrpSpPr/>
            <p:nvPr/>
          </p:nvGrpSpPr>
          <p:grpSpPr>
            <a:xfrm>
              <a:off x="7814160" y="2594160"/>
              <a:ext cx="19440" cy="171360"/>
              <a:chOff x="7814160" y="2594160"/>
              <a:chExt cx="19440" cy="171360"/>
            </a:xfrm>
          </p:grpSpPr>
          <p:grpSp>
            <p:nvGrpSpPr>
              <p:cNvPr id="2183" name=""/>
              <p:cNvGrpSpPr/>
              <p:nvPr/>
            </p:nvGrpSpPr>
            <p:grpSpPr>
              <a:xfrm>
                <a:off x="7814160" y="2709000"/>
                <a:ext cx="19440" cy="56520"/>
                <a:chOff x="7814160" y="2709000"/>
                <a:chExt cx="19440" cy="56520"/>
              </a:xfrm>
            </p:grpSpPr>
            <p:sp>
              <p:nvSpPr>
                <p:cNvPr id="2184" name=""/>
                <p:cNvSpPr/>
                <p:nvPr/>
              </p:nvSpPr>
              <p:spPr>
                <a:xfrm>
                  <a:off x="7814160" y="2739240"/>
                  <a:ext cx="19440" cy="23400"/>
                </a:xfrm>
                <a:prstGeom prst="rect">
                  <a:avLst/>
                </a:prstGeom>
                <a:solidFill>
                  <a:srgbClr val="009900"/>
                </a:solidFill>
                <a:ln w="3240">
                  <a:solidFill>
                    <a:srgbClr val="000000"/>
                  </a:solidFill>
                  <a:miter/>
                </a:ln>
              </p:spPr>
              <p:style>
                <a:lnRef idx="0"/>
                <a:fillRef idx="0"/>
                <a:effectRef idx="0"/>
                <a:fontRef idx="minor"/>
              </p:style>
              <p:txBody>
                <a:bodyPr lIns="90000" rIns="90000" tIns="-23400" bIns="-23400" anchor="t">
                  <a:noAutofit/>
                </a:bodyPr>
                <a:p>
                  <a:endParaRPr b="0" lang="en-US" sz="2400" strike="noStrike" u="none">
                    <a:solidFill>
                      <a:srgbClr val="ffffff"/>
                    </a:solidFill>
                    <a:effectLst/>
                    <a:uFillTx/>
                    <a:latin typeface="Times New Roman"/>
                  </a:endParaRPr>
                </a:p>
              </p:txBody>
            </p:sp>
            <p:sp>
              <p:nvSpPr>
                <p:cNvPr id="2185" name=""/>
                <p:cNvSpPr/>
                <p:nvPr/>
              </p:nvSpPr>
              <p:spPr>
                <a:xfrm>
                  <a:off x="7814160" y="2735280"/>
                  <a:ext cx="19440" cy="30240"/>
                </a:xfrm>
                <a:custGeom>
                  <a:avLst/>
                  <a:gdLst/>
                  <a:ahLst/>
                  <a:rect l="l" t="t" r="r" b="b"/>
                  <a:pathLst>
                    <a:path w="57" h="59">
                      <a:moveTo>
                        <a:pt x="0" y="0"/>
                      </a:moveTo>
                      <a:lnTo>
                        <a:pt x="57" y="59"/>
                      </a:lnTo>
                      <a:lnTo>
                        <a:pt x="57" y="0"/>
                      </a:lnTo>
                      <a:lnTo>
                        <a:pt x="0" y="59"/>
                      </a:lnTo>
                    </a:path>
                  </a:pathLst>
                </a:custGeom>
                <a:solidFill>
                  <a:srgbClr val="009900"/>
                </a:solidFill>
                <a:ln w="3240">
                  <a:solidFill>
                    <a:srgbClr val="00000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2186" name=""/>
                <p:cNvSpPr/>
                <p:nvPr/>
              </p:nvSpPr>
              <p:spPr>
                <a:xfrm>
                  <a:off x="7815240" y="2711880"/>
                  <a:ext cx="165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2187" name=""/>
                <p:cNvSpPr/>
                <p:nvPr/>
              </p:nvSpPr>
              <p:spPr>
                <a:xfrm>
                  <a:off x="7814160" y="2709000"/>
                  <a:ext cx="19440" cy="26280"/>
                </a:xfrm>
                <a:custGeom>
                  <a:avLst/>
                  <a:gdLst/>
                  <a:ahLst/>
                  <a:rect l="l" t="t" r="r" b="b"/>
                  <a:pathLst>
                    <a:path w="57" h="60">
                      <a:moveTo>
                        <a:pt x="0" y="0"/>
                      </a:moveTo>
                      <a:lnTo>
                        <a:pt x="57" y="60"/>
                      </a:lnTo>
                      <a:lnTo>
                        <a:pt x="57" y="0"/>
                      </a:lnTo>
                      <a:lnTo>
                        <a:pt x="0" y="60"/>
                      </a:lnTo>
                    </a:path>
                  </a:pathLst>
                </a:custGeom>
                <a:solidFill>
                  <a:srgbClr val="009900"/>
                </a:solidFill>
                <a:ln w="3240">
                  <a:solidFill>
                    <a:srgbClr val="000000"/>
                  </a:solidFill>
                  <a:round/>
                </a:ln>
              </p:spPr>
              <p:style>
                <a:lnRef idx="0"/>
                <a:fillRef idx="0"/>
                <a:effectRef idx="0"/>
                <a:fontRef idx="minor"/>
              </p:style>
              <p:txBody>
                <a:bodyPr lIns="90000" rIns="90000" tIns="-20520" bIns="-20520" anchor="t">
                  <a:noAutofit/>
                </a:bodyPr>
                <a:p>
                  <a:endParaRPr b="0" lang="en-US" sz="2400" strike="noStrike" u="none">
                    <a:solidFill>
                      <a:srgbClr val="ffffff"/>
                    </a:solidFill>
                    <a:effectLst/>
                    <a:uFillTx/>
                    <a:latin typeface="Times New Roman"/>
                  </a:endParaRPr>
                </a:p>
              </p:txBody>
            </p:sp>
          </p:grpSp>
          <p:grpSp>
            <p:nvGrpSpPr>
              <p:cNvPr id="2188" name=""/>
              <p:cNvGrpSpPr/>
              <p:nvPr/>
            </p:nvGrpSpPr>
            <p:grpSpPr>
              <a:xfrm>
                <a:off x="7814160" y="2651400"/>
                <a:ext cx="19440" cy="56520"/>
                <a:chOff x="7814160" y="2651400"/>
                <a:chExt cx="19440" cy="56520"/>
              </a:xfrm>
            </p:grpSpPr>
            <p:sp>
              <p:nvSpPr>
                <p:cNvPr id="2189" name=""/>
                <p:cNvSpPr/>
                <p:nvPr/>
              </p:nvSpPr>
              <p:spPr>
                <a:xfrm>
                  <a:off x="7814160" y="2681640"/>
                  <a:ext cx="19440" cy="23400"/>
                </a:xfrm>
                <a:prstGeom prst="rect">
                  <a:avLst/>
                </a:prstGeom>
                <a:solidFill>
                  <a:srgbClr val="009900"/>
                </a:solidFill>
                <a:ln w="3240">
                  <a:solidFill>
                    <a:srgbClr val="000000"/>
                  </a:solidFill>
                  <a:miter/>
                </a:ln>
              </p:spPr>
              <p:style>
                <a:lnRef idx="0"/>
                <a:fillRef idx="0"/>
                <a:effectRef idx="0"/>
                <a:fontRef idx="minor"/>
              </p:style>
              <p:txBody>
                <a:bodyPr lIns="90000" rIns="90000" tIns="-23400" bIns="-23400" anchor="t">
                  <a:noAutofit/>
                </a:bodyPr>
                <a:p>
                  <a:endParaRPr b="0" lang="en-US" sz="2400" strike="noStrike" u="none">
                    <a:solidFill>
                      <a:srgbClr val="ffffff"/>
                    </a:solidFill>
                    <a:effectLst/>
                    <a:uFillTx/>
                    <a:latin typeface="Times New Roman"/>
                  </a:endParaRPr>
                </a:p>
              </p:txBody>
            </p:sp>
            <p:sp>
              <p:nvSpPr>
                <p:cNvPr id="2190" name=""/>
                <p:cNvSpPr/>
                <p:nvPr/>
              </p:nvSpPr>
              <p:spPr>
                <a:xfrm>
                  <a:off x="7814160" y="2677680"/>
                  <a:ext cx="19440" cy="30240"/>
                </a:xfrm>
                <a:custGeom>
                  <a:avLst/>
                  <a:gdLst/>
                  <a:ahLst/>
                  <a:rect l="l" t="t" r="r" b="b"/>
                  <a:pathLst>
                    <a:path w="57" h="60">
                      <a:moveTo>
                        <a:pt x="0" y="0"/>
                      </a:moveTo>
                      <a:lnTo>
                        <a:pt x="57" y="60"/>
                      </a:lnTo>
                      <a:lnTo>
                        <a:pt x="57" y="0"/>
                      </a:lnTo>
                      <a:lnTo>
                        <a:pt x="0" y="60"/>
                      </a:lnTo>
                    </a:path>
                  </a:pathLst>
                </a:custGeom>
                <a:solidFill>
                  <a:srgbClr val="009900"/>
                </a:solidFill>
                <a:ln w="3240">
                  <a:solidFill>
                    <a:srgbClr val="00000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2191" name=""/>
                <p:cNvSpPr/>
                <p:nvPr/>
              </p:nvSpPr>
              <p:spPr>
                <a:xfrm>
                  <a:off x="7815240" y="2654280"/>
                  <a:ext cx="165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2192" name=""/>
                <p:cNvSpPr/>
                <p:nvPr/>
              </p:nvSpPr>
              <p:spPr>
                <a:xfrm>
                  <a:off x="7814160" y="2651400"/>
                  <a:ext cx="19440" cy="26280"/>
                </a:xfrm>
                <a:custGeom>
                  <a:avLst/>
                  <a:gdLst/>
                  <a:ahLst/>
                  <a:rect l="l" t="t" r="r" b="b"/>
                  <a:pathLst>
                    <a:path w="57" h="59">
                      <a:moveTo>
                        <a:pt x="0" y="0"/>
                      </a:moveTo>
                      <a:lnTo>
                        <a:pt x="57" y="59"/>
                      </a:lnTo>
                      <a:lnTo>
                        <a:pt x="57" y="0"/>
                      </a:lnTo>
                      <a:lnTo>
                        <a:pt x="0" y="59"/>
                      </a:lnTo>
                    </a:path>
                  </a:pathLst>
                </a:custGeom>
                <a:solidFill>
                  <a:srgbClr val="009900"/>
                </a:solidFill>
                <a:ln w="3240">
                  <a:solidFill>
                    <a:srgbClr val="000000"/>
                  </a:solidFill>
                  <a:round/>
                </a:ln>
              </p:spPr>
              <p:style>
                <a:lnRef idx="0"/>
                <a:fillRef idx="0"/>
                <a:effectRef idx="0"/>
                <a:fontRef idx="minor"/>
              </p:style>
              <p:txBody>
                <a:bodyPr lIns="90000" rIns="90000" tIns="-20520" bIns="-20520" anchor="t">
                  <a:noAutofit/>
                </a:bodyPr>
                <a:p>
                  <a:endParaRPr b="0" lang="en-US" sz="2400" strike="noStrike" u="none">
                    <a:solidFill>
                      <a:srgbClr val="ffffff"/>
                    </a:solidFill>
                    <a:effectLst/>
                    <a:uFillTx/>
                    <a:latin typeface="Times New Roman"/>
                  </a:endParaRPr>
                </a:p>
              </p:txBody>
            </p:sp>
          </p:grpSp>
          <p:grpSp>
            <p:nvGrpSpPr>
              <p:cNvPr id="2193" name=""/>
              <p:cNvGrpSpPr/>
              <p:nvPr/>
            </p:nvGrpSpPr>
            <p:grpSpPr>
              <a:xfrm>
                <a:off x="7814160" y="2594160"/>
                <a:ext cx="19440" cy="56520"/>
                <a:chOff x="7814160" y="2594160"/>
                <a:chExt cx="19440" cy="56520"/>
              </a:xfrm>
            </p:grpSpPr>
            <p:sp>
              <p:nvSpPr>
                <p:cNvPr id="2194" name=""/>
                <p:cNvSpPr/>
                <p:nvPr/>
              </p:nvSpPr>
              <p:spPr>
                <a:xfrm>
                  <a:off x="7814160" y="2624400"/>
                  <a:ext cx="19440" cy="23400"/>
                </a:xfrm>
                <a:prstGeom prst="rect">
                  <a:avLst/>
                </a:prstGeom>
                <a:solidFill>
                  <a:srgbClr val="009900"/>
                </a:solidFill>
                <a:ln w="3240">
                  <a:solidFill>
                    <a:srgbClr val="000000"/>
                  </a:solidFill>
                  <a:miter/>
                </a:ln>
              </p:spPr>
              <p:style>
                <a:lnRef idx="0"/>
                <a:fillRef idx="0"/>
                <a:effectRef idx="0"/>
                <a:fontRef idx="minor"/>
              </p:style>
              <p:txBody>
                <a:bodyPr lIns="90000" rIns="90000" tIns="-23400" bIns="-23400" anchor="t">
                  <a:noAutofit/>
                </a:bodyPr>
                <a:p>
                  <a:endParaRPr b="0" lang="en-US" sz="2400" strike="noStrike" u="none">
                    <a:solidFill>
                      <a:srgbClr val="ffffff"/>
                    </a:solidFill>
                    <a:effectLst/>
                    <a:uFillTx/>
                    <a:latin typeface="Times New Roman"/>
                  </a:endParaRPr>
                </a:p>
              </p:txBody>
            </p:sp>
            <p:sp>
              <p:nvSpPr>
                <p:cNvPr id="2195" name=""/>
                <p:cNvSpPr/>
                <p:nvPr/>
              </p:nvSpPr>
              <p:spPr>
                <a:xfrm>
                  <a:off x="7814160" y="2620440"/>
                  <a:ext cx="19440" cy="30240"/>
                </a:xfrm>
                <a:custGeom>
                  <a:avLst/>
                  <a:gdLst/>
                  <a:ahLst/>
                  <a:rect l="l" t="t" r="r" b="b"/>
                  <a:pathLst>
                    <a:path w="57" h="60">
                      <a:moveTo>
                        <a:pt x="0" y="0"/>
                      </a:moveTo>
                      <a:lnTo>
                        <a:pt x="57" y="60"/>
                      </a:lnTo>
                      <a:lnTo>
                        <a:pt x="57" y="0"/>
                      </a:lnTo>
                      <a:lnTo>
                        <a:pt x="0" y="60"/>
                      </a:lnTo>
                    </a:path>
                  </a:pathLst>
                </a:custGeom>
                <a:solidFill>
                  <a:srgbClr val="009900"/>
                </a:solidFill>
                <a:ln w="3240">
                  <a:solidFill>
                    <a:srgbClr val="00000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2196" name=""/>
                <p:cNvSpPr/>
                <p:nvPr/>
              </p:nvSpPr>
              <p:spPr>
                <a:xfrm>
                  <a:off x="7815240" y="2597040"/>
                  <a:ext cx="165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2197" name=""/>
                <p:cNvSpPr/>
                <p:nvPr/>
              </p:nvSpPr>
              <p:spPr>
                <a:xfrm>
                  <a:off x="7814160" y="2594160"/>
                  <a:ext cx="19440" cy="26280"/>
                </a:xfrm>
                <a:custGeom>
                  <a:avLst/>
                  <a:gdLst/>
                  <a:ahLst/>
                  <a:rect l="l" t="t" r="r" b="b"/>
                  <a:pathLst>
                    <a:path w="57" h="59">
                      <a:moveTo>
                        <a:pt x="0" y="0"/>
                      </a:moveTo>
                      <a:lnTo>
                        <a:pt x="57" y="59"/>
                      </a:lnTo>
                      <a:lnTo>
                        <a:pt x="57" y="0"/>
                      </a:lnTo>
                      <a:lnTo>
                        <a:pt x="0" y="59"/>
                      </a:lnTo>
                    </a:path>
                  </a:pathLst>
                </a:custGeom>
                <a:solidFill>
                  <a:srgbClr val="009900"/>
                </a:solidFill>
                <a:ln w="3240">
                  <a:solidFill>
                    <a:srgbClr val="000000"/>
                  </a:solidFill>
                  <a:round/>
                </a:ln>
              </p:spPr>
              <p:style>
                <a:lnRef idx="0"/>
                <a:fillRef idx="0"/>
                <a:effectRef idx="0"/>
                <a:fontRef idx="minor"/>
              </p:style>
              <p:txBody>
                <a:bodyPr lIns="90000" rIns="90000" tIns="-20520" bIns="-20520" anchor="t">
                  <a:noAutofit/>
                </a:bodyPr>
                <a:p>
                  <a:endParaRPr b="0" lang="en-US" sz="2400" strike="noStrike" u="none">
                    <a:solidFill>
                      <a:srgbClr val="ffffff"/>
                    </a:solidFill>
                    <a:effectLst/>
                    <a:uFillTx/>
                    <a:latin typeface="Times New Roman"/>
                  </a:endParaRPr>
                </a:p>
              </p:txBody>
            </p:sp>
          </p:grpSp>
        </p:grpSp>
        <p:sp>
          <p:nvSpPr>
            <p:cNvPr id="2198" name=""/>
            <p:cNvSpPr/>
            <p:nvPr/>
          </p:nvSpPr>
          <p:spPr>
            <a:xfrm>
              <a:off x="7047720" y="2465640"/>
              <a:ext cx="691200" cy="212760"/>
            </a:xfrm>
            <a:custGeom>
              <a:avLst/>
              <a:gdLst/>
              <a:ahLst/>
              <a:rect l="l" t="t" r="r" b="b"/>
              <a:pathLst>
                <a:path w="1997" h="441">
                  <a:moveTo>
                    <a:pt x="1997" y="0"/>
                  </a:moveTo>
                  <a:lnTo>
                    <a:pt x="1997" y="84"/>
                  </a:lnTo>
                  <a:lnTo>
                    <a:pt x="1218" y="150"/>
                  </a:lnTo>
                  <a:lnTo>
                    <a:pt x="1035" y="418"/>
                  </a:lnTo>
                  <a:lnTo>
                    <a:pt x="0" y="441"/>
                  </a:lnTo>
                  <a:lnTo>
                    <a:pt x="0" y="389"/>
                  </a:lnTo>
                  <a:lnTo>
                    <a:pt x="970" y="351"/>
                  </a:lnTo>
                  <a:lnTo>
                    <a:pt x="1174" y="76"/>
                  </a:lnTo>
                  <a:lnTo>
                    <a:pt x="1997"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2199" name=""/>
            <p:cNvGrpSpPr/>
            <p:nvPr/>
          </p:nvGrpSpPr>
          <p:grpSpPr>
            <a:xfrm>
              <a:off x="7546680" y="2394360"/>
              <a:ext cx="77040" cy="117360"/>
              <a:chOff x="7546680" y="2394360"/>
              <a:chExt cx="77040" cy="117360"/>
            </a:xfrm>
          </p:grpSpPr>
          <p:sp>
            <p:nvSpPr>
              <p:cNvPr id="2200" name=""/>
              <p:cNvSpPr/>
              <p:nvPr/>
            </p:nvSpPr>
            <p:spPr>
              <a:xfrm>
                <a:off x="7571160" y="2394360"/>
                <a:ext cx="52560" cy="117360"/>
              </a:xfrm>
              <a:custGeom>
                <a:avLst/>
                <a:gdLst/>
                <a:ahLst/>
                <a:rect l="l" t="t" r="r" b="b"/>
                <a:pathLst>
                  <a:path w="153" h="243">
                    <a:moveTo>
                      <a:pt x="79" y="0"/>
                    </a:moveTo>
                    <a:lnTo>
                      <a:pt x="153" y="34"/>
                    </a:lnTo>
                    <a:lnTo>
                      <a:pt x="153" y="105"/>
                    </a:lnTo>
                    <a:lnTo>
                      <a:pt x="87" y="109"/>
                    </a:lnTo>
                    <a:lnTo>
                      <a:pt x="51" y="229"/>
                    </a:lnTo>
                    <a:lnTo>
                      <a:pt x="0" y="243"/>
                    </a:lnTo>
                    <a:lnTo>
                      <a:pt x="79"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201" name=""/>
              <p:cNvSpPr/>
              <p:nvPr/>
            </p:nvSpPr>
            <p:spPr>
              <a:xfrm>
                <a:off x="7546680" y="2394360"/>
                <a:ext cx="52200" cy="117360"/>
              </a:xfrm>
              <a:custGeom>
                <a:avLst/>
                <a:gdLst/>
                <a:ahLst/>
                <a:rect l="l" t="t" r="r" b="b"/>
                <a:pathLst>
                  <a:path w="154" h="248">
                    <a:moveTo>
                      <a:pt x="81" y="22"/>
                    </a:moveTo>
                    <a:lnTo>
                      <a:pt x="154" y="0"/>
                    </a:lnTo>
                    <a:lnTo>
                      <a:pt x="73" y="243"/>
                    </a:lnTo>
                    <a:lnTo>
                      <a:pt x="0" y="248"/>
                    </a:lnTo>
                    <a:lnTo>
                      <a:pt x="81" y="2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202" name=""/>
            <p:cNvGrpSpPr/>
            <p:nvPr/>
          </p:nvGrpSpPr>
          <p:grpSpPr>
            <a:xfrm>
              <a:off x="7657560" y="2360520"/>
              <a:ext cx="88200" cy="134280"/>
              <a:chOff x="7657560" y="2360520"/>
              <a:chExt cx="88200" cy="134280"/>
            </a:xfrm>
          </p:grpSpPr>
          <p:sp>
            <p:nvSpPr>
              <p:cNvPr id="2203" name=""/>
              <p:cNvSpPr/>
              <p:nvPr/>
            </p:nvSpPr>
            <p:spPr>
              <a:xfrm>
                <a:off x="7657560" y="2360520"/>
                <a:ext cx="63720" cy="134280"/>
              </a:xfrm>
              <a:custGeom>
                <a:avLst/>
                <a:gdLst/>
                <a:ahLst/>
                <a:rect l="l" t="t" r="r" b="b"/>
                <a:pathLst>
                  <a:path w="181" h="284">
                    <a:moveTo>
                      <a:pt x="98" y="15"/>
                    </a:moveTo>
                    <a:lnTo>
                      <a:pt x="181" y="0"/>
                    </a:lnTo>
                    <a:lnTo>
                      <a:pt x="93" y="278"/>
                    </a:lnTo>
                    <a:lnTo>
                      <a:pt x="0" y="284"/>
                    </a:lnTo>
                    <a:lnTo>
                      <a:pt x="98" y="15"/>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204" name=""/>
              <p:cNvSpPr/>
              <p:nvPr/>
            </p:nvSpPr>
            <p:spPr>
              <a:xfrm>
                <a:off x="7689240" y="2360520"/>
                <a:ext cx="56520" cy="131400"/>
              </a:xfrm>
              <a:custGeom>
                <a:avLst/>
                <a:gdLst/>
                <a:ahLst/>
                <a:rect l="l" t="t" r="r" b="b"/>
                <a:pathLst>
                  <a:path w="165" h="274">
                    <a:moveTo>
                      <a:pt x="89" y="0"/>
                    </a:moveTo>
                    <a:lnTo>
                      <a:pt x="0" y="274"/>
                    </a:lnTo>
                    <a:lnTo>
                      <a:pt x="57" y="248"/>
                    </a:lnTo>
                    <a:lnTo>
                      <a:pt x="93" y="129"/>
                    </a:lnTo>
                    <a:lnTo>
                      <a:pt x="165" y="122"/>
                    </a:lnTo>
                    <a:lnTo>
                      <a:pt x="165" y="47"/>
                    </a:lnTo>
                    <a:lnTo>
                      <a:pt x="89"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205" name=""/>
            <p:cNvGrpSpPr/>
            <p:nvPr/>
          </p:nvGrpSpPr>
          <p:grpSpPr>
            <a:xfrm>
              <a:off x="7742160" y="2719440"/>
              <a:ext cx="83880" cy="63720"/>
              <a:chOff x="7742160" y="2719440"/>
              <a:chExt cx="83880" cy="63720"/>
            </a:xfrm>
          </p:grpSpPr>
          <p:sp>
            <p:nvSpPr>
              <p:cNvPr id="2206" name=""/>
              <p:cNvSpPr/>
              <p:nvPr/>
            </p:nvSpPr>
            <p:spPr>
              <a:xfrm>
                <a:off x="7742160" y="2723040"/>
                <a:ext cx="60480" cy="56880"/>
              </a:xfrm>
              <a:prstGeom prst="rect">
                <a:avLst/>
              </a:prstGeom>
              <a:solidFill>
                <a:srgbClr val="009900"/>
              </a:solidFill>
              <a:ln w="3240">
                <a:solidFill>
                  <a:srgbClr val="000000"/>
                </a:solidFill>
                <a:miter/>
              </a:ln>
            </p:spPr>
            <p:style>
              <a:lnRef idx="0"/>
              <a:fillRef idx="0"/>
              <a:effectRef idx="0"/>
              <a:fontRef idx="minor"/>
            </p:style>
            <p:txBody>
              <a:bodyPr lIns="90000" rIns="90000" tIns="10080" bIns="10080" anchor="t">
                <a:noAutofit/>
              </a:bodyPr>
              <a:p>
                <a:endParaRPr b="0" lang="en-US" sz="2400" strike="noStrike" u="none">
                  <a:solidFill>
                    <a:srgbClr val="ffffff"/>
                  </a:solidFill>
                  <a:effectLst/>
                  <a:uFillTx/>
                  <a:latin typeface="Times New Roman"/>
                </a:endParaRPr>
              </a:p>
            </p:txBody>
          </p:sp>
          <p:sp>
            <p:nvSpPr>
              <p:cNvPr id="2207" name=""/>
              <p:cNvSpPr/>
              <p:nvPr/>
            </p:nvSpPr>
            <p:spPr>
              <a:xfrm>
                <a:off x="7804080" y="2719440"/>
                <a:ext cx="21960" cy="63720"/>
              </a:xfrm>
              <a:custGeom>
                <a:avLst/>
                <a:gdLst/>
                <a:ahLst/>
                <a:rect l="l" t="t" r="r" b="b"/>
                <a:pathLst>
                  <a:path w="60" h="132">
                    <a:moveTo>
                      <a:pt x="0" y="0"/>
                    </a:moveTo>
                    <a:lnTo>
                      <a:pt x="0" y="132"/>
                    </a:lnTo>
                    <a:lnTo>
                      <a:pt x="60" y="126"/>
                    </a:lnTo>
                    <a:lnTo>
                      <a:pt x="60" y="11"/>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6920" bIns="16920" anchor="t">
                <a:noAutofit/>
              </a:bodyPr>
              <a:p>
                <a:endParaRPr b="0" lang="en-US" sz="2400" strike="noStrike" u="none">
                  <a:solidFill>
                    <a:srgbClr val="ffffff"/>
                  </a:solidFill>
                  <a:effectLst/>
                  <a:uFillTx/>
                  <a:latin typeface="Times New Roman"/>
                </a:endParaRPr>
              </a:p>
            </p:txBody>
          </p:sp>
        </p:grpSp>
        <p:grpSp>
          <p:nvGrpSpPr>
            <p:cNvPr id="2208" name=""/>
            <p:cNvGrpSpPr/>
            <p:nvPr/>
          </p:nvGrpSpPr>
          <p:grpSpPr>
            <a:xfrm>
              <a:off x="7466400" y="2543400"/>
              <a:ext cx="216720" cy="232920"/>
              <a:chOff x="7466400" y="2543400"/>
              <a:chExt cx="216720" cy="232920"/>
            </a:xfrm>
          </p:grpSpPr>
          <p:sp>
            <p:nvSpPr>
              <p:cNvPr id="2209" name=""/>
              <p:cNvSpPr/>
              <p:nvPr/>
            </p:nvSpPr>
            <p:spPr>
              <a:xfrm>
                <a:off x="7467840" y="2550240"/>
                <a:ext cx="100440" cy="16560"/>
              </a:xfrm>
              <a:custGeom>
                <a:avLst/>
                <a:gdLst/>
                <a:ahLst/>
                <a:rect l="l" t="t" r="r" b="b"/>
                <a:pathLst>
                  <a:path w="291" h="34">
                    <a:moveTo>
                      <a:pt x="0" y="16"/>
                    </a:moveTo>
                    <a:lnTo>
                      <a:pt x="262" y="0"/>
                    </a:lnTo>
                    <a:lnTo>
                      <a:pt x="291" y="26"/>
                    </a:lnTo>
                    <a:lnTo>
                      <a:pt x="25" y="34"/>
                    </a:lnTo>
                    <a:lnTo>
                      <a:pt x="0" y="16"/>
                    </a:lnTo>
                    <a:close/>
                  </a:path>
                </a:pathLst>
              </a:custGeom>
              <a:solidFill>
                <a:srgbClr val="009900"/>
              </a:solidFill>
              <a:ln w="3240">
                <a:solidFill>
                  <a:srgbClr val="000000"/>
                </a:solidFill>
                <a:round/>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sp>
            <p:nvSpPr>
              <p:cNvPr id="2210" name=""/>
              <p:cNvSpPr/>
              <p:nvPr/>
            </p:nvSpPr>
            <p:spPr>
              <a:xfrm>
                <a:off x="7466400" y="2557080"/>
                <a:ext cx="10800" cy="212400"/>
              </a:xfrm>
              <a:custGeom>
                <a:avLst/>
                <a:gdLst/>
                <a:ahLst/>
                <a:rect l="l" t="t" r="r" b="b"/>
                <a:pathLst>
                  <a:path w="29" h="439">
                    <a:moveTo>
                      <a:pt x="0" y="439"/>
                    </a:moveTo>
                    <a:lnTo>
                      <a:pt x="0" y="0"/>
                    </a:lnTo>
                    <a:lnTo>
                      <a:pt x="29" y="22"/>
                    </a:lnTo>
                    <a:lnTo>
                      <a:pt x="29" y="439"/>
                    </a:lnTo>
                    <a:lnTo>
                      <a:pt x="0" y="439"/>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211" name=""/>
              <p:cNvSpPr/>
              <p:nvPr/>
            </p:nvSpPr>
            <p:spPr>
              <a:xfrm>
                <a:off x="7557480" y="2550240"/>
                <a:ext cx="9720" cy="223200"/>
              </a:xfrm>
              <a:custGeom>
                <a:avLst/>
                <a:gdLst/>
                <a:ahLst/>
                <a:rect l="l" t="t" r="r" b="b"/>
                <a:pathLst>
                  <a:path w="28" h="462">
                    <a:moveTo>
                      <a:pt x="0" y="462"/>
                    </a:moveTo>
                    <a:lnTo>
                      <a:pt x="0" y="0"/>
                    </a:lnTo>
                    <a:lnTo>
                      <a:pt x="28" y="25"/>
                    </a:lnTo>
                    <a:lnTo>
                      <a:pt x="28" y="462"/>
                    </a:lnTo>
                    <a:lnTo>
                      <a:pt x="0" y="46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212" name=""/>
              <p:cNvSpPr/>
              <p:nvPr/>
            </p:nvSpPr>
            <p:spPr>
              <a:xfrm>
                <a:off x="7557480" y="2543400"/>
                <a:ext cx="125640" cy="19800"/>
              </a:xfrm>
              <a:custGeom>
                <a:avLst/>
                <a:gdLst/>
                <a:ahLst/>
                <a:rect l="l" t="t" r="r" b="b"/>
                <a:pathLst>
                  <a:path w="363" h="41">
                    <a:moveTo>
                      <a:pt x="0" y="15"/>
                    </a:moveTo>
                    <a:lnTo>
                      <a:pt x="316" y="0"/>
                    </a:lnTo>
                    <a:lnTo>
                      <a:pt x="363" y="26"/>
                    </a:lnTo>
                    <a:lnTo>
                      <a:pt x="32" y="41"/>
                    </a:lnTo>
                    <a:lnTo>
                      <a:pt x="0" y="15"/>
                    </a:lnTo>
                    <a:close/>
                  </a:path>
                </a:pathLst>
              </a:custGeom>
              <a:solidFill>
                <a:srgbClr val="009900"/>
              </a:solidFill>
              <a:ln w="3240">
                <a:solidFill>
                  <a:srgbClr val="000000"/>
                </a:solidFill>
                <a:round/>
              </a:ln>
            </p:spPr>
            <p:style>
              <a:lnRef idx="0"/>
              <a:fillRef idx="0"/>
              <a:effectRef idx="0"/>
              <a:fontRef idx="minor"/>
            </p:style>
            <p:txBody>
              <a:bodyPr lIns="90000" rIns="90000" tIns="-27000" bIns="-27000" anchor="t">
                <a:noAutofit/>
              </a:bodyPr>
              <a:p>
                <a:endParaRPr b="0" lang="en-US" sz="2400" strike="noStrike" u="none">
                  <a:solidFill>
                    <a:srgbClr val="ffffff"/>
                  </a:solidFill>
                  <a:effectLst/>
                  <a:uFillTx/>
                  <a:latin typeface="Times New Roman"/>
                </a:endParaRPr>
              </a:p>
            </p:txBody>
          </p:sp>
          <p:sp>
            <p:nvSpPr>
              <p:cNvPr id="2213" name=""/>
              <p:cNvSpPr/>
              <p:nvPr/>
            </p:nvSpPr>
            <p:spPr>
              <a:xfrm>
                <a:off x="7671240" y="2543400"/>
                <a:ext cx="11880" cy="232920"/>
              </a:xfrm>
              <a:custGeom>
                <a:avLst/>
                <a:gdLst/>
                <a:ahLst/>
                <a:rect l="l" t="t" r="r" b="b"/>
                <a:pathLst>
                  <a:path w="36" h="480">
                    <a:moveTo>
                      <a:pt x="0" y="480"/>
                    </a:moveTo>
                    <a:lnTo>
                      <a:pt x="0" y="0"/>
                    </a:lnTo>
                    <a:lnTo>
                      <a:pt x="36" y="26"/>
                    </a:lnTo>
                    <a:lnTo>
                      <a:pt x="36" y="480"/>
                    </a:lnTo>
                    <a:lnTo>
                      <a:pt x="0" y="48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214" name=""/>
            <p:cNvGrpSpPr/>
            <p:nvPr/>
          </p:nvGrpSpPr>
          <p:grpSpPr>
            <a:xfrm>
              <a:off x="7060320" y="2712600"/>
              <a:ext cx="281880" cy="50760"/>
              <a:chOff x="7060320" y="2712600"/>
              <a:chExt cx="281880" cy="50760"/>
            </a:xfrm>
          </p:grpSpPr>
          <p:grpSp>
            <p:nvGrpSpPr>
              <p:cNvPr id="2215" name=""/>
              <p:cNvGrpSpPr/>
              <p:nvPr/>
            </p:nvGrpSpPr>
            <p:grpSpPr>
              <a:xfrm>
                <a:off x="7060320" y="2716200"/>
                <a:ext cx="140760" cy="45720"/>
                <a:chOff x="7060320" y="2716200"/>
                <a:chExt cx="140760" cy="45720"/>
              </a:xfrm>
            </p:grpSpPr>
            <p:grpSp>
              <p:nvGrpSpPr>
                <p:cNvPr id="2216" name=""/>
                <p:cNvGrpSpPr/>
                <p:nvPr/>
              </p:nvGrpSpPr>
              <p:grpSpPr>
                <a:xfrm>
                  <a:off x="7060320" y="2716200"/>
                  <a:ext cx="36000" cy="45720"/>
                  <a:chOff x="7060320" y="2716200"/>
                  <a:chExt cx="36000" cy="45720"/>
                </a:xfrm>
              </p:grpSpPr>
              <p:sp>
                <p:nvSpPr>
                  <p:cNvPr id="2217" name=""/>
                  <p:cNvSpPr/>
                  <p:nvPr/>
                </p:nvSpPr>
                <p:spPr>
                  <a:xfrm>
                    <a:off x="7061400" y="271908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2218" name=""/>
                  <p:cNvSpPr/>
                  <p:nvPr/>
                </p:nvSpPr>
                <p:spPr>
                  <a:xfrm>
                    <a:off x="7060320" y="2716200"/>
                    <a:ext cx="36000" cy="45720"/>
                  </a:xfrm>
                  <a:custGeom>
                    <a:avLst/>
                    <a:gdLst/>
                    <a:ahLst/>
                    <a:rect l="l" t="t" r="r" b="b"/>
                    <a:pathLst>
                      <a:path w="100" h="104">
                        <a:moveTo>
                          <a:pt x="0" y="0"/>
                        </a:moveTo>
                        <a:lnTo>
                          <a:pt x="100" y="104"/>
                        </a:lnTo>
                        <a:lnTo>
                          <a:pt x="100"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2219" name=""/>
                <p:cNvGrpSpPr/>
                <p:nvPr/>
              </p:nvGrpSpPr>
              <p:grpSpPr>
                <a:xfrm>
                  <a:off x="7096320" y="2716200"/>
                  <a:ext cx="34200" cy="45720"/>
                  <a:chOff x="7096320" y="2716200"/>
                  <a:chExt cx="34200" cy="45720"/>
                </a:xfrm>
              </p:grpSpPr>
              <p:sp>
                <p:nvSpPr>
                  <p:cNvPr id="2220" name=""/>
                  <p:cNvSpPr/>
                  <p:nvPr/>
                </p:nvSpPr>
                <p:spPr>
                  <a:xfrm>
                    <a:off x="7097400" y="2719080"/>
                    <a:ext cx="3168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2221" name=""/>
                  <p:cNvSpPr/>
                  <p:nvPr/>
                </p:nvSpPr>
                <p:spPr>
                  <a:xfrm>
                    <a:off x="7096320" y="2716200"/>
                    <a:ext cx="342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2222" name=""/>
                <p:cNvGrpSpPr/>
                <p:nvPr/>
              </p:nvGrpSpPr>
              <p:grpSpPr>
                <a:xfrm>
                  <a:off x="7130880" y="2716200"/>
                  <a:ext cx="36000" cy="45720"/>
                  <a:chOff x="7130880" y="2716200"/>
                  <a:chExt cx="36000" cy="45720"/>
                </a:xfrm>
              </p:grpSpPr>
              <p:sp>
                <p:nvSpPr>
                  <p:cNvPr id="2223" name=""/>
                  <p:cNvSpPr/>
                  <p:nvPr/>
                </p:nvSpPr>
                <p:spPr>
                  <a:xfrm>
                    <a:off x="7131960" y="271908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2224" name=""/>
                  <p:cNvSpPr/>
                  <p:nvPr/>
                </p:nvSpPr>
                <p:spPr>
                  <a:xfrm>
                    <a:off x="7130880" y="2716200"/>
                    <a:ext cx="360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2225" name=""/>
                <p:cNvGrpSpPr/>
                <p:nvPr/>
              </p:nvGrpSpPr>
              <p:grpSpPr>
                <a:xfrm>
                  <a:off x="7166880" y="2716200"/>
                  <a:ext cx="34200" cy="45720"/>
                  <a:chOff x="7166880" y="2716200"/>
                  <a:chExt cx="34200" cy="45720"/>
                </a:xfrm>
              </p:grpSpPr>
              <p:sp>
                <p:nvSpPr>
                  <p:cNvPr id="2226" name=""/>
                  <p:cNvSpPr/>
                  <p:nvPr/>
                </p:nvSpPr>
                <p:spPr>
                  <a:xfrm>
                    <a:off x="7167960" y="2719080"/>
                    <a:ext cx="313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2227" name=""/>
                  <p:cNvSpPr/>
                  <p:nvPr/>
                </p:nvSpPr>
                <p:spPr>
                  <a:xfrm>
                    <a:off x="7166880" y="2716200"/>
                    <a:ext cx="342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grpSp>
            <p:nvGrpSpPr>
              <p:cNvPr id="2228" name=""/>
              <p:cNvGrpSpPr/>
              <p:nvPr/>
            </p:nvGrpSpPr>
            <p:grpSpPr>
              <a:xfrm>
                <a:off x="7201440" y="2716200"/>
                <a:ext cx="140760" cy="45720"/>
                <a:chOff x="7201440" y="2716200"/>
                <a:chExt cx="140760" cy="45720"/>
              </a:xfrm>
            </p:grpSpPr>
            <p:grpSp>
              <p:nvGrpSpPr>
                <p:cNvPr id="2229" name=""/>
                <p:cNvGrpSpPr/>
                <p:nvPr/>
              </p:nvGrpSpPr>
              <p:grpSpPr>
                <a:xfrm>
                  <a:off x="7201440" y="2716200"/>
                  <a:ext cx="36000" cy="45720"/>
                  <a:chOff x="7201440" y="2716200"/>
                  <a:chExt cx="36000" cy="45720"/>
                </a:xfrm>
              </p:grpSpPr>
              <p:sp>
                <p:nvSpPr>
                  <p:cNvPr id="2230" name=""/>
                  <p:cNvSpPr/>
                  <p:nvPr/>
                </p:nvSpPr>
                <p:spPr>
                  <a:xfrm>
                    <a:off x="7202520" y="271908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2231" name=""/>
                  <p:cNvSpPr/>
                  <p:nvPr/>
                </p:nvSpPr>
                <p:spPr>
                  <a:xfrm>
                    <a:off x="7201440" y="2716200"/>
                    <a:ext cx="360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2232" name=""/>
                <p:cNvGrpSpPr/>
                <p:nvPr/>
              </p:nvGrpSpPr>
              <p:grpSpPr>
                <a:xfrm>
                  <a:off x="7237440" y="2716200"/>
                  <a:ext cx="34200" cy="45720"/>
                  <a:chOff x="7237440" y="2716200"/>
                  <a:chExt cx="34200" cy="45720"/>
                </a:xfrm>
              </p:grpSpPr>
              <p:sp>
                <p:nvSpPr>
                  <p:cNvPr id="2233" name=""/>
                  <p:cNvSpPr/>
                  <p:nvPr/>
                </p:nvSpPr>
                <p:spPr>
                  <a:xfrm>
                    <a:off x="7238520" y="2719080"/>
                    <a:ext cx="313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2234" name=""/>
                  <p:cNvSpPr/>
                  <p:nvPr/>
                </p:nvSpPr>
                <p:spPr>
                  <a:xfrm>
                    <a:off x="7237440" y="2716200"/>
                    <a:ext cx="342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2235" name=""/>
                <p:cNvGrpSpPr/>
                <p:nvPr/>
              </p:nvGrpSpPr>
              <p:grpSpPr>
                <a:xfrm>
                  <a:off x="7272000" y="2716200"/>
                  <a:ext cx="35640" cy="45720"/>
                  <a:chOff x="7272000" y="2716200"/>
                  <a:chExt cx="35640" cy="45720"/>
                </a:xfrm>
              </p:grpSpPr>
              <p:sp>
                <p:nvSpPr>
                  <p:cNvPr id="2236" name=""/>
                  <p:cNvSpPr/>
                  <p:nvPr/>
                </p:nvSpPr>
                <p:spPr>
                  <a:xfrm>
                    <a:off x="7273080" y="271908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2237" name=""/>
                  <p:cNvSpPr/>
                  <p:nvPr/>
                </p:nvSpPr>
                <p:spPr>
                  <a:xfrm>
                    <a:off x="7272000" y="2716200"/>
                    <a:ext cx="3564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2238" name=""/>
                <p:cNvGrpSpPr/>
                <p:nvPr/>
              </p:nvGrpSpPr>
              <p:grpSpPr>
                <a:xfrm>
                  <a:off x="7307640" y="2716200"/>
                  <a:ext cx="34560" cy="45720"/>
                  <a:chOff x="7307640" y="2716200"/>
                  <a:chExt cx="34560" cy="45720"/>
                </a:xfrm>
              </p:grpSpPr>
              <p:sp>
                <p:nvSpPr>
                  <p:cNvPr id="2239" name=""/>
                  <p:cNvSpPr/>
                  <p:nvPr/>
                </p:nvSpPr>
                <p:spPr>
                  <a:xfrm>
                    <a:off x="7309080" y="2719080"/>
                    <a:ext cx="313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2240" name=""/>
                  <p:cNvSpPr/>
                  <p:nvPr/>
                </p:nvSpPr>
                <p:spPr>
                  <a:xfrm>
                    <a:off x="7307640" y="2716200"/>
                    <a:ext cx="34560" cy="45720"/>
                  </a:xfrm>
                  <a:custGeom>
                    <a:avLst/>
                    <a:gdLst/>
                    <a:ahLst/>
                    <a:rect l="l" t="t" r="r" b="b"/>
                    <a:pathLst>
                      <a:path w="103" h="104">
                        <a:moveTo>
                          <a:pt x="0" y="0"/>
                        </a:moveTo>
                        <a:lnTo>
                          <a:pt x="103" y="104"/>
                        </a:lnTo>
                        <a:lnTo>
                          <a:pt x="103"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sp>
            <p:nvSpPr>
              <p:cNvPr id="2241" name=""/>
              <p:cNvSpPr/>
              <p:nvPr/>
            </p:nvSpPr>
            <p:spPr>
              <a:xfrm>
                <a:off x="7148880" y="271260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2242" name=""/>
              <p:cNvSpPr/>
              <p:nvPr/>
            </p:nvSpPr>
            <p:spPr>
              <a:xfrm>
                <a:off x="7254000" y="271260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2243" name=""/>
              <p:cNvSpPr/>
              <p:nvPr/>
            </p:nvSpPr>
            <p:spPr>
              <a:xfrm>
                <a:off x="7183440" y="2712600"/>
                <a:ext cx="108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2244" name=""/>
              <p:cNvSpPr/>
              <p:nvPr/>
            </p:nvSpPr>
            <p:spPr>
              <a:xfrm>
                <a:off x="7219440" y="271260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2245" name=""/>
              <p:cNvSpPr/>
              <p:nvPr/>
            </p:nvSpPr>
            <p:spPr>
              <a:xfrm>
                <a:off x="7114320" y="2712600"/>
                <a:ext cx="108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2246" name=""/>
              <p:cNvSpPr/>
              <p:nvPr/>
            </p:nvSpPr>
            <p:spPr>
              <a:xfrm>
                <a:off x="7077960" y="271260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2247" name=""/>
              <p:cNvSpPr/>
              <p:nvPr/>
            </p:nvSpPr>
            <p:spPr>
              <a:xfrm>
                <a:off x="7290000" y="271260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2248" name=""/>
              <p:cNvSpPr/>
              <p:nvPr/>
            </p:nvSpPr>
            <p:spPr>
              <a:xfrm>
                <a:off x="7324560" y="271260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grpSp>
      </p:grpSp>
      <p:grpSp>
        <p:nvGrpSpPr>
          <p:cNvPr id="2249" name=""/>
          <p:cNvGrpSpPr/>
          <p:nvPr/>
        </p:nvGrpSpPr>
        <p:grpSpPr>
          <a:xfrm>
            <a:off x="7013520" y="2813040"/>
            <a:ext cx="1020600" cy="544680"/>
            <a:chOff x="7013520" y="2813040"/>
            <a:chExt cx="1020600" cy="544680"/>
          </a:xfrm>
        </p:grpSpPr>
        <p:sp>
          <p:nvSpPr>
            <p:cNvPr id="2250" name=""/>
            <p:cNvSpPr/>
            <p:nvPr/>
          </p:nvSpPr>
          <p:spPr>
            <a:xfrm>
              <a:off x="7013520" y="3243240"/>
              <a:ext cx="46800" cy="74520"/>
            </a:xfrm>
            <a:custGeom>
              <a:avLst/>
              <a:gdLst/>
              <a:ahLst/>
              <a:rect l="l" t="t" r="r" b="b"/>
              <a:pathLst>
                <a:path w="139" h="149">
                  <a:moveTo>
                    <a:pt x="139" y="0"/>
                  </a:moveTo>
                  <a:lnTo>
                    <a:pt x="0" y="30"/>
                  </a:lnTo>
                  <a:lnTo>
                    <a:pt x="0" y="82"/>
                  </a:lnTo>
                  <a:lnTo>
                    <a:pt x="22" y="82"/>
                  </a:lnTo>
                  <a:lnTo>
                    <a:pt x="22" y="149"/>
                  </a:lnTo>
                  <a:lnTo>
                    <a:pt x="58" y="149"/>
                  </a:lnTo>
                  <a:lnTo>
                    <a:pt x="58" y="82"/>
                  </a:lnTo>
                  <a:lnTo>
                    <a:pt x="134" y="82"/>
                  </a:lnTo>
                  <a:lnTo>
                    <a:pt x="139" y="0"/>
                  </a:lnTo>
                  <a:close/>
                </a:path>
              </a:pathLst>
            </a:custGeom>
            <a:solidFill>
              <a:srgbClr val="009900"/>
            </a:solidFill>
            <a:ln w="3240">
              <a:solidFill>
                <a:srgbClr val="000000"/>
              </a:solidFill>
              <a:round/>
            </a:ln>
          </p:spPr>
          <p:style>
            <a:lnRef idx="0"/>
            <a:fillRef idx="0"/>
            <a:effectRef idx="0"/>
            <a:fontRef idx="minor"/>
          </p:style>
          <p:txBody>
            <a:bodyPr lIns="90000" rIns="90000" tIns="27720" bIns="27720" anchor="t">
              <a:noAutofit/>
            </a:bodyPr>
            <a:p>
              <a:endParaRPr b="0" lang="en-US" sz="2400" strike="noStrike" u="none">
                <a:solidFill>
                  <a:srgbClr val="ffffff"/>
                </a:solidFill>
                <a:effectLst/>
                <a:uFillTx/>
                <a:latin typeface="Times New Roman"/>
              </a:endParaRPr>
            </a:p>
          </p:txBody>
        </p:sp>
        <p:grpSp>
          <p:nvGrpSpPr>
            <p:cNvPr id="2251" name=""/>
            <p:cNvGrpSpPr/>
            <p:nvPr/>
          </p:nvGrpSpPr>
          <p:grpSpPr>
            <a:xfrm>
              <a:off x="7059240" y="2826720"/>
              <a:ext cx="942840" cy="512640"/>
              <a:chOff x="7059240" y="2826720"/>
              <a:chExt cx="942840" cy="512640"/>
            </a:xfrm>
          </p:grpSpPr>
          <p:grpSp>
            <p:nvGrpSpPr>
              <p:cNvPr id="2252" name=""/>
              <p:cNvGrpSpPr/>
              <p:nvPr/>
            </p:nvGrpSpPr>
            <p:grpSpPr>
              <a:xfrm>
                <a:off x="7475760" y="2921040"/>
                <a:ext cx="526320" cy="414720"/>
                <a:chOff x="7475760" y="2921040"/>
                <a:chExt cx="526320" cy="414720"/>
              </a:xfrm>
            </p:grpSpPr>
            <p:sp>
              <p:nvSpPr>
                <p:cNvPr id="2253" name=""/>
                <p:cNvSpPr/>
                <p:nvPr/>
              </p:nvSpPr>
              <p:spPr>
                <a:xfrm>
                  <a:off x="7903800" y="3218400"/>
                  <a:ext cx="98280" cy="81000"/>
                </a:xfrm>
                <a:custGeom>
                  <a:avLst/>
                  <a:gdLst/>
                  <a:ahLst/>
                  <a:rect l="l" t="t" r="r" b="b"/>
                  <a:pathLst>
                    <a:path w="284" h="169">
                      <a:moveTo>
                        <a:pt x="0" y="42"/>
                      </a:moveTo>
                      <a:lnTo>
                        <a:pt x="87" y="42"/>
                      </a:lnTo>
                      <a:lnTo>
                        <a:pt x="87" y="5"/>
                      </a:lnTo>
                      <a:lnTo>
                        <a:pt x="145" y="0"/>
                      </a:lnTo>
                      <a:lnTo>
                        <a:pt x="145" y="42"/>
                      </a:lnTo>
                      <a:lnTo>
                        <a:pt x="181" y="50"/>
                      </a:lnTo>
                      <a:lnTo>
                        <a:pt x="181" y="20"/>
                      </a:lnTo>
                      <a:lnTo>
                        <a:pt x="233" y="20"/>
                      </a:lnTo>
                      <a:lnTo>
                        <a:pt x="233" y="57"/>
                      </a:lnTo>
                      <a:lnTo>
                        <a:pt x="284" y="72"/>
                      </a:lnTo>
                      <a:lnTo>
                        <a:pt x="284" y="169"/>
                      </a:lnTo>
                      <a:lnTo>
                        <a:pt x="0" y="169"/>
                      </a:lnTo>
                      <a:lnTo>
                        <a:pt x="0" y="42"/>
                      </a:lnTo>
                      <a:close/>
                    </a:path>
                  </a:pathLst>
                </a:custGeom>
                <a:solidFill>
                  <a:srgbClr val="009900"/>
                </a:solidFill>
                <a:ln w="324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grpSp>
              <p:nvGrpSpPr>
                <p:cNvPr id="2254" name=""/>
                <p:cNvGrpSpPr/>
                <p:nvPr/>
              </p:nvGrpSpPr>
              <p:grpSpPr>
                <a:xfrm>
                  <a:off x="7475760" y="2921040"/>
                  <a:ext cx="439920" cy="414720"/>
                  <a:chOff x="7475760" y="2921040"/>
                  <a:chExt cx="439920" cy="414720"/>
                </a:xfrm>
              </p:grpSpPr>
              <p:grpSp>
                <p:nvGrpSpPr>
                  <p:cNvPr id="2255" name=""/>
                  <p:cNvGrpSpPr/>
                  <p:nvPr/>
                </p:nvGrpSpPr>
                <p:grpSpPr>
                  <a:xfrm>
                    <a:off x="7838280" y="3073320"/>
                    <a:ext cx="77400" cy="251640"/>
                    <a:chOff x="7838280" y="3073320"/>
                    <a:chExt cx="77400" cy="251640"/>
                  </a:xfrm>
                </p:grpSpPr>
                <p:sp>
                  <p:nvSpPr>
                    <p:cNvPr id="2256" name=""/>
                    <p:cNvSpPr/>
                    <p:nvPr/>
                  </p:nvSpPr>
                  <p:spPr>
                    <a:xfrm>
                      <a:off x="7838280" y="3073320"/>
                      <a:ext cx="77400" cy="251640"/>
                    </a:xfrm>
                    <a:custGeom>
                      <a:avLst/>
                      <a:gdLst/>
                      <a:ahLst/>
                      <a:rect l="l" t="t" r="r" b="b"/>
                      <a:pathLst>
                        <a:path w="227" h="522">
                          <a:moveTo>
                            <a:pt x="0" y="0"/>
                          </a:moveTo>
                          <a:lnTo>
                            <a:pt x="81" y="38"/>
                          </a:lnTo>
                          <a:lnTo>
                            <a:pt x="81" y="105"/>
                          </a:lnTo>
                          <a:lnTo>
                            <a:pt x="176" y="134"/>
                          </a:lnTo>
                          <a:lnTo>
                            <a:pt x="176" y="98"/>
                          </a:lnTo>
                          <a:lnTo>
                            <a:pt x="227" y="113"/>
                          </a:lnTo>
                          <a:lnTo>
                            <a:pt x="227" y="474"/>
                          </a:lnTo>
                          <a:lnTo>
                            <a:pt x="0" y="522"/>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257" name=""/>
                    <p:cNvSpPr/>
                    <p:nvPr/>
                  </p:nvSpPr>
                  <p:spPr>
                    <a:xfrm>
                      <a:off x="7838280" y="3157200"/>
                      <a:ext cx="37080" cy="158040"/>
                    </a:xfrm>
                    <a:custGeom>
                      <a:avLst/>
                      <a:gdLst/>
                      <a:ahLst/>
                      <a:rect l="l" t="t" r="r" b="b"/>
                      <a:pathLst>
                        <a:path w="110" h="327">
                          <a:moveTo>
                            <a:pt x="0" y="0"/>
                          </a:moveTo>
                          <a:lnTo>
                            <a:pt x="110" y="44"/>
                          </a:lnTo>
                          <a:lnTo>
                            <a:pt x="110" y="319"/>
                          </a:lnTo>
                          <a:lnTo>
                            <a:pt x="74" y="327"/>
                          </a:lnTo>
                          <a:lnTo>
                            <a:pt x="74" y="51"/>
                          </a:lnTo>
                          <a:lnTo>
                            <a:pt x="0" y="26"/>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258" name=""/>
                  <p:cNvGrpSpPr/>
                  <p:nvPr/>
                </p:nvGrpSpPr>
                <p:grpSpPr>
                  <a:xfrm>
                    <a:off x="7475760" y="2921040"/>
                    <a:ext cx="388440" cy="414720"/>
                    <a:chOff x="7475760" y="2921040"/>
                    <a:chExt cx="388440" cy="414720"/>
                  </a:xfrm>
                </p:grpSpPr>
                <p:sp>
                  <p:nvSpPr>
                    <p:cNvPr id="2259" name=""/>
                    <p:cNvSpPr/>
                    <p:nvPr/>
                  </p:nvSpPr>
                  <p:spPr>
                    <a:xfrm>
                      <a:off x="7475760" y="2921040"/>
                      <a:ext cx="304200" cy="414720"/>
                    </a:xfrm>
                    <a:custGeom>
                      <a:avLst/>
                      <a:gdLst/>
                      <a:ahLst/>
                      <a:rect l="l" t="t" r="r" b="b"/>
                      <a:pathLst>
                        <a:path w="881" h="855">
                          <a:moveTo>
                            <a:pt x="0" y="185"/>
                          </a:moveTo>
                          <a:lnTo>
                            <a:pt x="881" y="0"/>
                          </a:lnTo>
                          <a:lnTo>
                            <a:pt x="881" y="855"/>
                          </a:lnTo>
                          <a:lnTo>
                            <a:pt x="0" y="855"/>
                          </a:lnTo>
                          <a:lnTo>
                            <a:pt x="0" y="185"/>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260" name=""/>
                    <p:cNvSpPr/>
                    <p:nvPr/>
                  </p:nvSpPr>
                  <p:spPr>
                    <a:xfrm>
                      <a:off x="7778880" y="2924640"/>
                      <a:ext cx="85320" cy="407160"/>
                    </a:xfrm>
                    <a:custGeom>
                      <a:avLst/>
                      <a:gdLst/>
                      <a:ahLst/>
                      <a:rect l="l" t="t" r="r" b="b"/>
                      <a:pathLst>
                        <a:path w="247" h="853">
                          <a:moveTo>
                            <a:pt x="159" y="3"/>
                          </a:moveTo>
                          <a:lnTo>
                            <a:pt x="159" y="40"/>
                          </a:lnTo>
                          <a:lnTo>
                            <a:pt x="0" y="0"/>
                          </a:lnTo>
                          <a:lnTo>
                            <a:pt x="0" y="853"/>
                          </a:lnTo>
                          <a:lnTo>
                            <a:pt x="166" y="831"/>
                          </a:lnTo>
                          <a:lnTo>
                            <a:pt x="166" y="182"/>
                          </a:lnTo>
                          <a:lnTo>
                            <a:pt x="247" y="197"/>
                          </a:lnTo>
                          <a:lnTo>
                            <a:pt x="247" y="26"/>
                          </a:lnTo>
                          <a:lnTo>
                            <a:pt x="159" y="3"/>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261" name=""/>
                  <p:cNvGrpSpPr/>
                  <p:nvPr/>
                </p:nvGrpSpPr>
                <p:grpSpPr>
                  <a:xfrm>
                    <a:off x="7608600" y="2951640"/>
                    <a:ext cx="67680" cy="299160"/>
                    <a:chOff x="7608600" y="2951640"/>
                    <a:chExt cx="67680" cy="299160"/>
                  </a:xfrm>
                </p:grpSpPr>
                <p:sp>
                  <p:nvSpPr>
                    <p:cNvPr id="2262" name=""/>
                    <p:cNvSpPr/>
                    <p:nvPr/>
                  </p:nvSpPr>
                  <p:spPr>
                    <a:xfrm>
                      <a:off x="7608600" y="2951640"/>
                      <a:ext cx="48600" cy="241920"/>
                    </a:xfrm>
                    <a:custGeom>
                      <a:avLst/>
                      <a:gdLst/>
                      <a:ahLst/>
                      <a:rect l="l" t="t" r="r" b="b"/>
                      <a:pathLst>
                        <a:path w="138" h="508">
                          <a:moveTo>
                            <a:pt x="138" y="0"/>
                          </a:moveTo>
                          <a:lnTo>
                            <a:pt x="138" y="500"/>
                          </a:lnTo>
                          <a:lnTo>
                            <a:pt x="0" y="508"/>
                          </a:lnTo>
                          <a:lnTo>
                            <a:pt x="0" y="22"/>
                          </a:lnTo>
                          <a:lnTo>
                            <a:pt x="138"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263" name=""/>
                    <p:cNvSpPr/>
                    <p:nvPr/>
                  </p:nvSpPr>
                  <p:spPr>
                    <a:xfrm>
                      <a:off x="7608600" y="3190680"/>
                      <a:ext cx="63360" cy="54000"/>
                    </a:xfrm>
                    <a:custGeom>
                      <a:avLst/>
                      <a:gdLst/>
                      <a:ahLst/>
                      <a:rect l="l" t="t" r="r" b="b"/>
                      <a:pathLst>
                        <a:path w="181" h="114">
                          <a:moveTo>
                            <a:pt x="0" y="8"/>
                          </a:moveTo>
                          <a:lnTo>
                            <a:pt x="138" y="0"/>
                          </a:lnTo>
                          <a:lnTo>
                            <a:pt x="181" y="112"/>
                          </a:lnTo>
                          <a:lnTo>
                            <a:pt x="60" y="114"/>
                          </a:lnTo>
                          <a:lnTo>
                            <a:pt x="0" y="8"/>
                          </a:lnTo>
                          <a:close/>
                        </a:path>
                      </a:pathLst>
                    </a:custGeom>
                    <a:solidFill>
                      <a:srgbClr val="009900"/>
                    </a:solidFill>
                    <a:ln w="324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ffffff"/>
                        </a:solidFill>
                        <a:effectLst/>
                        <a:uFillTx/>
                        <a:latin typeface="Times New Roman"/>
                      </a:endParaRPr>
                    </a:p>
                  </p:txBody>
                </p:sp>
                <p:sp>
                  <p:nvSpPr>
                    <p:cNvPr id="2264" name=""/>
                    <p:cNvSpPr/>
                    <p:nvPr/>
                  </p:nvSpPr>
                  <p:spPr>
                    <a:xfrm>
                      <a:off x="7657200" y="2951640"/>
                      <a:ext cx="19080" cy="299160"/>
                    </a:xfrm>
                    <a:custGeom>
                      <a:avLst/>
                      <a:gdLst/>
                      <a:ahLst/>
                      <a:rect l="l" t="t" r="r" b="b"/>
                      <a:pathLst>
                        <a:path w="55" h="627">
                          <a:moveTo>
                            <a:pt x="0" y="0"/>
                          </a:moveTo>
                          <a:lnTo>
                            <a:pt x="55" y="5"/>
                          </a:lnTo>
                          <a:lnTo>
                            <a:pt x="55" y="627"/>
                          </a:lnTo>
                          <a:lnTo>
                            <a:pt x="0" y="505"/>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265" name=""/>
                  <p:cNvGrpSpPr/>
                  <p:nvPr/>
                </p:nvGrpSpPr>
                <p:grpSpPr>
                  <a:xfrm>
                    <a:off x="7502040" y="2982240"/>
                    <a:ext cx="73440" cy="272520"/>
                    <a:chOff x="7502040" y="2982240"/>
                    <a:chExt cx="73440" cy="272520"/>
                  </a:xfrm>
                </p:grpSpPr>
                <p:sp>
                  <p:nvSpPr>
                    <p:cNvPr id="2266" name=""/>
                    <p:cNvSpPr/>
                    <p:nvPr/>
                  </p:nvSpPr>
                  <p:spPr>
                    <a:xfrm>
                      <a:off x="7550280" y="2982240"/>
                      <a:ext cx="24840" cy="272520"/>
                    </a:xfrm>
                    <a:custGeom>
                      <a:avLst/>
                      <a:gdLst/>
                      <a:ahLst/>
                      <a:rect l="l" t="t" r="r" b="b"/>
                      <a:pathLst>
                        <a:path w="73" h="563">
                          <a:moveTo>
                            <a:pt x="0" y="0"/>
                          </a:moveTo>
                          <a:lnTo>
                            <a:pt x="0" y="447"/>
                          </a:lnTo>
                          <a:lnTo>
                            <a:pt x="73" y="563"/>
                          </a:lnTo>
                          <a:lnTo>
                            <a:pt x="73" y="3"/>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267" name=""/>
                    <p:cNvSpPr/>
                    <p:nvPr/>
                  </p:nvSpPr>
                  <p:spPr>
                    <a:xfrm>
                      <a:off x="7504560" y="2982240"/>
                      <a:ext cx="45360" cy="222120"/>
                    </a:xfrm>
                    <a:custGeom>
                      <a:avLst/>
                      <a:gdLst/>
                      <a:ahLst/>
                      <a:rect l="l" t="t" r="r" b="b"/>
                      <a:pathLst>
                        <a:path w="131" h="463">
                          <a:moveTo>
                            <a:pt x="0" y="23"/>
                          </a:moveTo>
                          <a:lnTo>
                            <a:pt x="131" y="0"/>
                          </a:lnTo>
                          <a:lnTo>
                            <a:pt x="131" y="455"/>
                          </a:lnTo>
                          <a:lnTo>
                            <a:pt x="0" y="463"/>
                          </a:lnTo>
                          <a:lnTo>
                            <a:pt x="0" y="23"/>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268" name=""/>
                    <p:cNvSpPr/>
                    <p:nvPr/>
                  </p:nvSpPr>
                  <p:spPr>
                    <a:xfrm>
                      <a:off x="7502040" y="3197520"/>
                      <a:ext cx="73440" cy="57240"/>
                    </a:xfrm>
                    <a:custGeom>
                      <a:avLst/>
                      <a:gdLst/>
                      <a:ahLst/>
                      <a:rect l="l" t="t" r="r" b="b"/>
                      <a:pathLst>
                        <a:path w="212" h="120">
                          <a:moveTo>
                            <a:pt x="0" y="8"/>
                          </a:moveTo>
                          <a:lnTo>
                            <a:pt x="139" y="0"/>
                          </a:lnTo>
                          <a:lnTo>
                            <a:pt x="212" y="120"/>
                          </a:lnTo>
                          <a:lnTo>
                            <a:pt x="73" y="120"/>
                          </a:lnTo>
                          <a:lnTo>
                            <a:pt x="0" y="8"/>
                          </a:lnTo>
                          <a:close/>
                        </a:path>
                      </a:pathLst>
                    </a:custGeom>
                    <a:solidFill>
                      <a:srgbClr val="009900"/>
                    </a:solidFill>
                    <a:ln w="3240">
                      <a:solidFill>
                        <a:srgbClr val="000000"/>
                      </a:solidFill>
                      <a:round/>
                    </a:ln>
                  </p:spPr>
                  <p:style>
                    <a:lnRef idx="0"/>
                    <a:fillRef idx="0"/>
                    <a:effectRef idx="0"/>
                    <a:fontRef idx="minor"/>
                  </p:style>
                  <p:txBody>
                    <a:bodyPr lIns="90000" rIns="90000" tIns="10440" bIns="10440" anchor="t">
                      <a:noAutofit/>
                    </a:bodyPr>
                    <a:p>
                      <a:endParaRPr b="0" lang="en-US" sz="2400" strike="noStrike" u="none">
                        <a:solidFill>
                          <a:srgbClr val="ffffff"/>
                        </a:solidFill>
                        <a:effectLst/>
                        <a:uFillTx/>
                        <a:latin typeface="Times New Roman"/>
                      </a:endParaRPr>
                    </a:p>
                  </p:txBody>
                </p:sp>
              </p:grpSp>
              <p:grpSp>
                <p:nvGrpSpPr>
                  <p:cNvPr id="2269" name=""/>
                  <p:cNvGrpSpPr/>
                  <p:nvPr/>
                </p:nvGrpSpPr>
                <p:grpSpPr>
                  <a:xfrm>
                    <a:off x="7706880" y="2924640"/>
                    <a:ext cx="68040" cy="241920"/>
                    <a:chOff x="7706880" y="2924640"/>
                    <a:chExt cx="68040" cy="241920"/>
                  </a:xfrm>
                </p:grpSpPr>
                <p:sp>
                  <p:nvSpPr>
                    <p:cNvPr id="2270" name=""/>
                    <p:cNvSpPr/>
                    <p:nvPr/>
                  </p:nvSpPr>
                  <p:spPr>
                    <a:xfrm>
                      <a:off x="7706880" y="3085560"/>
                      <a:ext cx="68040" cy="81000"/>
                    </a:xfrm>
                    <a:custGeom>
                      <a:avLst/>
                      <a:gdLst/>
                      <a:ahLst/>
                      <a:rect l="l" t="t" r="r" b="b"/>
                      <a:pathLst>
                        <a:path w="194" h="167">
                          <a:moveTo>
                            <a:pt x="0" y="3"/>
                          </a:moveTo>
                          <a:lnTo>
                            <a:pt x="128" y="0"/>
                          </a:lnTo>
                          <a:lnTo>
                            <a:pt x="194" y="167"/>
                          </a:lnTo>
                          <a:lnTo>
                            <a:pt x="69" y="167"/>
                          </a:lnTo>
                          <a:lnTo>
                            <a:pt x="0" y="3"/>
                          </a:lnTo>
                          <a:close/>
                        </a:path>
                      </a:pathLst>
                    </a:custGeom>
                    <a:solidFill>
                      <a:srgbClr val="009900"/>
                    </a:solidFill>
                    <a:ln w="324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sp>
                  <p:nvSpPr>
                    <p:cNvPr id="2271" name=""/>
                    <p:cNvSpPr/>
                    <p:nvPr/>
                  </p:nvSpPr>
                  <p:spPr>
                    <a:xfrm>
                      <a:off x="7706880" y="2924640"/>
                      <a:ext cx="44280" cy="164880"/>
                    </a:xfrm>
                    <a:custGeom>
                      <a:avLst/>
                      <a:gdLst/>
                      <a:ahLst/>
                      <a:rect l="l" t="t" r="r" b="b"/>
                      <a:pathLst>
                        <a:path w="131" h="344">
                          <a:moveTo>
                            <a:pt x="0" y="344"/>
                          </a:moveTo>
                          <a:lnTo>
                            <a:pt x="131" y="328"/>
                          </a:lnTo>
                          <a:lnTo>
                            <a:pt x="131" y="0"/>
                          </a:lnTo>
                          <a:lnTo>
                            <a:pt x="0" y="21"/>
                          </a:lnTo>
                          <a:lnTo>
                            <a:pt x="0" y="344"/>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272" name=""/>
                    <p:cNvSpPr/>
                    <p:nvPr/>
                  </p:nvSpPr>
                  <p:spPr>
                    <a:xfrm>
                      <a:off x="7751160" y="2924640"/>
                      <a:ext cx="23400" cy="241920"/>
                    </a:xfrm>
                    <a:custGeom>
                      <a:avLst/>
                      <a:gdLst/>
                      <a:ahLst/>
                      <a:rect l="l" t="t" r="r" b="b"/>
                      <a:pathLst>
                        <a:path w="69" h="504">
                          <a:moveTo>
                            <a:pt x="0" y="0"/>
                          </a:moveTo>
                          <a:lnTo>
                            <a:pt x="0" y="333"/>
                          </a:lnTo>
                          <a:lnTo>
                            <a:pt x="69" y="504"/>
                          </a:lnTo>
                          <a:lnTo>
                            <a:pt x="69" y="12"/>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273" name=""/>
                  <p:cNvGrpSpPr/>
                  <p:nvPr/>
                </p:nvGrpSpPr>
                <p:grpSpPr>
                  <a:xfrm>
                    <a:off x="7600320" y="2968200"/>
                    <a:ext cx="51840" cy="205200"/>
                    <a:chOff x="7600320" y="2968200"/>
                    <a:chExt cx="51840" cy="205200"/>
                  </a:xfrm>
                </p:grpSpPr>
                <p:sp>
                  <p:nvSpPr>
                    <p:cNvPr id="2274" name=""/>
                    <p:cNvSpPr/>
                    <p:nvPr/>
                  </p:nvSpPr>
                  <p:spPr>
                    <a:xfrm>
                      <a:off x="7600320" y="2968200"/>
                      <a:ext cx="27360" cy="131400"/>
                    </a:xfrm>
                    <a:custGeom>
                      <a:avLst/>
                      <a:gdLst/>
                      <a:ahLst/>
                      <a:rect l="l" t="t" r="r" b="b"/>
                      <a:pathLst>
                        <a:path w="80" h="272">
                          <a:moveTo>
                            <a:pt x="0" y="11"/>
                          </a:moveTo>
                          <a:lnTo>
                            <a:pt x="80" y="0"/>
                          </a:lnTo>
                          <a:lnTo>
                            <a:pt x="80" y="272"/>
                          </a:lnTo>
                          <a:lnTo>
                            <a:pt x="0" y="272"/>
                          </a:lnTo>
                          <a:lnTo>
                            <a:pt x="0" y="11"/>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275" name=""/>
                    <p:cNvSpPr/>
                    <p:nvPr/>
                  </p:nvSpPr>
                  <p:spPr>
                    <a:xfrm>
                      <a:off x="7600320" y="3099600"/>
                      <a:ext cx="50760" cy="73800"/>
                    </a:xfrm>
                    <a:custGeom>
                      <a:avLst/>
                      <a:gdLst/>
                      <a:ahLst/>
                      <a:rect l="l" t="t" r="r" b="b"/>
                      <a:pathLst>
                        <a:path w="150" h="152">
                          <a:moveTo>
                            <a:pt x="0" y="0"/>
                          </a:moveTo>
                          <a:lnTo>
                            <a:pt x="80" y="0"/>
                          </a:lnTo>
                          <a:lnTo>
                            <a:pt x="150" y="152"/>
                          </a:lnTo>
                          <a:lnTo>
                            <a:pt x="73" y="152"/>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27000" bIns="27000" anchor="t">
                      <a:noAutofit/>
                    </a:bodyPr>
                    <a:p>
                      <a:endParaRPr b="0" lang="en-US" sz="2400" strike="noStrike" u="none">
                        <a:solidFill>
                          <a:srgbClr val="ffffff"/>
                        </a:solidFill>
                        <a:effectLst/>
                        <a:uFillTx/>
                        <a:latin typeface="Times New Roman"/>
                      </a:endParaRPr>
                    </a:p>
                  </p:txBody>
                </p:sp>
                <p:sp>
                  <p:nvSpPr>
                    <p:cNvPr id="2276" name=""/>
                    <p:cNvSpPr/>
                    <p:nvPr/>
                  </p:nvSpPr>
                  <p:spPr>
                    <a:xfrm>
                      <a:off x="7627680" y="2968200"/>
                      <a:ext cx="24480" cy="205200"/>
                    </a:xfrm>
                    <a:custGeom>
                      <a:avLst/>
                      <a:gdLst/>
                      <a:ahLst/>
                      <a:rect l="l" t="t" r="r" b="b"/>
                      <a:pathLst>
                        <a:path w="73" h="426">
                          <a:moveTo>
                            <a:pt x="73" y="426"/>
                          </a:moveTo>
                          <a:lnTo>
                            <a:pt x="73" y="18"/>
                          </a:lnTo>
                          <a:lnTo>
                            <a:pt x="0" y="0"/>
                          </a:lnTo>
                          <a:lnTo>
                            <a:pt x="0" y="280"/>
                          </a:lnTo>
                          <a:lnTo>
                            <a:pt x="73" y="426"/>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277" name=""/>
                  <p:cNvGrpSpPr/>
                  <p:nvPr/>
                </p:nvGrpSpPr>
                <p:grpSpPr>
                  <a:xfrm>
                    <a:off x="7496280" y="3018960"/>
                    <a:ext cx="49320" cy="161280"/>
                    <a:chOff x="7496280" y="3018960"/>
                    <a:chExt cx="49320" cy="161280"/>
                  </a:xfrm>
                </p:grpSpPr>
                <p:sp>
                  <p:nvSpPr>
                    <p:cNvPr id="2278" name=""/>
                    <p:cNvSpPr/>
                    <p:nvPr/>
                  </p:nvSpPr>
                  <p:spPr>
                    <a:xfrm>
                      <a:off x="7496280" y="3109320"/>
                      <a:ext cx="47880" cy="66960"/>
                    </a:xfrm>
                    <a:custGeom>
                      <a:avLst/>
                      <a:gdLst/>
                      <a:ahLst/>
                      <a:rect l="l" t="t" r="r" b="b"/>
                      <a:pathLst>
                        <a:path w="138" h="141">
                          <a:moveTo>
                            <a:pt x="58" y="141"/>
                          </a:moveTo>
                          <a:lnTo>
                            <a:pt x="138" y="141"/>
                          </a:lnTo>
                          <a:lnTo>
                            <a:pt x="79" y="0"/>
                          </a:lnTo>
                          <a:lnTo>
                            <a:pt x="0" y="0"/>
                          </a:lnTo>
                          <a:lnTo>
                            <a:pt x="58" y="141"/>
                          </a:lnTo>
                          <a:close/>
                        </a:path>
                      </a:pathLst>
                    </a:custGeom>
                    <a:solidFill>
                      <a:srgbClr val="009900"/>
                    </a:solidFill>
                    <a:ln w="3240">
                      <a:solidFill>
                        <a:srgbClr val="000000"/>
                      </a:solidFill>
                      <a:round/>
                    </a:ln>
                  </p:spPr>
                  <p:style>
                    <a:lnRef idx="0"/>
                    <a:fillRef idx="0"/>
                    <a:effectRef idx="0"/>
                    <a:fontRef idx="minor"/>
                  </p:style>
                  <p:txBody>
                    <a:bodyPr lIns="90000" rIns="90000" tIns="20160" bIns="20160" anchor="t">
                      <a:noAutofit/>
                    </a:bodyPr>
                    <a:p>
                      <a:endParaRPr b="0" lang="en-US" sz="2400" strike="noStrike" u="none">
                        <a:solidFill>
                          <a:srgbClr val="ffffff"/>
                        </a:solidFill>
                        <a:effectLst/>
                        <a:uFillTx/>
                        <a:latin typeface="Times New Roman"/>
                      </a:endParaRPr>
                    </a:p>
                  </p:txBody>
                </p:sp>
                <p:sp>
                  <p:nvSpPr>
                    <p:cNvPr id="2279" name=""/>
                    <p:cNvSpPr/>
                    <p:nvPr/>
                  </p:nvSpPr>
                  <p:spPr>
                    <a:xfrm>
                      <a:off x="7496280" y="3018960"/>
                      <a:ext cx="28800" cy="90360"/>
                    </a:xfrm>
                    <a:custGeom>
                      <a:avLst/>
                      <a:gdLst/>
                      <a:ahLst/>
                      <a:rect l="l" t="t" r="r" b="b"/>
                      <a:pathLst>
                        <a:path w="84" h="191">
                          <a:moveTo>
                            <a:pt x="0" y="191"/>
                          </a:moveTo>
                          <a:lnTo>
                            <a:pt x="79" y="191"/>
                          </a:lnTo>
                          <a:lnTo>
                            <a:pt x="84" y="0"/>
                          </a:lnTo>
                          <a:lnTo>
                            <a:pt x="0" y="12"/>
                          </a:lnTo>
                          <a:lnTo>
                            <a:pt x="0" y="191"/>
                          </a:lnTo>
                          <a:close/>
                        </a:path>
                      </a:pathLst>
                    </a:custGeom>
                    <a:solidFill>
                      <a:srgbClr val="009900"/>
                    </a:solidFill>
                    <a:ln w="3240">
                      <a:solidFill>
                        <a:srgbClr val="000000"/>
                      </a:solidFill>
                      <a:round/>
                    </a:ln>
                  </p:spPr>
                  <p:style>
                    <a:lnRef idx="0"/>
                    <a:fillRef idx="0"/>
                    <a:effectRef idx="0"/>
                    <a:fontRef idx="minor"/>
                  </p:style>
                  <p:txBody>
                    <a:bodyPr lIns="90000" rIns="90000" tIns="43560" bIns="43560" anchor="t">
                      <a:noAutofit/>
                    </a:bodyPr>
                    <a:p>
                      <a:endParaRPr b="0" lang="en-US" sz="2400" strike="noStrike" u="none">
                        <a:solidFill>
                          <a:srgbClr val="ffffff"/>
                        </a:solidFill>
                        <a:effectLst/>
                        <a:uFillTx/>
                        <a:latin typeface="Times New Roman"/>
                      </a:endParaRPr>
                    </a:p>
                  </p:txBody>
                </p:sp>
                <p:sp>
                  <p:nvSpPr>
                    <p:cNvPr id="2280" name=""/>
                    <p:cNvSpPr/>
                    <p:nvPr/>
                  </p:nvSpPr>
                  <p:spPr>
                    <a:xfrm>
                      <a:off x="7523640" y="3018960"/>
                      <a:ext cx="21960" cy="161280"/>
                    </a:xfrm>
                    <a:custGeom>
                      <a:avLst/>
                      <a:gdLst/>
                      <a:ahLst/>
                      <a:rect l="l" t="t" r="r" b="b"/>
                      <a:pathLst>
                        <a:path w="63" h="332">
                          <a:moveTo>
                            <a:pt x="0" y="0"/>
                          </a:moveTo>
                          <a:lnTo>
                            <a:pt x="0" y="188"/>
                          </a:lnTo>
                          <a:lnTo>
                            <a:pt x="63" y="332"/>
                          </a:lnTo>
                          <a:lnTo>
                            <a:pt x="59" y="46"/>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grpSp>
          <p:grpSp>
            <p:nvGrpSpPr>
              <p:cNvPr id="2281" name=""/>
              <p:cNvGrpSpPr/>
              <p:nvPr/>
            </p:nvGrpSpPr>
            <p:grpSpPr>
              <a:xfrm>
                <a:off x="7075800" y="2826720"/>
                <a:ext cx="407880" cy="512640"/>
                <a:chOff x="7075800" y="2826720"/>
                <a:chExt cx="407880" cy="512640"/>
              </a:xfrm>
            </p:grpSpPr>
            <p:grpSp>
              <p:nvGrpSpPr>
                <p:cNvPr id="2282" name=""/>
                <p:cNvGrpSpPr/>
                <p:nvPr/>
              </p:nvGrpSpPr>
              <p:grpSpPr>
                <a:xfrm>
                  <a:off x="7075800" y="2826720"/>
                  <a:ext cx="407880" cy="512640"/>
                  <a:chOff x="7075800" y="2826720"/>
                  <a:chExt cx="407880" cy="512640"/>
                </a:xfrm>
              </p:grpSpPr>
              <p:sp>
                <p:nvSpPr>
                  <p:cNvPr id="2283" name=""/>
                  <p:cNvSpPr/>
                  <p:nvPr/>
                </p:nvSpPr>
                <p:spPr>
                  <a:xfrm>
                    <a:off x="7403760" y="2964240"/>
                    <a:ext cx="79920" cy="365040"/>
                  </a:xfrm>
                  <a:custGeom>
                    <a:avLst/>
                    <a:gdLst/>
                    <a:ahLst/>
                    <a:rect l="l" t="t" r="r" b="b"/>
                    <a:pathLst>
                      <a:path w="231" h="760">
                        <a:moveTo>
                          <a:pt x="65" y="0"/>
                        </a:moveTo>
                        <a:lnTo>
                          <a:pt x="65" y="89"/>
                        </a:lnTo>
                        <a:lnTo>
                          <a:pt x="0" y="75"/>
                        </a:lnTo>
                        <a:lnTo>
                          <a:pt x="0" y="760"/>
                        </a:lnTo>
                        <a:lnTo>
                          <a:pt x="231" y="753"/>
                        </a:lnTo>
                        <a:lnTo>
                          <a:pt x="231" y="89"/>
                        </a:lnTo>
                        <a:lnTo>
                          <a:pt x="65"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284" name=""/>
                  <p:cNvSpPr/>
                  <p:nvPr/>
                </p:nvSpPr>
                <p:spPr>
                  <a:xfrm>
                    <a:off x="7391160" y="2964240"/>
                    <a:ext cx="34200" cy="61200"/>
                  </a:xfrm>
                  <a:custGeom>
                    <a:avLst/>
                    <a:gdLst/>
                    <a:ahLst/>
                    <a:rect l="l" t="t" r="r" b="b"/>
                    <a:pathLst>
                      <a:path w="102" h="127">
                        <a:moveTo>
                          <a:pt x="102" y="0"/>
                        </a:moveTo>
                        <a:lnTo>
                          <a:pt x="0" y="23"/>
                        </a:lnTo>
                        <a:lnTo>
                          <a:pt x="0" y="127"/>
                        </a:lnTo>
                        <a:lnTo>
                          <a:pt x="102" y="127"/>
                        </a:lnTo>
                        <a:lnTo>
                          <a:pt x="102" y="0"/>
                        </a:lnTo>
                        <a:close/>
                      </a:path>
                    </a:pathLst>
                  </a:custGeom>
                  <a:solidFill>
                    <a:srgbClr val="009900"/>
                  </a:solidFill>
                  <a:ln w="3240">
                    <a:solidFill>
                      <a:srgbClr val="000000"/>
                    </a:solidFill>
                    <a:round/>
                  </a:ln>
                </p:spPr>
                <p:style>
                  <a:lnRef idx="0"/>
                  <a:fillRef idx="0"/>
                  <a:effectRef idx="0"/>
                  <a:fontRef idx="minor"/>
                </p:style>
                <p:txBody>
                  <a:bodyPr lIns="90000" rIns="90000" tIns="14400" bIns="14400" anchor="t">
                    <a:noAutofit/>
                  </a:bodyPr>
                  <a:p>
                    <a:endParaRPr b="0" lang="en-US" sz="2400" strike="noStrike" u="none">
                      <a:solidFill>
                        <a:srgbClr val="ffffff"/>
                      </a:solidFill>
                      <a:effectLst/>
                      <a:uFillTx/>
                      <a:latin typeface="Times New Roman"/>
                    </a:endParaRPr>
                  </a:p>
                </p:txBody>
              </p:sp>
              <p:sp>
                <p:nvSpPr>
                  <p:cNvPr id="2285" name=""/>
                  <p:cNvSpPr/>
                  <p:nvPr/>
                </p:nvSpPr>
                <p:spPr>
                  <a:xfrm>
                    <a:off x="7075800" y="2826720"/>
                    <a:ext cx="218520" cy="512640"/>
                  </a:xfrm>
                  <a:custGeom>
                    <a:avLst/>
                    <a:gdLst/>
                    <a:ahLst/>
                    <a:rect l="l" t="t" r="r" b="b"/>
                    <a:pathLst>
                      <a:path w="633" h="1066">
                        <a:moveTo>
                          <a:pt x="0" y="197"/>
                        </a:moveTo>
                        <a:lnTo>
                          <a:pt x="633" y="0"/>
                        </a:lnTo>
                        <a:lnTo>
                          <a:pt x="633" y="1066"/>
                        </a:lnTo>
                        <a:lnTo>
                          <a:pt x="1" y="1046"/>
                        </a:lnTo>
                        <a:lnTo>
                          <a:pt x="0" y="197"/>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286" name=""/>
                  <p:cNvSpPr/>
                  <p:nvPr/>
                </p:nvSpPr>
                <p:spPr>
                  <a:xfrm>
                    <a:off x="7295760" y="2826720"/>
                    <a:ext cx="110520" cy="512640"/>
                  </a:xfrm>
                  <a:custGeom>
                    <a:avLst/>
                    <a:gdLst/>
                    <a:ahLst/>
                    <a:rect l="l" t="t" r="r" b="b"/>
                    <a:pathLst>
                      <a:path w="321" h="1063">
                        <a:moveTo>
                          <a:pt x="0" y="0"/>
                        </a:moveTo>
                        <a:lnTo>
                          <a:pt x="51" y="15"/>
                        </a:lnTo>
                        <a:lnTo>
                          <a:pt x="125" y="8"/>
                        </a:lnTo>
                        <a:lnTo>
                          <a:pt x="198" y="23"/>
                        </a:lnTo>
                        <a:lnTo>
                          <a:pt x="198" y="60"/>
                        </a:lnTo>
                        <a:lnTo>
                          <a:pt x="321" y="108"/>
                        </a:lnTo>
                        <a:lnTo>
                          <a:pt x="321" y="1025"/>
                        </a:lnTo>
                        <a:lnTo>
                          <a:pt x="0" y="1063"/>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2287" name=""/>
                <p:cNvSpPr/>
                <p:nvPr/>
              </p:nvSpPr>
              <p:spPr>
                <a:xfrm>
                  <a:off x="7437240" y="2982240"/>
                  <a:ext cx="39600" cy="53640"/>
                </a:xfrm>
                <a:custGeom>
                  <a:avLst/>
                  <a:gdLst/>
                  <a:ahLst/>
                  <a:rect l="l" t="t" r="r" b="b"/>
                  <a:pathLst>
                    <a:path w="116" h="112">
                      <a:moveTo>
                        <a:pt x="0" y="0"/>
                      </a:moveTo>
                      <a:lnTo>
                        <a:pt x="0" y="59"/>
                      </a:lnTo>
                      <a:lnTo>
                        <a:pt x="116" y="112"/>
                      </a:lnTo>
                      <a:lnTo>
                        <a:pt x="116" y="64"/>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6840" bIns="6840" anchor="t">
                  <a:noAutofit/>
                </a:bodyPr>
                <a:p>
                  <a:endParaRPr b="0" lang="en-US" sz="2400" strike="noStrike" u="none">
                    <a:solidFill>
                      <a:srgbClr val="ffffff"/>
                    </a:solidFill>
                    <a:effectLst/>
                    <a:uFillTx/>
                    <a:latin typeface="Times New Roman"/>
                  </a:endParaRPr>
                </a:p>
              </p:txBody>
            </p:sp>
          </p:grpSp>
          <p:grpSp>
            <p:nvGrpSpPr>
              <p:cNvPr id="2288" name=""/>
              <p:cNvGrpSpPr/>
              <p:nvPr/>
            </p:nvGrpSpPr>
            <p:grpSpPr>
              <a:xfrm>
                <a:off x="7059240" y="2995560"/>
                <a:ext cx="47880" cy="336960"/>
                <a:chOff x="7059240" y="2995560"/>
                <a:chExt cx="47880" cy="336960"/>
              </a:xfrm>
            </p:grpSpPr>
            <p:grpSp>
              <p:nvGrpSpPr>
                <p:cNvPr id="2289" name=""/>
                <p:cNvGrpSpPr/>
                <p:nvPr/>
              </p:nvGrpSpPr>
              <p:grpSpPr>
                <a:xfrm>
                  <a:off x="7059240" y="2995560"/>
                  <a:ext cx="47880" cy="336960"/>
                  <a:chOff x="7059240" y="2995560"/>
                  <a:chExt cx="47880" cy="336960"/>
                </a:xfrm>
              </p:grpSpPr>
              <p:sp>
                <p:nvSpPr>
                  <p:cNvPr id="2290" name=""/>
                  <p:cNvSpPr/>
                  <p:nvPr/>
                </p:nvSpPr>
                <p:spPr>
                  <a:xfrm>
                    <a:off x="7059240" y="2995560"/>
                    <a:ext cx="25920" cy="336960"/>
                  </a:xfrm>
                  <a:custGeom>
                    <a:avLst/>
                    <a:gdLst/>
                    <a:ahLst/>
                    <a:rect l="l" t="t" r="r" b="b"/>
                    <a:pathLst>
                      <a:path w="80" h="701">
                        <a:moveTo>
                          <a:pt x="0" y="22"/>
                        </a:moveTo>
                        <a:lnTo>
                          <a:pt x="80" y="0"/>
                        </a:lnTo>
                        <a:lnTo>
                          <a:pt x="80" y="701"/>
                        </a:lnTo>
                        <a:lnTo>
                          <a:pt x="0" y="701"/>
                        </a:lnTo>
                        <a:lnTo>
                          <a:pt x="0" y="2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291" name=""/>
                  <p:cNvSpPr/>
                  <p:nvPr/>
                </p:nvSpPr>
                <p:spPr>
                  <a:xfrm>
                    <a:off x="7086600" y="2999160"/>
                    <a:ext cx="20520" cy="330120"/>
                  </a:xfrm>
                  <a:prstGeom prst="rect">
                    <a:avLst/>
                  </a:prstGeom>
                  <a:solidFill>
                    <a:srgbClr val="009900"/>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292" name=""/>
                <p:cNvGrpSpPr/>
                <p:nvPr/>
              </p:nvGrpSpPr>
              <p:grpSpPr>
                <a:xfrm>
                  <a:off x="7096320" y="3012120"/>
                  <a:ext cx="360" cy="133920"/>
                  <a:chOff x="7096320" y="3012120"/>
                  <a:chExt cx="360" cy="133920"/>
                </a:xfrm>
              </p:grpSpPr>
              <p:grpSp>
                <p:nvGrpSpPr>
                  <p:cNvPr id="2293" name=""/>
                  <p:cNvGrpSpPr/>
                  <p:nvPr/>
                </p:nvGrpSpPr>
                <p:grpSpPr>
                  <a:xfrm>
                    <a:off x="7096320" y="3012120"/>
                    <a:ext cx="360" cy="56160"/>
                    <a:chOff x="7096320" y="3012120"/>
                    <a:chExt cx="360" cy="56160"/>
                  </a:xfrm>
                </p:grpSpPr>
                <p:sp>
                  <p:nvSpPr>
                    <p:cNvPr id="2294" name=""/>
                    <p:cNvSpPr/>
                    <p:nvPr/>
                  </p:nvSpPr>
                  <p:spPr>
                    <a:xfrm>
                      <a:off x="7096320" y="301212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sp>
                  <p:nvSpPr>
                    <p:cNvPr id="2295" name=""/>
                    <p:cNvSpPr/>
                    <p:nvPr/>
                  </p:nvSpPr>
                  <p:spPr>
                    <a:xfrm>
                      <a:off x="7096320" y="3048840"/>
                      <a:ext cx="360" cy="19440"/>
                    </a:xfrm>
                    <a:prstGeom prst="rect">
                      <a:avLst/>
                    </a:prstGeom>
                    <a:solidFill>
                      <a:srgbClr val="009900"/>
                    </a:solidFill>
                    <a:ln w="3240">
                      <a:solidFill>
                        <a:srgbClr val="000000"/>
                      </a:solidFill>
                      <a:miter/>
                    </a:ln>
                  </p:spPr>
                  <p:style>
                    <a:lnRef idx="0"/>
                    <a:fillRef idx="0"/>
                    <a:effectRef idx="0"/>
                    <a:fontRef idx="minor"/>
                  </p:style>
                  <p:txBody>
                    <a:bodyPr lIns="90000" rIns="90000" tIns="-27360" bIns="-27360" anchor="t">
                      <a:noAutofit/>
                    </a:bodyPr>
                    <a:p>
                      <a:endParaRPr b="0" lang="en-US" sz="2400" strike="noStrike" u="none">
                        <a:solidFill>
                          <a:srgbClr val="ffffff"/>
                        </a:solidFill>
                        <a:effectLst/>
                        <a:uFillTx/>
                        <a:latin typeface="Times New Roman"/>
                      </a:endParaRPr>
                    </a:p>
                  </p:txBody>
                </p:sp>
              </p:grpSp>
              <p:grpSp>
                <p:nvGrpSpPr>
                  <p:cNvPr id="2296" name=""/>
                  <p:cNvGrpSpPr/>
                  <p:nvPr/>
                </p:nvGrpSpPr>
                <p:grpSpPr>
                  <a:xfrm>
                    <a:off x="7096320" y="3089880"/>
                    <a:ext cx="360" cy="56160"/>
                    <a:chOff x="7096320" y="3089880"/>
                    <a:chExt cx="360" cy="56160"/>
                  </a:xfrm>
                </p:grpSpPr>
                <p:sp>
                  <p:nvSpPr>
                    <p:cNvPr id="2297" name=""/>
                    <p:cNvSpPr/>
                    <p:nvPr/>
                  </p:nvSpPr>
                  <p:spPr>
                    <a:xfrm>
                      <a:off x="7096320" y="3089880"/>
                      <a:ext cx="360" cy="19440"/>
                    </a:xfrm>
                    <a:prstGeom prst="rect">
                      <a:avLst/>
                    </a:prstGeom>
                    <a:solidFill>
                      <a:srgbClr val="009900"/>
                    </a:solidFill>
                    <a:ln w="3240">
                      <a:solidFill>
                        <a:srgbClr val="000000"/>
                      </a:solidFill>
                      <a:miter/>
                    </a:ln>
                  </p:spPr>
                  <p:style>
                    <a:lnRef idx="0"/>
                    <a:fillRef idx="0"/>
                    <a:effectRef idx="0"/>
                    <a:fontRef idx="minor"/>
                  </p:style>
                  <p:txBody>
                    <a:bodyPr lIns="90000" rIns="90000" tIns="-27360" bIns="-27360" anchor="t">
                      <a:noAutofit/>
                    </a:bodyPr>
                    <a:p>
                      <a:endParaRPr b="0" lang="en-US" sz="2400" strike="noStrike" u="none">
                        <a:solidFill>
                          <a:srgbClr val="ffffff"/>
                        </a:solidFill>
                        <a:effectLst/>
                        <a:uFillTx/>
                        <a:latin typeface="Times New Roman"/>
                      </a:endParaRPr>
                    </a:p>
                  </p:txBody>
                </p:sp>
                <p:sp>
                  <p:nvSpPr>
                    <p:cNvPr id="2298" name=""/>
                    <p:cNvSpPr/>
                    <p:nvPr/>
                  </p:nvSpPr>
                  <p:spPr>
                    <a:xfrm>
                      <a:off x="7096320" y="312948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grpSp>
            </p:grpSp>
          </p:grpSp>
        </p:grpSp>
        <p:grpSp>
          <p:nvGrpSpPr>
            <p:cNvPr id="2299" name=""/>
            <p:cNvGrpSpPr/>
            <p:nvPr/>
          </p:nvGrpSpPr>
          <p:grpSpPr>
            <a:xfrm>
              <a:off x="7118640" y="2813040"/>
              <a:ext cx="146520" cy="90720"/>
              <a:chOff x="7118640" y="2813040"/>
              <a:chExt cx="146520" cy="90720"/>
            </a:xfrm>
          </p:grpSpPr>
          <p:sp>
            <p:nvSpPr>
              <p:cNvPr id="2300" name=""/>
              <p:cNvSpPr/>
              <p:nvPr/>
            </p:nvSpPr>
            <p:spPr>
              <a:xfrm>
                <a:off x="7118640" y="2870280"/>
                <a:ext cx="12240" cy="33480"/>
              </a:xfrm>
              <a:custGeom>
                <a:avLst/>
                <a:gdLst/>
                <a:ahLst/>
                <a:rect l="l" t="t" r="r" b="b"/>
                <a:pathLst>
                  <a:path w="37" h="68">
                    <a:moveTo>
                      <a:pt x="0" y="0"/>
                    </a:moveTo>
                    <a:lnTo>
                      <a:pt x="0" y="68"/>
                    </a:lnTo>
                    <a:lnTo>
                      <a:pt x="35" y="57"/>
                    </a:lnTo>
                    <a:lnTo>
                      <a:pt x="37"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sp>
            <p:nvSpPr>
              <p:cNvPr id="2301" name=""/>
              <p:cNvSpPr/>
              <p:nvPr/>
            </p:nvSpPr>
            <p:spPr>
              <a:xfrm>
                <a:off x="7202880" y="2833560"/>
                <a:ext cx="11160" cy="33480"/>
              </a:xfrm>
              <a:custGeom>
                <a:avLst/>
                <a:gdLst/>
                <a:ahLst/>
                <a:rect l="l" t="t" r="r" b="b"/>
                <a:pathLst>
                  <a:path w="35" h="69">
                    <a:moveTo>
                      <a:pt x="0" y="0"/>
                    </a:moveTo>
                    <a:lnTo>
                      <a:pt x="0" y="69"/>
                    </a:lnTo>
                    <a:lnTo>
                      <a:pt x="34" y="57"/>
                    </a:lnTo>
                    <a:lnTo>
                      <a:pt x="35"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sp>
            <p:nvSpPr>
              <p:cNvPr id="2302" name=""/>
              <p:cNvSpPr/>
              <p:nvPr/>
            </p:nvSpPr>
            <p:spPr>
              <a:xfrm>
                <a:off x="7161480" y="2850480"/>
                <a:ext cx="12240" cy="33480"/>
              </a:xfrm>
              <a:custGeom>
                <a:avLst/>
                <a:gdLst/>
                <a:ahLst/>
                <a:rect l="l" t="t" r="r" b="b"/>
                <a:pathLst>
                  <a:path w="35" h="69">
                    <a:moveTo>
                      <a:pt x="0" y="0"/>
                    </a:moveTo>
                    <a:lnTo>
                      <a:pt x="0" y="69"/>
                    </a:lnTo>
                    <a:lnTo>
                      <a:pt x="34" y="57"/>
                    </a:lnTo>
                    <a:lnTo>
                      <a:pt x="35"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sp>
            <p:nvSpPr>
              <p:cNvPr id="2303" name=""/>
              <p:cNvSpPr/>
              <p:nvPr/>
            </p:nvSpPr>
            <p:spPr>
              <a:xfrm>
                <a:off x="7252920" y="2813040"/>
                <a:ext cx="12240" cy="33480"/>
              </a:xfrm>
              <a:custGeom>
                <a:avLst/>
                <a:gdLst/>
                <a:ahLst/>
                <a:rect l="l" t="t" r="r" b="b"/>
                <a:pathLst>
                  <a:path w="35" h="68">
                    <a:moveTo>
                      <a:pt x="0" y="0"/>
                    </a:moveTo>
                    <a:lnTo>
                      <a:pt x="0" y="68"/>
                    </a:lnTo>
                    <a:lnTo>
                      <a:pt x="34" y="56"/>
                    </a:lnTo>
                    <a:lnTo>
                      <a:pt x="35"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grpSp>
        <p:grpSp>
          <p:nvGrpSpPr>
            <p:cNvPr id="2304" name=""/>
            <p:cNvGrpSpPr/>
            <p:nvPr/>
          </p:nvGrpSpPr>
          <p:grpSpPr>
            <a:xfrm>
              <a:off x="7337520" y="2979000"/>
              <a:ext cx="83880" cy="361080"/>
              <a:chOff x="7337520" y="2979000"/>
              <a:chExt cx="83880" cy="361080"/>
            </a:xfrm>
          </p:grpSpPr>
          <p:grpSp>
            <p:nvGrpSpPr>
              <p:cNvPr id="2305" name=""/>
              <p:cNvGrpSpPr/>
              <p:nvPr/>
            </p:nvGrpSpPr>
            <p:grpSpPr>
              <a:xfrm>
                <a:off x="7337520" y="2979000"/>
                <a:ext cx="83880" cy="361080"/>
                <a:chOff x="7337520" y="2979000"/>
                <a:chExt cx="83880" cy="361080"/>
              </a:xfrm>
            </p:grpSpPr>
            <p:sp>
              <p:nvSpPr>
                <p:cNvPr id="2306" name=""/>
                <p:cNvSpPr/>
                <p:nvPr/>
              </p:nvSpPr>
              <p:spPr>
                <a:xfrm>
                  <a:off x="7364880" y="2979000"/>
                  <a:ext cx="56520" cy="361080"/>
                </a:xfrm>
                <a:custGeom>
                  <a:avLst/>
                  <a:gdLst/>
                  <a:ahLst/>
                  <a:rect l="l" t="t" r="r" b="b"/>
                  <a:pathLst>
                    <a:path w="168" h="753">
                      <a:moveTo>
                        <a:pt x="0" y="0"/>
                      </a:moveTo>
                      <a:lnTo>
                        <a:pt x="168" y="37"/>
                      </a:lnTo>
                      <a:lnTo>
                        <a:pt x="168" y="735"/>
                      </a:lnTo>
                      <a:lnTo>
                        <a:pt x="0" y="753"/>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307" name=""/>
                <p:cNvSpPr/>
                <p:nvPr/>
              </p:nvSpPr>
              <p:spPr>
                <a:xfrm>
                  <a:off x="7337520" y="2979000"/>
                  <a:ext cx="27360" cy="361080"/>
                </a:xfrm>
                <a:custGeom>
                  <a:avLst/>
                  <a:gdLst/>
                  <a:ahLst/>
                  <a:rect l="l" t="t" r="r" b="b"/>
                  <a:pathLst>
                    <a:path w="76" h="754">
                      <a:moveTo>
                        <a:pt x="76" y="0"/>
                      </a:moveTo>
                      <a:lnTo>
                        <a:pt x="76" y="754"/>
                      </a:lnTo>
                      <a:lnTo>
                        <a:pt x="0" y="741"/>
                      </a:lnTo>
                      <a:lnTo>
                        <a:pt x="0" y="15"/>
                      </a:lnTo>
                      <a:lnTo>
                        <a:pt x="76"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308" name=""/>
              <p:cNvGrpSpPr/>
              <p:nvPr/>
            </p:nvGrpSpPr>
            <p:grpSpPr>
              <a:xfrm>
                <a:off x="7387200" y="3033360"/>
                <a:ext cx="360" cy="133560"/>
                <a:chOff x="7387200" y="3033360"/>
                <a:chExt cx="360" cy="133560"/>
              </a:xfrm>
            </p:grpSpPr>
            <p:grpSp>
              <p:nvGrpSpPr>
                <p:cNvPr id="2309" name=""/>
                <p:cNvGrpSpPr/>
                <p:nvPr/>
              </p:nvGrpSpPr>
              <p:grpSpPr>
                <a:xfrm>
                  <a:off x="7387200" y="3033360"/>
                  <a:ext cx="360" cy="56520"/>
                  <a:chOff x="7387200" y="3033360"/>
                  <a:chExt cx="360" cy="56520"/>
                </a:xfrm>
              </p:grpSpPr>
              <p:sp>
                <p:nvSpPr>
                  <p:cNvPr id="2310" name=""/>
                  <p:cNvSpPr/>
                  <p:nvPr/>
                </p:nvSpPr>
                <p:spPr>
                  <a:xfrm>
                    <a:off x="7387200" y="303336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sp>
                <p:nvSpPr>
                  <p:cNvPr id="2311" name=""/>
                  <p:cNvSpPr/>
                  <p:nvPr/>
                </p:nvSpPr>
                <p:spPr>
                  <a:xfrm>
                    <a:off x="7387200" y="3069720"/>
                    <a:ext cx="3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grpSp>
            <p:grpSp>
              <p:nvGrpSpPr>
                <p:cNvPr id="2312" name=""/>
                <p:cNvGrpSpPr/>
                <p:nvPr/>
              </p:nvGrpSpPr>
              <p:grpSpPr>
                <a:xfrm>
                  <a:off x="7387200" y="3110400"/>
                  <a:ext cx="360" cy="56520"/>
                  <a:chOff x="7387200" y="3110400"/>
                  <a:chExt cx="360" cy="56520"/>
                </a:xfrm>
              </p:grpSpPr>
              <p:sp>
                <p:nvSpPr>
                  <p:cNvPr id="2313" name=""/>
                  <p:cNvSpPr/>
                  <p:nvPr/>
                </p:nvSpPr>
                <p:spPr>
                  <a:xfrm>
                    <a:off x="7387200" y="3110400"/>
                    <a:ext cx="3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2314" name=""/>
                  <p:cNvSpPr/>
                  <p:nvPr/>
                </p:nvSpPr>
                <p:spPr>
                  <a:xfrm>
                    <a:off x="7387200" y="315036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grpSp>
          </p:grpSp>
        </p:grpSp>
        <p:sp>
          <p:nvSpPr>
            <p:cNvPr id="2315" name=""/>
            <p:cNvSpPr/>
            <p:nvPr/>
          </p:nvSpPr>
          <p:spPr>
            <a:xfrm>
              <a:off x="7404120" y="3094200"/>
              <a:ext cx="131400" cy="237240"/>
            </a:xfrm>
            <a:custGeom>
              <a:avLst/>
              <a:gdLst/>
              <a:ahLst/>
              <a:rect l="l" t="t" r="r" b="b"/>
              <a:pathLst>
                <a:path w="378" h="491">
                  <a:moveTo>
                    <a:pt x="0" y="491"/>
                  </a:moveTo>
                  <a:lnTo>
                    <a:pt x="378" y="491"/>
                  </a:lnTo>
                  <a:lnTo>
                    <a:pt x="378" y="0"/>
                  </a:lnTo>
                  <a:lnTo>
                    <a:pt x="145" y="14"/>
                  </a:lnTo>
                  <a:lnTo>
                    <a:pt x="145" y="365"/>
                  </a:lnTo>
                  <a:lnTo>
                    <a:pt x="0" y="395"/>
                  </a:lnTo>
                  <a:lnTo>
                    <a:pt x="0" y="491"/>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316" name=""/>
            <p:cNvSpPr/>
            <p:nvPr/>
          </p:nvSpPr>
          <p:spPr>
            <a:xfrm>
              <a:off x="7956720" y="3185640"/>
              <a:ext cx="23400" cy="135720"/>
            </a:xfrm>
            <a:custGeom>
              <a:avLst/>
              <a:gdLst/>
              <a:ahLst/>
              <a:rect l="l" t="t" r="r" b="b"/>
              <a:pathLst>
                <a:path w="69" h="282">
                  <a:moveTo>
                    <a:pt x="0" y="47"/>
                  </a:moveTo>
                  <a:lnTo>
                    <a:pt x="1" y="32"/>
                  </a:lnTo>
                  <a:lnTo>
                    <a:pt x="5" y="18"/>
                  </a:lnTo>
                  <a:lnTo>
                    <a:pt x="14" y="6"/>
                  </a:lnTo>
                  <a:lnTo>
                    <a:pt x="26" y="0"/>
                  </a:lnTo>
                  <a:lnTo>
                    <a:pt x="40" y="0"/>
                  </a:lnTo>
                  <a:lnTo>
                    <a:pt x="48" y="4"/>
                  </a:lnTo>
                  <a:lnTo>
                    <a:pt x="58" y="12"/>
                  </a:lnTo>
                  <a:lnTo>
                    <a:pt x="64" y="21"/>
                  </a:lnTo>
                  <a:lnTo>
                    <a:pt x="68" y="30"/>
                  </a:lnTo>
                  <a:lnTo>
                    <a:pt x="69" y="38"/>
                  </a:lnTo>
                  <a:lnTo>
                    <a:pt x="69" y="49"/>
                  </a:lnTo>
                  <a:lnTo>
                    <a:pt x="55" y="49"/>
                  </a:lnTo>
                  <a:lnTo>
                    <a:pt x="55" y="32"/>
                  </a:lnTo>
                  <a:lnTo>
                    <a:pt x="49" y="21"/>
                  </a:lnTo>
                  <a:lnTo>
                    <a:pt x="42" y="15"/>
                  </a:lnTo>
                  <a:lnTo>
                    <a:pt x="31" y="15"/>
                  </a:lnTo>
                  <a:lnTo>
                    <a:pt x="23" y="19"/>
                  </a:lnTo>
                  <a:lnTo>
                    <a:pt x="15" y="28"/>
                  </a:lnTo>
                  <a:lnTo>
                    <a:pt x="13" y="39"/>
                  </a:lnTo>
                  <a:lnTo>
                    <a:pt x="13" y="53"/>
                  </a:lnTo>
                  <a:lnTo>
                    <a:pt x="13" y="282"/>
                  </a:lnTo>
                  <a:lnTo>
                    <a:pt x="0" y="282"/>
                  </a:lnTo>
                  <a:lnTo>
                    <a:pt x="0" y="47"/>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2317" name=""/>
            <p:cNvGrpSpPr/>
            <p:nvPr/>
          </p:nvGrpSpPr>
          <p:grpSpPr>
            <a:xfrm>
              <a:off x="7467840" y="3290760"/>
              <a:ext cx="298440" cy="52920"/>
              <a:chOff x="7467840" y="3290760"/>
              <a:chExt cx="298440" cy="52920"/>
            </a:xfrm>
          </p:grpSpPr>
          <p:grpSp>
            <p:nvGrpSpPr>
              <p:cNvPr id="2318" name=""/>
              <p:cNvGrpSpPr/>
              <p:nvPr/>
            </p:nvGrpSpPr>
            <p:grpSpPr>
              <a:xfrm>
                <a:off x="7467840" y="3290760"/>
                <a:ext cx="149040" cy="51480"/>
                <a:chOff x="7467840" y="3290760"/>
                <a:chExt cx="149040" cy="51480"/>
              </a:xfrm>
            </p:grpSpPr>
            <p:grpSp>
              <p:nvGrpSpPr>
                <p:cNvPr id="2319" name=""/>
                <p:cNvGrpSpPr/>
                <p:nvPr/>
              </p:nvGrpSpPr>
              <p:grpSpPr>
                <a:xfrm>
                  <a:off x="7467840" y="3290760"/>
                  <a:ext cx="37080" cy="51480"/>
                  <a:chOff x="7467840" y="3290760"/>
                  <a:chExt cx="37080" cy="51480"/>
                </a:xfrm>
              </p:grpSpPr>
              <p:sp>
                <p:nvSpPr>
                  <p:cNvPr id="2320" name=""/>
                  <p:cNvSpPr/>
                  <p:nvPr/>
                </p:nvSpPr>
                <p:spPr>
                  <a:xfrm>
                    <a:off x="7468920" y="329364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2321" name=""/>
                  <p:cNvSpPr/>
                  <p:nvPr/>
                </p:nvSpPr>
                <p:spPr>
                  <a:xfrm>
                    <a:off x="7467840" y="3290760"/>
                    <a:ext cx="37080" cy="51480"/>
                  </a:xfrm>
                  <a:custGeom>
                    <a:avLst/>
                    <a:gdLst/>
                    <a:ahLst/>
                    <a:rect l="l" t="t" r="r" b="b"/>
                    <a:pathLst>
                      <a:path w="106" h="111">
                        <a:moveTo>
                          <a:pt x="0" y="0"/>
                        </a:moveTo>
                        <a:lnTo>
                          <a:pt x="106" y="111"/>
                        </a:lnTo>
                        <a:lnTo>
                          <a:pt x="106"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2322" name=""/>
                <p:cNvGrpSpPr/>
                <p:nvPr/>
              </p:nvGrpSpPr>
              <p:grpSpPr>
                <a:xfrm>
                  <a:off x="7504920" y="3290760"/>
                  <a:ext cx="37080" cy="51480"/>
                  <a:chOff x="7504920" y="3290760"/>
                  <a:chExt cx="37080" cy="51480"/>
                </a:xfrm>
              </p:grpSpPr>
              <p:sp>
                <p:nvSpPr>
                  <p:cNvPr id="2323" name=""/>
                  <p:cNvSpPr/>
                  <p:nvPr/>
                </p:nvSpPr>
                <p:spPr>
                  <a:xfrm>
                    <a:off x="7506000" y="329364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2324" name=""/>
                  <p:cNvSpPr/>
                  <p:nvPr/>
                </p:nvSpPr>
                <p:spPr>
                  <a:xfrm>
                    <a:off x="7504920" y="3290760"/>
                    <a:ext cx="37080" cy="51480"/>
                  </a:xfrm>
                  <a:custGeom>
                    <a:avLst/>
                    <a:gdLst/>
                    <a:ahLst/>
                    <a:rect l="l" t="t" r="r" b="b"/>
                    <a:pathLst>
                      <a:path w="108" h="111">
                        <a:moveTo>
                          <a:pt x="0" y="0"/>
                        </a:moveTo>
                        <a:lnTo>
                          <a:pt x="108" y="111"/>
                        </a:lnTo>
                        <a:lnTo>
                          <a:pt x="108"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2325" name=""/>
                <p:cNvGrpSpPr/>
                <p:nvPr/>
              </p:nvGrpSpPr>
              <p:grpSpPr>
                <a:xfrm>
                  <a:off x="7542360" y="3290760"/>
                  <a:ext cx="37080" cy="51480"/>
                  <a:chOff x="7542360" y="3290760"/>
                  <a:chExt cx="37080" cy="51480"/>
                </a:xfrm>
              </p:grpSpPr>
              <p:sp>
                <p:nvSpPr>
                  <p:cNvPr id="2326" name=""/>
                  <p:cNvSpPr/>
                  <p:nvPr/>
                </p:nvSpPr>
                <p:spPr>
                  <a:xfrm>
                    <a:off x="7543440" y="329364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2327" name=""/>
                  <p:cNvSpPr/>
                  <p:nvPr/>
                </p:nvSpPr>
                <p:spPr>
                  <a:xfrm>
                    <a:off x="7542360" y="3290760"/>
                    <a:ext cx="37080" cy="51480"/>
                  </a:xfrm>
                  <a:custGeom>
                    <a:avLst/>
                    <a:gdLst/>
                    <a:ahLst/>
                    <a:rect l="l" t="t" r="r" b="b"/>
                    <a:pathLst>
                      <a:path w="109" h="111">
                        <a:moveTo>
                          <a:pt x="0" y="0"/>
                        </a:moveTo>
                        <a:lnTo>
                          <a:pt x="109" y="111"/>
                        </a:lnTo>
                        <a:lnTo>
                          <a:pt x="109"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2328" name=""/>
                <p:cNvGrpSpPr/>
                <p:nvPr/>
              </p:nvGrpSpPr>
              <p:grpSpPr>
                <a:xfrm>
                  <a:off x="7579800" y="3290760"/>
                  <a:ext cx="37080" cy="51480"/>
                  <a:chOff x="7579800" y="3290760"/>
                  <a:chExt cx="37080" cy="51480"/>
                </a:xfrm>
              </p:grpSpPr>
              <p:sp>
                <p:nvSpPr>
                  <p:cNvPr id="2329" name=""/>
                  <p:cNvSpPr/>
                  <p:nvPr/>
                </p:nvSpPr>
                <p:spPr>
                  <a:xfrm>
                    <a:off x="7580880" y="329364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2330" name=""/>
                  <p:cNvSpPr/>
                  <p:nvPr/>
                </p:nvSpPr>
                <p:spPr>
                  <a:xfrm>
                    <a:off x="7579800" y="3290760"/>
                    <a:ext cx="37080" cy="51480"/>
                  </a:xfrm>
                  <a:custGeom>
                    <a:avLst/>
                    <a:gdLst/>
                    <a:ahLst/>
                    <a:rect l="l" t="t" r="r" b="b"/>
                    <a:pathLst>
                      <a:path w="107" h="111">
                        <a:moveTo>
                          <a:pt x="0" y="0"/>
                        </a:moveTo>
                        <a:lnTo>
                          <a:pt x="107" y="111"/>
                        </a:lnTo>
                        <a:lnTo>
                          <a:pt x="107"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grpSp>
            <p:nvGrpSpPr>
              <p:cNvPr id="2331" name=""/>
              <p:cNvGrpSpPr/>
              <p:nvPr/>
            </p:nvGrpSpPr>
            <p:grpSpPr>
              <a:xfrm>
                <a:off x="7617240" y="3290760"/>
                <a:ext cx="149040" cy="51480"/>
                <a:chOff x="7617240" y="3290760"/>
                <a:chExt cx="149040" cy="51480"/>
              </a:xfrm>
            </p:grpSpPr>
            <p:grpSp>
              <p:nvGrpSpPr>
                <p:cNvPr id="2332" name=""/>
                <p:cNvGrpSpPr/>
                <p:nvPr/>
              </p:nvGrpSpPr>
              <p:grpSpPr>
                <a:xfrm>
                  <a:off x="7617240" y="3290760"/>
                  <a:ext cx="37080" cy="51480"/>
                  <a:chOff x="7617240" y="3290760"/>
                  <a:chExt cx="37080" cy="51480"/>
                </a:xfrm>
              </p:grpSpPr>
              <p:sp>
                <p:nvSpPr>
                  <p:cNvPr id="2333" name=""/>
                  <p:cNvSpPr/>
                  <p:nvPr/>
                </p:nvSpPr>
                <p:spPr>
                  <a:xfrm>
                    <a:off x="7618320" y="329364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2334" name=""/>
                  <p:cNvSpPr/>
                  <p:nvPr/>
                </p:nvSpPr>
                <p:spPr>
                  <a:xfrm>
                    <a:off x="7617240" y="3290760"/>
                    <a:ext cx="37080" cy="51480"/>
                  </a:xfrm>
                  <a:custGeom>
                    <a:avLst/>
                    <a:gdLst/>
                    <a:ahLst/>
                    <a:rect l="l" t="t" r="r" b="b"/>
                    <a:pathLst>
                      <a:path w="107" h="111">
                        <a:moveTo>
                          <a:pt x="0" y="0"/>
                        </a:moveTo>
                        <a:lnTo>
                          <a:pt x="107" y="111"/>
                        </a:lnTo>
                        <a:lnTo>
                          <a:pt x="107"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2335" name=""/>
                <p:cNvGrpSpPr/>
                <p:nvPr/>
              </p:nvGrpSpPr>
              <p:grpSpPr>
                <a:xfrm>
                  <a:off x="7654320" y="3290760"/>
                  <a:ext cx="37080" cy="51480"/>
                  <a:chOff x="7654320" y="3290760"/>
                  <a:chExt cx="37080" cy="51480"/>
                </a:xfrm>
              </p:grpSpPr>
              <p:sp>
                <p:nvSpPr>
                  <p:cNvPr id="2336" name=""/>
                  <p:cNvSpPr/>
                  <p:nvPr/>
                </p:nvSpPr>
                <p:spPr>
                  <a:xfrm>
                    <a:off x="7655400" y="3293640"/>
                    <a:ext cx="3456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2337" name=""/>
                  <p:cNvSpPr/>
                  <p:nvPr/>
                </p:nvSpPr>
                <p:spPr>
                  <a:xfrm>
                    <a:off x="7654320" y="3290760"/>
                    <a:ext cx="37080" cy="51480"/>
                  </a:xfrm>
                  <a:custGeom>
                    <a:avLst/>
                    <a:gdLst/>
                    <a:ahLst/>
                    <a:rect l="l" t="t" r="r" b="b"/>
                    <a:pathLst>
                      <a:path w="109" h="111">
                        <a:moveTo>
                          <a:pt x="0" y="0"/>
                        </a:moveTo>
                        <a:lnTo>
                          <a:pt x="109" y="111"/>
                        </a:lnTo>
                        <a:lnTo>
                          <a:pt x="109"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2338" name=""/>
                <p:cNvGrpSpPr/>
                <p:nvPr/>
              </p:nvGrpSpPr>
              <p:grpSpPr>
                <a:xfrm>
                  <a:off x="7691760" y="3290760"/>
                  <a:ext cx="37080" cy="51480"/>
                  <a:chOff x="7691760" y="3290760"/>
                  <a:chExt cx="37080" cy="51480"/>
                </a:xfrm>
              </p:grpSpPr>
              <p:sp>
                <p:nvSpPr>
                  <p:cNvPr id="2339" name=""/>
                  <p:cNvSpPr/>
                  <p:nvPr/>
                </p:nvSpPr>
                <p:spPr>
                  <a:xfrm>
                    <a:off x="7692840" y="3293640"/>
                    <a:ext cx="3456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2340" name=""/>
                  <p:cNvSpPr/>
                  <p:nvPr/>
                </p:nvSpPr>
                <p:spPr>
                  <a:xfrm>
                    <a:off x="7691760" y="3290760"/>
                    <a:ext cx="37080" cy="51480"/>
                  </a:xfrm>
                  <a:custGeom>
                    <a:avLst/>
                    <a:gdLst/>
                    <a:ahLst/>
                    <a:rect l="l" t="t" r="r" b="b"/>
                    <a:pathLst>
                      <a:path w="108" h="111">
                        <a:moveTo>
                          <a:pt x="0" y="0"/>
                        </a:moveTo>
                        <a:lnTo>
                          <a:pt x="108" y="111"/>
                        </a:lnTo>
                        <a:lnTo>
                          <a:pt x="108"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2341" name=""/>
                <p:cNvGrpSpPr/>
                <p:nvPr/>
              </p:nvGrpSpPr>
              <p:grpSpPr>
                <a:xfrm>
                  <a:off x="7729200" y="3290760"/>
                  <a:ext cx="37080" cy="51480"/>
                  <a:chOff x="7729200" y="3290760"/>
                  <a:chExt cx="37080" cy="51480"/>
                </a:xfrm>
              </p:grpSpPr>
              <p:sp>
                <p:nvSpPr>
                  <p:cNvPr id="2342" name=""/>
                  <p:cNvSpPr/>
                  <p:nvPr/>
                </p:nvSpPr>
                <p:spPr>
                  <a:xfrm>
                    <a:off x="7730280" y="3293640"/>
                    <a:ext cx="3456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2343" name=""/>
                  <p:cNvSpPr/>
                  <p:nvPr/>
                </p:nvSpPr>
                <p:spPr>
                  <a:xfrm>
                    <a:off x="7729200" y="3290760"/>
                    <a:ext cx="37080" cy="51480"/>
                  </a:xfrm>
                  <a:custGeom>
                    <a:avLst/>
                    <a:gdLst/>
                    <a:ahLst/>
                    <a:rect l="l" t="t" r="r" b="b"/>
                    <a:pathLst>
                      <a:path w="107" h="111">
                        <a:moveTo>
                          <a:pt x="0" y="0"/>
                        </a:moveTo>
                        <a:lnTo>
                          <a:pt x="107" y="111"/>
                        </a:lnTo>
                        <a:lnTo>
                          <a:pt x="107"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sp>
            <p:nvSpPr>
              <p:cNvPr id="2344" name=""/>
              <p:cNvSpPr/>
              <p:nvPr/>
            </p:nvSpPr>
            <p:spPr>
              <a:xfrm>
                <a:off x="7560360" y="3290760"/>
                <a:ext cx="108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2345" name=""/>
              <p:cNvSpPr/>
              <p:nvPr/>
            </p:nvSpPr>
            <p:spPr>
              <a:xfrm>
                <a:off x="7672320" y="329076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2346" name=""/>
              <p:cNvSpPr/>
              <p:nvPr/>
            </p:nvSpPr>
            <p:spPr>
              <a:xfrm>
                <a:off x="7597800" y="3290760"/>
                <a:ext cx="108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2347" name=""/>
              <p:cNvSpPr/>
              <p:nvPr/>
            </p:nvSpPr>
            <p:spPr>
              <a:xfrm>
                <a:off x="7634880" y="329076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2348" name=""/>
              <p:cNvSpPr/>
              <p:nvPr/>
            </p:nvSpPr>
            <p:spPr>
              <a:xfrm>
                <a:off x="7524000" y="329076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2349" name=""/>
              <p:cNvSpPr/>
              <p:nvPr/>
            </p:nvSpPr>
            <p:spPr>
              <a:xfrm>
                <a:off x="7485480" y="3290760"/>
                <a:ext cx="108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2350" name=""/>
              <p:cNvSpPr/>
              <p:nvPr/>
            </p:nvSpPr>
            <p:spPr>
              <a:xfrm>
                <a:off x="7709760" y="329076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2351" name=""/>
              <p:cNvSpPr/>
              <p:nvPr/>
            </p:nvSpPr>
            <p:spPr>
              <a:xfrm>
                <a:off x="7747200" y="329076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grpSp>
        <p:sp>
          <p:nvSpPr>
            <p:cNvPr id="2352" name=""/>
            <p:cNvSpPr/>
            <p:nvPr/>
          </p:nvSpPr>
          <p:spPr>
            <a:xfrm>
              <a:off x="7410960" y="3264120"/>
              <a:ext cx="326520" cy="26640"/>
            </a:xfrm>
            <a:custGeom>
              <a:avLst/>
              <a:gdLst/>
              <a:ahLst/>
              <a:rect l="l" t="t" r="r" b="b"/>
              <a:pathLst>
                <a:path w="945" h="52">
                  <a:moveTo>
                    <a:pt x="0" y="44"/>
                  </a:moveTo>
                  <a:lnTo>
                    <a:pt x="58" y="0"/>
                  </a:lnTo>
                  <a:lnTo>
                    <a:pt x="939" y="0"/>
                  </a:lnTo>
                  <a:lnTo>
                    <a:pt x="945" y="52"/>
                  </a:lnTo>
                </a:path>
              </a:pathLst>
            </a:custGeom>
            <a:solidFill>
              <a:srgbClr val="009900"/>
            </a:solidFill>
            <a:ln w="3240">
              <a:solidFill>
                <a:srgbClr val="000000"/>
              </a:solidFill>
              <a:round/>
            </a:ln>
          </p:spPr>
          <p:style>
            <a:lnRef idx="0"/>
            <a:fillRef idx="0"/>
            <a:effectRef idx="0"/>
            <a:fontRef idx="minor"/>
          </p:style>
          <p:txBody>
            <a:bodyPr lIns="90000" rIns="90000" tIns="-20160" bIns="-20160" anchor="t">
              <a:noAutofit/>
            </a:bodyPr>
            <a:p>
              <a:endParaRPr b="0" lang="en-US" sz="2400" strike="noStrike" u="none">
                <a:solidFill>
                  <a:srgbClr val="ffffff"/>
                </a:solidFill>
                <a:effectLst/>
                <a:uFillTx/>
                <a:latin typeface="Times New Roman"/>
              </a:endParaRPr>
            </a:p>
          </p:txBody>
        </p:sp>
        <p:sp>
          <p:nvSpPr>
            <p:cNvPr id="2353" name=""/>
            <p:cNvSpPr/>
            <p:nvPr/>
          </p:nvSpPr>
          <p:spPr>
            <a:xfrm>
              <a:off x="7887600" y="3161880"/>
              <a:ext cx="31680" cy="179640"/>
            </a:xfrm>
            <a:custGeom>
              <a:avLst/>
              <a:gdLst/>
              <a:ahLst/>
              <a:rect l="l" t="t" r="r" b="b"/>
              <a:pathLst>
                <a:path w="91" h="372">
                  <a:moveTo>
                    <a:pt x="0" y="62"/>
                  </a:moveTo>
                  <a:lnTo>
                    <a:pt x="1" y="43"/>
                  </a:lnTo>
                  <a:lnTo>
                    <a:pt x="7" y="24"/>
                  </a:lnTo>
                  <a:lnTo>
                    <a:pt x="19" y="9"/>
                  </a:lnTo>
                  <a:lnTo>
                    <a:pt x="35" y="0"/>
                  </a:lnTo>
                  <a:lnTo>
                    <a:pt x="54" y="0"/>
                  </a:lnTo>
                  <a:lnTo>
                    <a:pt x="66" y="6"/>
                  </a:lnTo>
                  <a:lnTo>
                    <a:pt x="78" y="16"/>
                  </a:lnTo>
                  <a:lnTo>
                    <a:pt x="85" y="28"/>
                  </a:lnTo>
                  <a:lnTo>
                    <a:pt x="89" y="41"/>
                  </a:lnTo>
                  <a:lnTo>
                    <a:pt x="90" y="50"/>
                  </a:lnTo>
                  <a:lnTo>
                    <a:pt x="91" y="64"/>
                  </a:lnTo>
                  <a:lnTo>
                    <a:pt x="74" y="64"/>
                  </a:lnTo>
                  <a:lnTo>
                    <a:pt x="74" y="43"/>
                  </a:lnTo>
                  <a:lnTo>
                    <a:pt x="67" y="28"/>
                  </a:lnTo>
                  <a:lnTo>
                    <a:pt x="56" y="21"/>
                  </a:lnTo>
                  <a:lnTo>
                    <a:pt x="42" y="21"/>
                  </a:lnTo>
                  <a:lnTo>
                    <a:pt x="32" y="25"/>
                  </a:lnTo>
                  <a:lnTo>
                    <a:pt x="21" y="37"/>
                  </a:lnTo>
                  <a:lnTo>
                    <a:pt x="18" y="52"/>
                  </a:lnTo>
                  <a:lnTo>
                    <a:pt x="18" y="70"/>
                  </a:lnTo>
                  <a:lnTo>
                    <a:pt x="18" y="372"/>
                  </a:lnTo>
                  <a:lnTo>
                    <a:pt x="0" y="372"/>
                  </a:lnTo>
                  <a:lnTo>
                    <a:pt x="0" y="6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2354" name=""/>
            <p:cNvGrpSpPr/>
            <p:nvPr/>
          </p:nvGrpSpPr>
          <p:grpSpPr>
            <a:xfrm>
              <a:off x="7819920" y="3297960"/>
              <a:ext cx="58680" cy="46080"/>
              <a:chOff x="7819920" y="3297960"/>
              <a:chExt cx="58680" cy="46080"/>
            </a:xfrm>
          </p:grpSpPr>
          <p:sp>
            <p:nvSpPr>
              <p:cNvPr id="2355" name=""/>
              <p:cNvSpPr/>
              <p:nvPr/>
            </p:nvSpPr>
            <p:spPr>
              <a:xfrm>
                <a:off x="7819920" y="3297960"/>
                <a:ext cx="43920" cy="46080"/>
              </a:xfrm>
              <a:custGeom>
                <a:avLst/>
                <a:gdLst/>
                <a:ahLst/>
                <a:rect l="l" t="t" r="r" b="b"/>
                <a:pathLst>
                  <a:path w="131" h="94">
                    <a:moveTo>
                      <a:pt x="0" y="94"/>
                    </a:moveTo>
                    <a:lnTo>
                      <a:pt x="131" y="94"/>
                    </a:lnTo>
                    <a:lnTo>
                      <a:pt x="131" y="0"/>
                    </a:lnTo>
                    <a:lnTo>
                      <a:pt x="1" y="0"/>
                    </a:lnTo>
                    <a:lnTo>
                      <a:pt x="0" y="94"/>
                    </a:lnTo>
                    <a:close/>
                  </a:path>
                </a:pathLst>
              </a:custGeom>
              <a:solidFill>
                <a:srgbClr val="009900"/>
              </a:solidFill>
              <a:ln w="3240">
                <a:solidFill>
                  <a:srgbClr val="000000"/>
                </a:solidFill>
                <a:round/>
              </a:ln>
            </p:spPr>
            <p:style>
              <a:lnRef idx="0"/>
              <a:fillRef idx="0"/>
              <a:effectRef idx="0"/>
              <a:fontRef idx="minor"/>
            </p:style>
            <p:txBody>
              <a:bodyPr lIns="90000" rIns="90000" tIns="-720" bIns="-720" anchor="t">
                <a:noAutofit/>
              </a:bodyPr>
              <a:p>
                <a:endParaRPr b="0" lang="en-US" sz="2400" strike="noStrike" u="none">
                  <a:solidFill>
                    <a:srgbClr val="ffffff"/>
                  </a:solidFill>
                  <a:effectLst/>
                  <a:uFillTx/>
                  <a:latin typeface="Times New Roman"/>
                </a:endParaRPr>
              </a:p>
            </p:txBody>
          </p:sp>
          <p:sp>
            <p:nvSpPr>
              <p:cNvPr id="2356" name=""/>
              <p:cNvSpPr/>
              <p:nvPr/>
            </p:nvSpPr>
            <p:spPr>
              <a:xfrm>
                <a:off x="7863840" y="3300840"/>
                <a:ext cx="14760" cy="43200"/>
              </a:xfrm>
              <a:custGeom>
                <a:avLst/>
                <a:gdLst/>
                <a:ahLst/>
                <a:rect l="l" t="t" r="r" b="b"/>
                <a:pathLst>
                  <a:path w="42" h="93">
                    <a:moveTo>
                      <a:pt x="0" y="0"/>
                    </a:moveTo>
                    <a:lnTo>
                      <a:pt x="0" y="93"/>
                    </a:lnTo>
                    <a:lnTo>
                      <a:pt x="42" y="89"/>
                    </a:lnTo>
                    <a:lnTo>
                      <a:pt x="42" y="7"/>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3600" bIns="-3600" anchor="t">
                <a:noAutofit/>
              </a:bodyPr>
              <a:p>
                <a:endParaRPr b="0" lang="en-US" sz="2400" strike="noStrike" u="none">
                  <a:solidFill>
                    <a:srgbClr val="ffffff"/>
                  </a:solidFill>
                  <a:effectLst/>
                  <a:uFillTx/>
                  <a:latin typeface="Times New Roman"/>
                </a:endParaRPr>
              </a:p>
            </p:txBody>
          </p:sp>
        </p:grpSp>
        <p:sp>
          <p:nvSpPr>
            <p:cNvPr id="2357" name=""/>
            <p:cNvSpPr/>
            <p:nvPr/>
          </p:nvSpPr>
          <p:spPr>
            <a:xfrm>
              <a:off x="8019360" y="3209400"/>
              <a:ext cx="14760" cy="94320"/>
            </a:xfrm>
            <a:custGeom>
              <a:avLst/>
              <a:gdLst/>
              <a:ahLst/>
              <a:rect l="l" t="t" r="r" b="b"/>
              <a:pathLst>
                <a:path w="46" h="192">
                  <a:moveTo>
                    <a:pt x="0" y="33"/>
                  </a:moveTo>
                  <a:lnTo>
                    <a:pt x="1" y="22"/>
                  </a:lnTo>
                  <a:lnTo>
                    <a:pt x="3" y="12"/>
                  </a:lnTo>
                  <a:lnTo>
                    <a:pt x="10" y="4"/>
                  </a:lnTo>
                  <a:lnTo>
                    <a:pt x="18" y="0"/>
                  </a:lnTo>
                  <a:lnTo>
                    <a:pt x="27" y="0"/>
                  </a:lnTo>
                  <a:lnTo>
                    <a:pt x="33" y="3"/>
                  </a:lnTo>
                  <a:lnTo>
                    <a:pt x="39" y="8"/>
                  </a:lnTo>
                  <a:lnTo>
                    <a:pt x="43" y="14"/>
                  </a:lnTo>
                  <a:lnTo>
                    <a:pt x="45" y="21"/>
                  </a:lnTo>
                  <a:lnTo>
                    <a:pt x="45" y="26"/>
                  </a:lnTo>
                  <a:lnTo>
                    <a:pt x="46" y="33"/>
                  </a:lnTo>
                  <a:lnTo>
                    <a:pt x="37" y="33"/>
                  </a:lnTo>
                  <a:lnTo>
                    <a:pt x="37" y="22"/>
                  </a:lnTo>
                  <a:lnTo>
                    <a:pt x="34" y="14"/>
                  </a:lnTo>
                  <a:lnTo>
                    <a:pt x="28" y="11"/>
                  </a:lnTo>
                  <a:lnTo>
                    <a:pt x="21" y="11"/>
                  </a:lnTo>
                  <a:lnTo>
                    <a:pt x="16" y="13"/>
                  </a:lnTo>
                  <a:lnTo>
                    <a:pt x="11" y="20"/>
                  </a:lnTo>
                  <a:lnTo>
                    <a:pt x="10" y="27"/>
                  </a:lnTo>
                  <a:lnTo>
                    <a:pt x="10" y="37"/>
                  </a:lnTo>
                  <a:lnTo>
                    <a:pt x="10" y="192"/>
                  </a:lnTo>
                  <a:lnTo>
                    <a:pt x="0" y="192"/>
                  </a:lnTo>
                  <a:lnTo>
                    <a:pt x="0" y="33"/>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2358" name=""/>
            <p:cNvGrpSpPr/>
            <p:nvPr/>
          </p:nvGrpSpPr>
          <p:grpSpPr>
            <a:xfrm>
              <a:off x="7814160" y="3168720"/>
              <a:ext cx="19440" cy="171360"/>
              <a:chOff x="7814160" y="3168720"/>
              <a:chExt cx="19440" cy="171360"/>
            </a:xfrm>
          </p:grpSpPr>
          <p:grpSp>
            <p:nvGrpSpPr>
              <p:cNvPr id="2359" name=""/>
              <p:cNvGrpSpPr/>
              <p:nvPr/>
            </p:nvGrpSpPr>
            <p:grpSpPr>
              <a:xfrm>
                <a:off x="7814160" y="3283560"/>
                <a:ext cx="19440" cy="56520"/>
                <a:chOff x="7814160" y="3283560"/>
                <a:chExt cx="19440" cy="56520"/>
              </a:xfrm>
            </p:grpSpPr>
            <p:sp>
              <p:nvSpPr>
                <p:cNvPr id="2360" name=""/>
                <p:cNvSpPr/>
                <p:nvPr/>
              </p:nvSpPr>
              <p:spPr>
                <a:xfrm>
                  <a:off x="7814160" y="3313800"/>
                  <a:ext cx="19440" cy="23400"/>
                </a:xfrm>
                <a:prstGeom prst="rect">
                  <a:avLst/>
                </a:prstGeom>
                <a:solidFill>
                  <a:srgbClr val="009900"/>
                </a:solidFill>
                <a:ln w="3240">
                  <a:solidFill>
                    <a:srgbClr val="000000"/>
                  </a:solidFill>
                  <a:miter/>
                </a:ln>
              </p:spPr>
              <p:style>
                <a:lnRef idx="0"/>
                <a:fillRef idx="0"/>
                <a:effectRef idx="0"/>
                <a:fontRef idx="minor"/>
              </p:style>
              <p:txBody>
                <a:bodyPr lIns="90000" rIns="90000" tIns="-23400" bIns="-23400" anchor="t">
                  <a:noAutofit/>
                </a:bodyPr>
                <a:p>
                  <a:endParaRPr b="0" lang="en-US" sz="2400" strike="noStrike" u="none">
                    <a:solidFill>
                      <a:srgbClr val="ffffff"/>
                    </a:solidFill>
                    <a:effectLst/>
                    <a:uFillTx/>
                    <a:latin typeface="Times New Roman"/>
                  </a:endParaRPr>
                </a:p>
              </p:txBody>
            </p:sp>
            <p:sp>
              <p:nvSpPr>
                <p:cNvPr id="2361" name=""/>
                <p:cNvSpPr/>
                <p:nvPr/>
              </p:nvSpPr>
              <p:spPr>
                <a:xfrm>
                  <a:off x="7814160" y="3309840"/>
                  <a:ext cx="19440" cy="30240"/>
                </a:xfrm>
                <a:custGeom>
                  <a:avLst/>
                  <a:gdLst/>
                  <a:ahLst/>
                  <a:rect l="l" t="t" r="r" b="b"/>
                  <a:pathLst>
                    <a:path w="57" h="59">
                      <a:moveTo>
                        <a:pt x="0" y="0"/>
                      </a:moveTo>
                      <a:lnTo>
                        <a:pt x="57" y="59"/>
                      </a:lnTo>
                      <a:lnTo>
                        <a:pt x="57" y="0"/>
                      </a:lnTo>
                      <a:lnTo>
                        <a:pt x="0" y="59"/>
                      </a:lnTo>
                    </a:path>
                  </a:pathLst>
                </a:custGeom>
                <a:solidFill>
                  <a:srgbClr val="009900"/>
                </a:solidFill>
                <a:ln w="3240">
                  <a:solidFill>
                    <a:srgbClr val="00000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2362" name=""/>
                <p:cNvSpPr/>
                <p:nvPr/>
              </p:nvSpPr>
              <p:spPr>
                <a:xfrm>
                  <a:off x="7815240" y="3286440"/>
                  <a:ext cx="165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2363" name=""/>
                <p:cNvSpPr/>
                <p:nvPr/>
              </p:nvSpPr>
              <p:spPr>
                <a:xfrm>
                  <a:off x="7814160" y="3283560"/>
                  <a:ext cx="19440" cy="26280"/>
                </a:xfrm>
                <a:custGeom>
                  <a:avLst/>
                  <a:gdLst/>
                  <a:ahLst/>
                  <a:rect l="l" t="t" r="r" b="b"/>
                  <a:pathLst>
                    <a:path w="57" h="60">
                      <a:moveTo>
                        <a:pt x="0" y="0"/>
                      </a:moveTo>
                      <a:lnTo>
                        <a:pt x="57" y="60"/>
                      </a:lnTo>
                      <a:lnTo>
                        <a:pt x="57" y="0"/>
                      </a:lnTo>
                      <a:lnTo>
                        <a:pt x="0" y="60"/>
                      </a:lnTo>
                    </a:path>
                  </a:pathLst>
                </a:custGeom>
                <a:solidFill>
                  <a:srgbClr val="009900"/>
                </a:solidFill>
                <a:ln w="3240">
                  <a:solidFill>
                    <a:srgbClr val="000000"/>
                  </a:solidFill>
                  <a:round/>
                </a:ln>
              </p:spPr>
              <p:style>
                <a:lnRef idx="0"/>
                <a:fillRef idx="0"/>
                <a:effectRef idx="0"/>
                <a:fontRef idx="minor"/>
              </p:style>
              <p:txBody>
                <a:bodyPr lIns="90000" rIns="90000" tIns="-20520" bIns="-20520" anchor="t">
                  <a:noAutofit/>
                </a:bodyPr>
                <a:p>
                  <a:endParaRPr b="0" lang="en-US" sz="2400" strike="noStrike" u="none">
                    <a:solidFill>
                      <a:srgbClr val="ffffff"/>
                    </a:solidFill>
                    <a:effectLst/>
                    <a:uFillTx/>
                    <a:latin typeface="Times New Roman"/>
                  </a:endParaRPr>
                </a:p>
              </p:txBody>
            </p:sp>
          </p:grpSp>
          <p:grpSp>
            <p:nvGrpSpPr>
              <p:cNvPr id="2364" name=""/>
              <p:cNvGrpSpPr/>
              <p:nvPr/>
            </p:nvGrpSpPr>
            <p:grpSpPr>
              <a:xfrm>
                <a:off x="7814160" y="3225960"/>
                <a:ext cx="19440" cy="56520"/>
                <a:chOff x="7814160" y="3225960"/>
                <a:chExt cx="19440" cy="56520"/>
              </a:xfrm>
            </p:grpSpPr>
            <p:sp>
              <p:nvSpPr>
                <p:cNvPr id="2365" name=""/>
                <p:cNvSpPr/>
                <p:nvPr/>
              </p:nvSpPr>
              <p:spPr>
                <a:xfrm>
                  <a:off x="7814160" y="3256200"/>
                  <a:ext cx="19440" cy="23400"/>
                </a:xfrm>
                <a:prstGeom prst="rect">
                  <a:avLst/>
                </a:prstGeom>
                <a:solidFill>
                  <a:srgbClr val="009900"/>
                </a:solidFill>
                <a:ln w="3240">
                  <a:solidFill>
                    <a:srgbClr val="000000"/>
                  </a:solidFill>
                  <a:miter/>
                </a:ln>
              </p:spPr>
              <p:style>
                <a:lnRef idx="0"/>
                <a:fillRef idx="0"/>
                <a:effectRef idx="0"/>
                <a:fontRef idx="minor"/>
              </p:style>
              <p:txBody>
                <a:bodyPr lIns="90000" rIns="90000" tIns="-23400" bIns="-23400" anchor="t">
                  <a:noAutofit/>
                </a:bodyPr>
                <a:p>
                  <a:endParaRPr b="0" lang="en-US" sz="2400" strike="noStrike" u="none">
                    <a:solidFill>
                      <a:srgbClr val="ffffff"/>
                    </a:solidFill>
                    <a:effectLst/>
                    <a:uFillTx/>
                    <a:latin typeface="Times New Roman"/>
                  </a:endParaRPr>
                </a:p>
              </p:txBody>
            </p:sp>
            <p:sp>
              <p:nvSpPr>
                <p:cNvPr id="2366" name=""/>
                <p:cNvSpPr/>
                <p:nvPr/>
              </p:nvSpPr>
              <p:spPr>
                <a:xfrm>
                  <a:off x="7814160" y="3252240"/>
                  <a:ext cx="19440" cy="30240"/>
                </a:xfrm>
                <a:custGeom>
                  <a:avLst/>
                  <a:gdLst/>
                  <a:ahLst/>
                  <a:rect l="l" t="t" r="r" b="b"/>
                  <a:pathLst>
                    <a:path w="57" h="60">
                      <a:moveTo>
                        <a:pt x="0" y="0"/>
                      </a:moveTo>
                      <a:lnTo>
                        <a:pt x="57" y="60"/>
                      </a:lnTo>
                      <a:lnTo>
                        <a:pt x="57" y="0"/>
                      </a:lnTo>
                      <a:lnTo>
                        <a:pt x="0" y="60"/>
                      </a:lnTo>
                    </a:path>
                  </a:pathLst>
                </a:custGeom>
                <a:solidFill>
                  <a:srgbClr val="009900"/>
                </a:solidFill>
                <a:ln w="3240">
                  <a:solidFill>
                    <a:srgbClr val="00000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2367" name=""/>
                <p:cNvSpPr/>
                <p:nvPr/>
              </p:nvSpPr>
              <p:spPr>
                <a:xfrm>
                  <a:off x="7815240" y="3228840"/>
                  <a:ext cx="165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2368" name=""/>
                <p:cNvSpPr/>
                <p:nvPr/>
              </p:nvSpPr>
              <p:spPr>
                <a:xfrm>
                  <a:off x="7814160" y="3225960"/>
                  <a:ext cx="19440" cy="26280"/>
                </a:xfrm>
                <a:custGeom>
                  <a:avLst/>
                  <a:gdLst/>
                  <a:ahLst/>
                  <a:rect l="l" t="t" r="r" b="b"/>
                  <a:pathLst>
                    <a:path w="57" h="59">
                      <a:moveTo>
                        <a:pt x="0" y="0"/>
                      </a:moveTo>
                      <a:lnTo>
                        <a:pt x="57" y="59"/>
                      </a:lnTo>
                      <a:lnTo>
                        <a:pt x="57" y="0"/>
                      </a:lnTo>
                      <a:lnTo>
                        <a:pt x="0" y="59"/>
                      </a:lnTo>
                    </a:path>
                  </a:pathLst>
                </a:custGeom>
                <a:solidFill>
                  <a:srgbClr val="009900"/>
                </a:solidFill>
                <a:ln w="3240">
                  <a:solidFill>
                    <a:srgbClr val="000000"/>
                  </a:solidFill>
                  <a:round/>
                </a:ln>
              </p:spPr>
              <p:style>
                <a:lnRef idx="0"/>
                <a:fillRef idx="0"/>
                <a:effectRef idx="0"/>
                <a:fontRef idx="minor"/>
              </p:style>
              <p:txBody>
                <a:bodyPr lIns="90000" rIns="90000" tIns="-20520" bIns="-20520" anchor="t">
                  <a:noAutofit/>
                </a:bodyPr>
                <a:p>
                  <a:endParaRPr b="0" lang="en-US" sz="2400" strike="noStrike" u="none">
                    <a:solidFill>
                      <a:srgbClr val="ffffff"/>
                    </a:solidFill>
                    <a:effectLst/>
                    <a:uFillTx/>
                    <a:latin typeface="Times New Roman"/>
                  </a:endParaRPr>
                </a:p>
              </p:txBody>
            </p:sp>
          </p:grpSp>
          <p:grpSp>
            <p:nvGrpSpPr>
              <p:cNvPr id="2369" name=""/>
              <p:cNvGrpSpPr/>
              <p:nvPr/>
            </p:nvGrpSpPr>
            <p:grpSpPr>
              <a:xfrm>
                <a:off x="7814160" y="3168720"/>
                <a:ext cx="19440" cy="56520"/>
                <a:chOff x="7814160" y="3168720"/>
                <a:chExt cx="19440" cy="56520"/>
              </a:xfrm>
            </p:grpSpPr>
            <p:sp>
              <p:nvSpPr>
                <p:cNvPr id="2370" name=""/>
                <p:cNvSpPr/>
                <p:nvPr/>
              </p:nvSpPr>
              <p:spPr>
                <a:xfrm>
                  <a:off x="7814160" y="3198960"/>
                  <a:ext cx="19440" cy="23400"/>
                </a:xfrm>
                <a:prstGeom prst="rect">
                  <a:avLst/>
                </a:prstGeom>
                <a:solidFill>
                  <a:srgbClr val="009900"/>
                </a:solidFill>
                <a:ln w="3240">
                  <a:solidFill>
                    <a:srgbClr val="000000"/>
                  </a:solidFill>
                  <a:miter/>
                </a:ln>
              </p:spPr>
              <p:style>
                <a:lnRef idx="0"/>
                <a:fillRef idx="0"/>
                <a:effectRef idx="0"/>
                <a:fontRef idx="minor"/>
              </p:style>
              <p:txBody>
                <a:bodyPr lIns="90000" rIns="90000" tIns="-23400" bIns="-23400" anchor="t">
                  <a:noAutofit/>
                </a:bodyPr>
                <a:p>
                  <a:endParaRPr b="0" lang="en-US" sz="2400" strike="noStrike" u="none">
                    <a:solidFill>
                      <a:srgbClr val="ffffff"/>
                    </a:solidFill>
                    <a:effectLst/>
                    <a:uFillTx/>
                    <a:latin typeface="Times New Roman"/>
                  </a:endParaRPr>
                </a:p>
              </p:txBody>
            </p:sp>
            <p:sp>
              <p:nvSpPr>
                <p:cNvPr id="2371" name=""/>
                <p:cNvSpPr/>
                <p:nvPr/>
              </p:nvSpPr>
              <p:spPr>
                <a:xfrm>
                  <a:off x="7814160" y="3195000"/>
                  <a:ext cx="19440" cy="30240"/>
                </a:xfrm>
                <a:custGeom>
                  <a:avLst/>
                  <a:gdLst/>
                  <a:ahLst/>
                  <a:rect l="l" t="t" r="r" b="b"/>
                  <a:pathLst>
                    <a:path w="57" h="60">
                      <a:moveTo>
                        <a:pt x="0" y="0"/>
                      </a:moveTo>
                      <a:lnTo>
                        <a:pt x="57" y="60"/>
                      </a:lnTo>
                      <a:lnTo>
                        <a:pt x="57" y="0"/>
                      </a:lnTo>
                      <a:lnTo>
                        <a:pt x="0" y="60"/>
                      </a:lnTo>
                    </a:path>
                  </a:pathLst>
                </a:custGeom>
                <a:solidFill>
                  <a:srgbClr val="009900"/>
                </a:solidFill>
                <a:ln w="3240">
                  <a:solidFill>
                    <a:srgbClr val="00000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2372" name=""/>
                <p:cNvSpPr/>
                <p:nvPr/>
              </p:nvSpPr>
              <p:spPr>
                <a:xfrm>
                  <a:off x="7815240" y="3171600"/>
                  <a:ext cx="165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2373" name=""/>
                <p:cNvSpPr/>
                <p:nvPr/>
              </p:nvSpPr>
              <p:spPr>
                <a:xfrm>
                  <a:off x="7814160" y="3168720"/>
                  <a:ext cx="19440" cy="26280"/>
                </a:xfrm>
                <a:custGeom>
                  <a:avLst/>
                  <a:gdLst/>
                  <a:ahLst/>
                  <a:rect l="l" t="t" r="r" b="b"/>
                  <a:pathLst>
                    <a:path w="57" h="59">
                      <a:moveTo>
                        <a:pt x="0" y="0"/>
                      </a:moveTo>
                      <a:lnTo>
                        <a:pt x="57" y="59"/>
                      </a:lnTo>
                      <a:lnTo>
                        <a:pt x="57" y="0"/>
                      </a:lnTo>
                      <a:lnTo>
                        <a:pt x="0" y="59"/>
                      </a:lnTo>
                    </a:path>
                  </a:pathLst>
                </a:custGeom>
                <a:solidFill>
                  <a:srgbClr val="009900"/>
                </a:solidFill>
                <a:ln w="3240">
                  <a:solidFill>
                    <a:srgbClr val="000000"/>
                  </a:solidFill>
                  <a:round/>
                </a:ln>
              </p:spPr>
              <p:style>
                <a:lnRef idx="0"/>
                <a:fillRef idx="0"/>
                <a:effectRef idx="0"/>
                <a:fontRef idx="minor"/>
              </p:style>
              <p:txBody>
                <a:bodyPr lIns="90000" rIns="90000" tIns="-20520" bIns="-20520" anchor="t">
                  <a:noAutofit/>
                </a:bodyPr>
                <a:p>
                  <a:endParaRPr b="0" lang="en-US" sz="2400" strike="noStrike" u="none">
                    <a:solidFill>
                      <a:srgbClr val="ffffff"/>
                    </a:solidFill>
                    <a:effectLst/>
                    <a:uFillTx/>
                    <a:latin typeface="Times New Roman"/>
                  </a:endParaRPr>
                </a:p>
              </p:txBody>
            </p:sp>
          </p:grpSp>
        </p:grpSp>
        <p:sp>
          <p:nvSpPr>
            <p:cNvPr id="2374" name=""/>
            <p:cNvSpPr/>
            <p:nvPr/>
          </p:nvSpPr>
          <p:spPr>
            <a:xfrm>
              <a:off x="7047720" y="3040200"/>
              <a:ext cx="691200" cy="212760"/>
            </a:xfrm>
            <a:custGeom>
              <a:avLst/>
              <a:gdLst/>
              <a:ahLst/>
              <a:rect l="l" t="t" r="r" b="b"/>
              <a:pathLst>
                <a:path w="1997" h="441">
                  <a:moveTo>
                    <a:pt x="1997" y="0"/>
                  </a:moveTo>
                  <a:lnTo>
                    <a:pt x="1997" y="84"/>
                  </a:lnTo>
                  <a:lnTo>
                    <a:pt x="1218" y="150"/>
                  </a:lnTo>
                  <a:lnTo>
                    <a:pt x="1035" y="418"/>
                  </a:lnTo>
                  <a:lnTo>
                    <a:pt x="0" y="441"/>
                  </a:lnTo>
                  <a:lnTo>
                    <a:pt x="0" y="389"/>
                  </a:lnTo>
                  <a:lnTo>
                    <a:pt x="970" y="351"/>
                  </a:lnTo>
                  <a:lnTo>
                    <a:pt x="1174" y="76"/>
                  </a:lnTo>
                  <a:lnTo>
                    <a:pt x="1997"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2375" name=""/>
            <p:cNvGrpSpPr/>
            <p:nvPr/>
          </p:nvGrpSpPr>
          <p:grpSpPr>
            <a:xfrm>
              <a:off x="7546680" y="2968920"/>
              <a:ext cx="77040" cy="117360"/>
              <a:chOff x="7546680" y="2968920"/>
              <a:chExt cx="77040" cy="117360"/>
            </a:xfrm>
          </p:grpSpPr>
          <p:sp>
            <p:nvSpPr>
              <p:cNvPr id="2376" name=""/>
              <p:cNvSpPr/>
              <p:nvPr/>
            </p:nvSpPr>
            <p:spPr>
              <a:xfrm>
                <a:off x="7571160" y="2968920"/>
                <a:ext cx="52560" cy="117360"/>
              </a:xfrm>
              <a:custGeom>
                <a:avLst/>
                <a:gdLst/>
                <a:ahLst/>
                <a:rect l="l" t="t" r="r" b="b"/>
                <a:pathLst>
                  <a:path w="153" h="243">
                    <a:moveTo>
                      <a:pt x="79" y="0"/>
                    </a:moveTo>
                    <a:lnTo>
                      <a:pt x="153" y="34"/>
                    </a:lnTo>
                    <a:lnTo>
                      <a:pt x="153" y="105"/>
                    </a:lnTo>
                    <a:lnTo>
                      <a:pt x="87" y="109"/>
                    </a:lnTo>
                    <a:lnTo>
                      <a:pt x="51" y="229"/>
                    </a:lnTo>
                    <a:lnTo>
                      <a:pt x="0" y="243"/>
                    </a:lnTo>
                    <a:lnTo>
                      <a:pt x="79"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377" name=""/>
              <p:cNvSpPr/>
              <p:nvPr/>
            </p:nvSpPr>
            <p:spPr>
              <a:xfrm>
                <a:off x="7546680" y="2968920"/>
                <a:ext cx="52200" cy="117360"/>
              </a:xfrm>
              <a:custGeom>
                <a:avLst/>
                <a:gdLst/>
                <a:ahLst/>
                <a:rect l="l" t="t" r="r" b="b"/>
                <a:pathLst>
                  <a:path w="154" h="248">
                    <a:moveTo>
                      <a:pt x="81" y="22"/>
                    </a:moveTo>
                    <a:lnTo>
                      <a:pt x="154" y="0"/>
                    </a:lnTo>
                    <a:lnTo>
                      <a:pt x="73" y="243"/>
                    </a:lnTo>
                    <a:lnTo>
                      <a:pt x="0" y="248"/>
                    </a:lnTo>
                    <a:lnTo>
                      <a:pt x="81" y="2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378" name=""/>
            <p:cNvGrpSpPr/>
            <p:nvPr/>
          </p:nvGrpSpPr>
          <p:grpSpPr>
            <a:xfrm>
              <a:off x="7657560" y="2935080"/>
              <a:ext cx="88200" cy="134280"/>
              <a:chOff x="7657560" y="2935080"/>
              <a:chExt cx="88200" cy="134280"/>
            </a:xfrm>
          </p:grpSpPr>
          <p:sp>
            <p:nvSpPr>
              <p:cNvPr id="2379" name=""/>
              <p:cNvSpPr/>
              <p:nvPr/>
            </p:nvSpPr>
            <p:spPr>
              <a:xfrm>
                <a:off x="7657560" y="2935080"/>
                <a:ext cx="63720" cy="134280"/>
              </a:xfrm>
              <a:custGeom>
                <a:avLst/>
                <a:gdLst/>
                <a:ahLst/>
                <a:rect l="l" t="t" r="r" b="b"/>
                <a:pathLst>
                  <a:path w="181" h="284">
                    <a:moveTo>
                      <a:pt x="98" y="15"/>
                    </a:moveTo>
                    <a:lnTo>
                      <a:pt x="181" y="0"/>
                    </a:lnTo>
                    <a:lnTo>
                      <a:pt x="93" y="278"/>
                    </a:lnTo>
                    <a:lnTo>
                      <a:pt x="0" y="284"/>
                    </a:lnTo>
                    <a:lnTo>
                      <a:pt x="98" y="15"/>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380" name=""/>
              <p:cNvSpPr/>
              <p:nvPr/>
            </p:nvSpPr>
            <p:spPr>
              <a:xfrm>
                <a:off x="7689240" y="2935080"/>
                <a:ext cx="56520" cy="131400"/>
              </a:xfrm>
              <a:custGeom>
                <a:avLst/>
                <a:gdLst/>
                <a:ahLst/>
                <a:rect l="l" t="t" r="r" b="b"/>
                <a:pathLst>
                  <a:path w="165" h="274">
                    <a:moveTo>
                      <a:pt x="89" y="0"/>
                    </a:moveTo>
                    <a:lnTo>
                      <a:pt x="0" y="274"/>
                    </a:lnTo>
                    <a:lnTo>
                      <a:pt x="57" y="248"/>
                    </a:lnTo>
                    <a:lnTo>
                      <a:pt x="93" y="129"/>
                    </a:lnTo>
                    <a:lnTo>
                      <a:pt x="165" y="122"/>
                    </a:lnTo>
                    <a:lnTo>
                      <a:pt x="165" y="47"/>
                    </a:lnTo>
                    <a:lnTo>
                      <a:pt x="89"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381" name=""/>
            <p:cNvGrpSpPr/>
            <p:nvPr/>
          </p:nvGrpSpPr>
          <p:grpSpPr>
            <a:xfrm>
              <a:off x="7742160" y="3294000"/>
              <a:ext cx="83880" cy="63720"/>
              <a:chOff x="7742160" y="3294000"/>
              <a:chExt cx="83880" cy="63720"/>
            </a:xfrm>
          </p:grpSpPr>
          <p:sp>
            <p:nvSpPr>
              <p:cNvPr id="2382" name=""/>
              <p:cNvSpPr/>
              <p:nvPr/>
            </p:nvSpPr>
            <p:spPr>
              <a:xfrm>
                <a:off x="7742160" y="3297600"/>
                <a:ext cx="60480" cy="56880"/>
              </a:xfrm>
              <a:prstGeom prst="rect">
                <a:avLst/>
              </a:prstGeom>
              <a:solidFill>
                <a:srgbClr val="009900"/>
              </a:solidFill>
              <a:ln w="3240">
                <a:solidFill>
                  <a:srgbClr val="000000"/>
                </a:solidFill>
                <a:miter/>
              </a:ln>
            </p:spPr>
            <p:style>
              <a:lnRef idx="0"/>
              <a:fillRef idx="0"/>
              <a:effectRef idx="0"/>
              <a:fontRef idx="minor"/>
            </p:style>
            <p:txBody>
              <a:bodyPr lIns="90000" rIns="90000" tIns="10080" bIns="10080" anchor="t">
                <a:noAutofit/>
              </a:bodyPr>
              <a:p>
                <a:endParaRPr b="0" lang="en-US" sz="2400" strike="noStrike" u="none">
                  <a:solidFill>
                    <a:srgbClr val="ffffff"/>
                  </a:solidFill>
                  <a:effectLst/>
                  <a:uFillTx/>
                  <a:latin typeface="Times New Roman"/>
                </a:endParaRPr>
              </a:p>
            </p:txBody>
          </p:sp>
          <p:sp>
            <p:nvSpPr>
              <p:cNvPr id="2383" name=""/>
              <p:cNvSpPr/>
              <p:nvPr/>
            </p:nvSpPr>
            <p:spPr>
              <a:xfrm>
                <a:off x="7804080" y="3294000"/>
                <a:ext cx="21960" cy="63720"/>
              </a:xfrm>
              <a:custGeom>
                <a:avLst/>
                <a:gdLst/>
                <a:ahLst/>
                <a:rect l="l" t="t" r="r" b="b"/>
                <a:pathLst>
                  <a:path w="60" h="132">
                    <a:moveTo>
                      <a:pt x="0" y="0"/>
                    </a:moveTo>
                    <a:lnTo>
                      <a:pt x="0" y="132"/>
                    </a:lnTo>
                    <a:lnTo>
                      <a:pt x="60" y="126"/>
                    </a:lnTo>
                    <a:lnTo>
                      <a:pt x="60" y="11"/>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6920" bIns="16920" anchor="t">
                <a:noAutofit/>
              </a:bodyPr>
              <a:p>
                <a:endParaRPr b="0" lang="en-US" sz="2400" strike="noStrike" u="none">
                  <a:solidFill>
                    <a:srgbClr val="ffffff"/>
                  </a:solidFill>
                  <a:effectLst/>
                  <a:uFillTx/>
                  <a:latin typeface="Times New Roman"/>
                </a:endParaRPr>
              </a:p>
            </p:txBody>
          </p:sp>
        </p:grpSp>
        <p:grpSp>
          <p:nvGrpSpPr>
            <p:cNvPr id="2384" name=""/>
            <p:cNvGrpSpPr/>
            <p:nvPr/>
          </p:nvGrpSpPr>
          <p:grpSpPr>
            <a:xfrm>
              <a:off x="7466400" y="3117960"/>
              <a:ext cx="216720" cy="232920"/>
              <a:chOff x="7466400" y="3117960"/>
              <a:chExt cx="216720" cy="232920"/>
            </a:xfrm>
          </p:grpSpPr>
          <p:sp>
            <p:nvSpPr>
              <p:cNvPr id="2385" name=""/>
              <p:cNvSpPr/>
              <p:nvPr/>
            </p:nvSpPr>
            <p:spPr>
              <a:xfrm>
                <a:off x="7467840" y="3124800"/>
                <a:ext cx="100440" cy="16560"/>
              </a:xfrm>
              <a:custGeom>
                <a:avLst/>
                <a:gdLst/>
                <a:ahLst/>
                <a:rect l="l" t="t" r="r" b="b"/>
                <a:pathLst>
                  <a:path w="291" h="34">
                    <a:moveTo>
                      <a:pt x="0" y="16"/>
                    </a:moveTo>
                    <a:lnTo>
                      <a:pt x="262" y="0"/>
                    </a:lnTo>
                    <a:lnTo>
                      <a:pt x="291" y="26"/>
                    </a:lnTo>
                    <a:lnTo>
                      <a:pt x="25" y="34"/>
                    </a:lnTo>
                    <a:lnTo>
                      <a:pt x="0" y="16"/>
                    </a:lnTo>
                    <a:close/>
                  </a:path>
                </a:pathLst>
              </a:custGeom>
              <a:solidFill>
                <a:srgbClr val="009900"/>
              </a:solidFill>
              <a:ln w="3240">
                <a:solidFill>
                  <a:srgbClr val="000000"/>
                </a:solidFill>
                <a:round/>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sp>
            <p:nvSpPr>
              <p:cNvPr id="2386" name=""/>
              <p:cNvSpPr/>
              <p:nvPr/>
            </p:nvSpPr>
            <p:spPr>
              <a:xfrm>
                <a:off x="7466400" y="3131640"/>
                <a:ext cx="10800" cy="212400"/>
              </a:xfrm>
              <a:custGeom>
                <a:avLst/>
                <a:gdLst/>
                <a:ahLst/>
                <a:rect l="l" t="t" r="r" b="b"/>
                <a:pathLst>
                  <a:path w="29" h="439">
                    <a:moveTo>
                      <a:pt x="0" y="439"/>
                    </a:moveTo>
                    <a:lnTo>
                      <a:pt x="0" y="0"/>
                    </a:lnTo>
                    <a:lnTo>
                      <a:pt x="29" y="22"/>
                    </a:lnTo>
                    <a:lnTo>
                      <a:pt x="29" y="439"/>
                    </a:lnTo>
                    <a:lnTo>
                      <a:pt x="0" y="439"/>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387" name=""/>
              <p:cNvSpPr/>
              <p:nvPr/>
            </p:nvSpPr>
            <p:spPr>
              <a:xfrm>
                <a:off x="7557480" y="3124800"/>
                <a:ext cx="9720" cy="223200"/>
              </a:xfrm>
              <a:custGeom>
                <a:avLst/>
                <a:gdLst/>
                <a:ahLst/>
                <a:rect l="l" t="t" r="r" b="b"/>
                <a:pathLst>
                  <a:path w="28" h="462">
                    <a:moveTo>
                      <a:pt x="0" y="462"/>
                    </a:moveTo>
                    <a:lnTo>
                      <a:pt x="0" y="0"/>
                    </a:lnTo>
                    <a:lnTo>
                      <a:pt x="28" y="25"/>
                    </a:lnTo>
                    <a:lnTo>
                      <a:pt x="28" y="462"/>
                    </a:lnTo>
                    <a:lnTo>
                      <a:pt x="0" y="46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388" name=""/>
              <p:cNvSpPr/>
              <p:nvPr/>
            </p:nvSpPr>
            <p:spPr>
              <a:xfrm>
                <a:off x="7557480" y="3117960"/>
                <a:ext cx="125640" cy="19800"/>
              </a:xfrm>
              <a:custGeom>
                <a:avLst/>
                <a:gdLst/>
                <a:ahLst/>
                <a:rect l="l" t="t" r="r" b="b"/>
                <a:pathLst>
                  <a:path w="363" h="41">
                    <a:moveTo>
                      <a:pt x="0" y="15"/>
                    </a:moveTo>
                    <a:lnTo>
                      <a:pt x="316" y="0"/>
                    </a:lnTo>
                    <a:lnTo>
                      <a:pt x="363" y="26"/>
                    </a:lnTo>
                    <a:lnTo>
                      <a:pt x="32" y="41"/>
                    </a:lnTo>
                    <a:lnTo>
                      <a:pt x="0" y="15"/>
                    </a:lnTo>
                    <a:close/>
                  </a:path>
                </a:pathLst>
              </a:custGeom>
              <a:solidFill>
                <a:srgbClr val="009900"/>
              </a:solidFill>
              <a:ln w="3240">
                <a:solidFill>
                  <a:srgbClr val="000000"/>
                </a:solidFill>
                <a:round/>
              </a:ln>
            </p:spPr>
            <p:style>
              <a:lnRef idx="0"/>
              <a:fillRef idx="0"/>
              <a:effectRef idx="0"/>
              <a:fontRef idx="minor"/>
            </p:style>
            <p:txBody>
              <a:bodyPr lIns="90000" rIns="90000" tIns="-27000" bIns="-27000" anchor="t">
                <a:noAutofit/>
              </a:bodyPr>
              <a:p>
                <a:endParaRPr b="0" lang="en-US" sz="2400" strike="noStrike" u="none">
                  <a:solidFill>
                    <a:srgbClr val="ffffff"/>
                  </a:solidFill>
                  <a:effectLst/>
                  <a:uFillTx/>
                  <a:latin typeface="Times New Roman"/>
                </a:endParaRPr>
              </a:p>
            </p:txBody>
          </p:sp>
          <p:sp>
            <p:nvSpPr>
              <p:cNvPr id="2389" name=""/>
              <p:cNvSpPr/>
              <p:nvPr/>
            </p:nvSpPr>
            <p:spPr>
              <a:xfrm>
                <a:off x="7671240" y="3117960"/>
                <a:ext cx="11880" cy="232920"/>
              </a:xfrm>
              <a:custGeom>
                <a:avLst/>
                <a:gdLst/>
                <a:ahLst/>
                <a:rect l="l" t="t" r="r" b="b"/>
                <a:pathLst>
                  <a:path w="36" h="480">
                    <a:moveTo>
                      <a:pt x="0" y="480"/>
                    </a:moveTo>
                    <a:lnTo>
                      <a:pt x="0" y="0"/>
                    </a:lnTo>
                    <a:lnTo>
                      <a:pt x="36" y="26"/>
                    </a:lnTo>
                    <a:lnTo>
                      <a:pt x="36" y="480"/>
                    </a:lnTo>
                    <a:lnTo>
                      <a:pt x="0" y="48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390" name=""/>
            <p:cNvGrpSpPr/>
            <p:nvPr/>
          </p:nvGrpSpPr>
          <p:grpSpPr>
            <a:xfrm>
              <a:off x="7060320" y="3287160"/>
              <a:ext cx="281880" cy="50760"/>
              <a:chOff x="7060320" y="3287160"/>
              <a:chExt cx="281880" cy="50760"/>
            </a:xfrm>
          </p:grpSpPr>
          <p:grpSp>
            <p:nvGrpSpPr>
              <p:cNvPr id="2391" name=""/>
              <p:cNvGrpSpPr/>
              <p:nvPr/>
            </p:nvGrpSpPr>
            <p:grpSpPr>
              <a:xfrm>
                <a:off x="7060320" y="3290760"/>
                <a:ext cx="140760" cy="45720"/>
                <a:chOff x="7060320" y="3290760"/>
                <a:chExt cx="140760" cy="45720"/>
              </a:xfrm>
            </p:grpSpPr>
            <p:grpSp>
              <p:nvGrpSpPr>
                <p:cNvPr id="2392" name=""/>
                <p:cNvGrpSpPr/>
                <p:nvPr/>
              </p:nvGrpSpPr>
              <p:grpSpPr>
                <a:xfrm>
                  <a:off x="7060320" y="3290760"/>
                  <a:ext cx="36000" cy="45720"/>
                  <a:chOff x="7060320" y="3290760"/>
                  <a:chExt cx="36000" cy="45720"/>
                </a:xfrm>
              </p:grpSpPr>
              <p:sp>
                <p:nvSpPr>
                  <p:cNvPr id="2393" name=""/>
                  <p:cNvSpPr/>
                  <p:nvPr/>
                </p:nvSpPr>
                <p:spPr>
                  <a:xfrm>
                    <a:off x="7061400" y="329364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2394" name=""/>
                  <p:cNvSpPr/>
                  <p:nvPr/>
                </p:nvSpPr>
                <p:spPr>
                  <a:xfrm>
                    <a:off x="7060320" y="3290760"/>
                    <a:ext cx="36000" cy="45720"/>
                  </a:xfrm>
                  <a:custGeom>
                    <a:avLst/>
                    <a:gdLst/>
                    <a:ahLst/>
                    <a:rect l="l" t="t" r="r" b="b"/>
                    <a:pathLst>
                      <a:path w="100" h="104">
                        <a:moveTo>
                          <a:pt x="0" y="0"/>
                        </a:moveTo>
                        <a:lnTo>
                          <a:pt x="100" y="104"/>
                        </a:lnTo>
                        <a:lnTo>
                          <a:pt x="100"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2395" name=""/>
                <p:cNvGrpSpPr/>
                <p:nvPr/>
              </p:nvGrpSpPr>
              <p:grpSpPr>
                <a:xfrm>
                  <a:off x="7096320" y="3290760"/>
                  <a:ext cx="34200" cy="45720"/>
                  <a:chOff x="7096320" y="3290760"/>
                  <a:chExt cx="34200" cy="45720"/>
                </a:xfrm>
              </p:grpSpPr>
              <p:sp>
                <p:nvSpPr>
                  <p:cNvPr id="2396" name=""/>
                  <p:cNvSpPr/>
                  <p:nvPr/>
                </p:nvSpPr>
                <p:spPr>
                  <a:xfrm>
                    <a:off x="7097400" y="3293640"/>
                    <a:ext cx="3168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2397" name=""/>
                  <p:cNvSpPr/>
                  <p:nvPr/>
                </p:nvSpPr>
                <p:spPr>
                  <a:xfrm>
                    <a:off x="7096320" y="3290760"/>
                    <a:ext cx="342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2398" name=""/>
                <p:cNvGrpSpPr/>
                <p:nvPr/>
              </p:nvGrpSpPr>
              <p:grpSpPr>
                <a:xfrm>
                  <a:off x="7130880" y="3290760"/>
                  <a:ext cx="36000" cy="45720"/>
                  <a:chOff x="7130880" y="3290760"/>
                  <a:chExt cx="36000" cy="45720"/>
                </a:xfrm>
              </p:grpSpPr>
              <p:sp>
                <p:nvSpPr>
                  <p:cNvPr id="2399" name=""/>
                  <p:cNvSpPr/>
                  <p:nvPr/>
                </p:nvSpPr>
                <p:spPr>
                  <a:xfrm>
                    <a:off x="7131960" y="329364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2400" name=""/>
                  <p:cNvSpPr/>
                  <p:nvPr/>
                </p:nvSpPr>
                <p:spPr>
                  <a:xfrm>
                    <a:off x="7130880" y="3290760"/>
                    <a:ext cx="360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2401" name=""/>
                <p:cNvGrpSpPr/>
                <p:nvPr/>
              </p:nvGrpSpPr>
              <p:grpSpPr>
                <a:xfrm>
                  <a:off x="7166880" y="3290760"/>
                  <a:ext cx="34200" cy="45720"/>
                  <a:chOff x="7166880" y="3290760"/>
                  <a:chExt cx="34200" cy="45720"/>
                </a:xfrm>
              </p:grpSpPr>
              <p:sp>
                <p:nvSpPr>
                  <p:cNvPr id="2402" name=""/>
                  <p:cNvSpPr/>
                  <p:nvPr/>
                </p:nvSpPr>
                <p:spPr>
                  <a:xfrm>
                    <a:off x="7167960" y="3293640"/>
                    <a:ext cx="313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2403" name=""/>
                  <p:cNvSpPr/>
                  <p:nvPr/>
                </p:nvSpPr>
                <p:spPr>
                  <a:xfrm>
                    <a:off x="7166880" y="3290760"/>
                    <a:ext cx="342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grpSp>
            <p:nvGrpSpPr>
              <p:cNvPr id="2404" name=""/>
              <p:cNvGrpSpPr/>
              <p:nvPr/>
            </p:nvGrpSpPr>
            <p:grpSpPr>
              <a:xfrm>
                <a:off x="7201440" y="3290760"/>
                <a:ext cx="140760" cy="45720"/>
                <a:chOff x="7201440" y="3290760"/>
                <a:chExt cx="140760" cy="45720"/>
              </a:xfrm>
            </p:grpSpPr>
            <p:grpSp>
              <p:nvGrpSpPr>
                <p:cNvPr id="2405" name=""/>
                <p:cNvGrpSpPr/>
                <p:nvPr/>
              </p:nvGrpSpPr>
              <p:grpSpPr>
                <a:xfrm>
                  <a:off x="7201440" y="3290760"/>
                  <a:ext cx="36000" cy="45720"/>
                  <a:chOff x="7201440" y="3290760"/>
                  <a:chExt cx="36000" cy="45720"/>
                </a:xfrm>
              </p:grpSpPr>
              <p:sp>
                <p:nvSpPr>
                  <p:cNvPr id="2406" name=""/>
                  <p:cNvSpPr/>
                  <p:nvPr/>
                </p:nvSpPr>
                <p:spPr>
                  <a:xfrm>
                    <a:off x="7202520" y="329364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2407" name=""/>
                  <p:cNvSpPr/>
                  <p:nvPr/>
                </p:nvSpPr>
                <p:spPr>
                  <a:xfrm>
                    <a:off x="7201440" y="3290760"/>
                    <a:ext cx="360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2408" name=""/>
                <p:cNvGrpSpPr/>
                <p:nvPr/>
              </p:nvGrpSpPr>
              <p:grpSpPr>
                <a:xfrm>
                  <a:off x="7237440" y="3290760"/>
                  <a:ext cx="34200" cy="45720"/>
                  <a:chOff x="7237440" y="3290760"/>
                  <a:chExt cx="34200" cy="45720"/>
                </a:xfrm>
              </p:grpSpPr>
              <p:sp>
                <p:nvSpPr>
                  <p:cNvPr id="2409" name=""/>
                  <p:cNvSpPr/>
                  <p:nvPr/>
                </p:nvSpPr>
                <p:spPr>
                  <a:xfrm>
                    <a:off x="7238520" y="3293640"/>
                    <a:ext cx="313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2410" name=""/>
                  <p:cNvSpPr/>
                  <p:nvPr/>
                </p:nvSpPr>
                <p:spPr>
                  <a:xfrm>
                    <a:off x="7237440" y="3290760"/>
                    <a:ext cx="342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2411" name=""/>
                <p:cNvGrpSpPr/>
                <p:nvPr/>
              </p:nvGrpSpPr>
              <p:grpSpPr>
                <a:xfrm>
                  <a:off x="7272000" y="3290760"/>
                  <a:ext cx="35640" cy="45720"/>
                  <a:chOff x="7272000" y="3290760"/>
                  <a:chExt cx="35640" cy="45720"/>
                </a:xfrm>
              </p:grpSpPr>
              <p:sp>
                <p:nvSpPr>
                  <p:cNvPr id="2412" name=""/>
                  <p:cNvSpPr/>
                  <p:nvPr/>
                </p:nvSpPr>
                <p:spPr>
                  <a:xfrm>
                    <a:off x="7273080" y="329364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2413" name=""/>
                  <p:cNvSpPr/>
                  <p:nvPr/>
                </p:nvSpPr>
                <p:spPr>
                  <a:xfrm>
                    <a:off x="7272000" y="3290760"/>
                    <a:ext cx="3564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2414" name=""/>
                <p:cNvGrpSpPr/>
                <p:nvPr/>
              </p:nvGrpSpPr>
              <p:grpSpPr>
                <a:xfrm>
                  <a:off x="7307640" y="3290760"/>
                  <a:ext cx="34560" cy="45720"/>
                  <a:chOff x="7307640" y="3290760"/>
                  <a:chExt cx="34560" cy="45720"/>
                </a:xfrm>
              </p:grpSpPr>
              <p:sp>
                <p:nvSpPr>
                  <p:cNvPr id="2415" name=""/>
                  <p:cNvSpPr/>
                  <p:nvPr/>
                </p:nvSpPr>
                <p:spPr>
                  <a:xfrm>
                    <a:off x="7309080" y="3293640"/>
                    <a:ext cx="313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2416" name=""/>
                  <p:cNvSpPr/>
                  <p:nvPr/>
                </p:nvSpPr>
                <p:spPr>
                  <a:xfrm>
                    <a:off x="7307640" y="3290760"/>
                    <a:ext cx="34560" cy="45720"/>
                  </a:xfrm>
                  <a:custGeom>
                    <a:avLst/>
                    <a:gdLst/>
                    <a:ahLst/>
                    <a:rect l="l" t="t" r="r" b="b"/>
                    <a:pathLst>
                      <a:path w="103" h="104">
                        <a:moveTo>
                          <a:pt x="0" y="0"/>
                        </a:moveTo>
                        <a:lnTo>
                          <a:pt x="103" y="104"/>
                        </a:lnTo>
                        <a:lnTo>
                          <a:pt x="103"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sp>
            <p:nvSpPr>
              <p:cNvPr id="2417" name=""/>
              <p:cNvSpPr/>
              <p:nvPr/>
            </p:nvSpPr>
            <p:spPr>
              <a:xfrm>
                <a:off x="7148880" y="328716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2418" name=""/>
              <p:cNvSpPr/>
              <p:nvPr/>
            </p:nvSpPr>
            <p:spPr>
              <a:xfrm>
                <a:off x="7254000" y="328716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2419" name=""/>
              <p:cNvSpPr/>
              <p:nvPr/>
            </p:nvSpPr>
            <p:spPr>
              <a:xfrm>
                <a:off x="7183440" y="3287160"/>
                <a:ext cx="108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2420" name=""/>
              <p:cNvSpPr/>
              <p:nvPr/>
            </p:nvSpPr>
            <p:spPr>
              <a:xfrm>
                <a:off x="7219440" y="328716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2421" name=""/>
              <p:cNvSpPr/>
              <p:nvPr/>
            </p:nvSpPr>
            <p:spPr>
              <a:xfrm>
                <a:off x="7114320" y="3287160"/>
                <a:ext cx="108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2422" name=""/>
              <p:cNvSpPr/>
              <p:nvPr/>
            </p:nvSpPr>
            <p:spPr>
              <a:xfrm>
                <a:off x="7077960" y="328716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2423" name=""/>
              <p:cNvSpPr/>
              <p:nvPr/>
            </p:nvSpPr>
            <p:spPr>
              <a:xfrm>
                <a:off x="7290000" y="328716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2424" name=""/>
              <p:cNvSpPr/>
              <p:nvPr/>
            </p:nvSpPr>
            <p:spPr>
              <a:xfrm>
                <a:off x="7324560" y="328716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grpSp>
      </p:grpSp>
      <p:grpSp>
        <p:nvGrpSpPr>
          <p:cNvPr id="2425" name=""/>
          <p:cNvGrpSpPr/>
          <p:nvPr/>
        </p:nvGrpSpPr>
        <p:grpSpPr>
          <a:xfrm>
            <a:off x="7013520" y="3429000"/>
            <a:ext cx="1020600" cy="544680"/>
            <a:chOff x="7013520" y="3429000"/>
            <a:chExt cx="1020600" cy="544680"/>
          </a:xfrm>
        </p:grpSpPr>
        <p:sp>
          <p:nvSpPr>
            <p:cNvPr id="2426" name=""/>
            <p:cNvSpPr/>
            <p:nvPr/>
          </p:nvSpPr>
          <p:spPr>
            <a:xfrm>
              <a:off x="7013520" y="3859200"/>
              <a:ext cx="46800" cy="74520"/>
            </a:xfrm>
            <a:custGeom>
              <a:avLst/>
              <a:gdLst/>
              <a:ahLst/>
              <a:rect l="l" t="t" r="r" b="b"/>
              <a:pathLst>
                <a:path w="139" h="149">
                  <a:moveTo>
                    <a:pt x="139" y="0"/>
                  </a:moveTo>
                  <a:lnTo>
                    <a:pt x="0" y="30"/>
                  </a:lnTo>
                  <a:lnTo>
                    <a:pt x="0" y="82"/>
                  </a:lnTo>
                  <a:lnTo>
                    <a:pt x="22" y="82"/>
                  </a:lnTo>
                  <a:lnTo>
                    <a:pt x="22" y="149"/>
                  </a:lnTo>
                  <a:lnTo>
                    <a:pt x="58" y="149"/>
                  </a:lnTo>
                  <a:lnTo>
                    <a:pt x="58" y="82"/>
                  </a:lnTo>
                  <a:lnTo>
                    <a:pt x="134" y="82"/>
                  </a:lnTo>
                  <a:lnTo>
                    <a:pt x="139" y="0"/>
                  </a:lnTo>
                  <a:close/>
                </a:path>
              </a:pathLst>
            </a:custGeom>
            <a:solidFill>
              <a:srgbClr val="009900"/>
            </a:solidFill>
            <a:ln w="3240">
              <a:solidFill>
                <a:srgbClr val="000000"/>
              </a:solidFill>
              <a:round/>
            </a:ln>
          </p:spPr>
          <p:style>
            <a:lnRef idx="0"/>
            <a:fillRef idx="0"/>
            <a:effectRef idx="0"/>
            <a:fontRef idx="minor"/>
          </p:style>
          <p:txBody>
            <a:bodyPr lIns="90000" rIns="90000" tIns="27720" bIns="27720" anchor="t">
              <a:noAutofit/>
            </a:bodyPr>
            <a:p>
              <a:endParaRPr b="0" lang="en-US" sz="2400" strike="noStrike" u="none">
                <a:solidFill>
                  <a:srgbClr val="ffffff"/>
                </a:solidFill>
                <a:effectLst/>
                <a:uFillTx/>
                <a:latin typeface="Times New Roman"/>
              </a:endParaRPr>
            </a:p>
          </p:txBody>
        </p:sp>
        <p:grpSp>
          <p:nvGrpSpPr>
            <p:cNvPr id="2427" name=""/>
            <p:cNvGrpSpPr/>
            <p:nvPr/>
          </p:nvGrpSpPr>
          <p:grpSpPr>
            <a:xfrm>
              <a:off x="7059240" y="3442680"/>
              <a:ext cx="942840" cy="512640"/>
              <a:chOff x="7059240" y="3442680"/>
              <a:chExt cx="942840" cy="512640"/>
            </a:xfrm>
          </p:grpSpPr>
          <p:grpSp>
            <p:nvGrpSpPr>
              <p:cNvPr id="2428" name=""/>
              <p:cNvGrpSpPr/>
              <p:nvPr/>
            </p:nvGrpSpPr>
            <p:grpSpPr>
              <a:xfrm>
                <a:off x="7475760" y="3537000"/>
                <a:ext cx="526320" cy="414720"/>
                <a:chOff x="7475760" y="3537000"/>
                <a:chExt cx="526320" cy="414720"/>
              </a:xfrm>
            </p:grpSpPr>
            <p:sp>
              <p:nvSpPr>
                <p:cNvPr id="2429" name=""/>
                <p:cNvSpPr/>
                <p:nvPr/>
              </p:nvSpPr>
              <p:spPr>
                <a:xfrm>
                  <a:off x="7903800" y="3834360"/>
                  <a:ext cx="98280" cy="81000"/>
                </a:xfrm>
                <a:custGeom>
                  <a:avLst/>
                  <a:gdLst/>
                  <a:ahLst/>
                  <a:rect l="l" t="t" r="r" b="b"/>
                  <a:pathLst>
                    <a:path w="284" h="169">
                      <a:moveTo>
                        <a:pt x="0" y="42"/>
                      </a:moveTo>
                      <a:lnTo>
                        <a:pt x="87" y="42"/>
                      </a:lnTo>
                      <a:lnTo>
                        <a:pt x="87" y="5"/>
                      </a:lnTo>
                      <a:lnTo>
                        <a:pt x="145" y="0"/>
                      </a:lnTo>
                      <a:lnTo>
                        <a:pt x="145" y="42"/>
                      </a:lnTo>
                      <a:lnTo>
                        <a:pt x="181" y="50"/>
                      </a:lnTo>
                      <a:lnTo>
                        <a:pt x="181" y="20"/>
                      </a:lnTo>
                      <a:lnTo>
                        <a:pt x="233" y="20"/>
                      </a:lnTo>
                      <a:lnTo>
                        <a:pt x="233" y="57"/>
                      </a:lnTo>
                      <a:lnTo>
                        <a:pt x="284" y="72"/>
                      </a:lnTo>
                      <a:lnTo>
                        <a:pt x="284" y="169"/>
                      </a:lnTo>
                      <a:lnTo>
                        <a:pt x="0" y="169"/>
                      </a:lnTo>
                      <a:lnTo>
                        <a:pt x="0" y="42"/>
                      </a:lnTo>
                      <a:close/>
                    </a:path>
                  </a:pathLst>
                </a:custGeom>
                <a:solidFill>
                  <a:srgbClr val="009900"/>
                </a:solidFill>
                <a:ln w="324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grpSp>
              <p:nvGrpSpPr>
                <p:cNvPr id="2430" name=""/>
                <p:cNvGrpSpPr/>
                <p:nvPr/>
              </p:nvGrpSpPr>
              <p:grpSpPr>
                <a:xfrm>
                  <a:off x="7475760" y="3537000"/>
                  <a:ext cx="439920" cy="414720"/>
                  <a:chOff x="7475760" y="3537000"/>
                  <a:chExt cx="439920" cy="414720"/>
                </a:xfrm>
              </p:grpSpPr>
              <p:grpSp>
                <p:nvGrpSpPr>
                  <p:cNvPr id="2431" name=""/>
                  <p:cNvGrpSpPr/>
                  <p:nvPr/>
                </p:nvGrpSpPr>
                <p:grpSpPr>
                  <a:xfrm>
                    <a:off x="7838280" y="3689280"/>
                    <a:ext cx="77400" cy="251640"/>
                    <a:chOff x="7838280" y="3689280"/>
                    <a:chExt cx="77400" cy="251640"/>
                  </a:xfrm>
                </p:grpSpPr>
                <p:sp>
                  <p:nvSpPr>
                    <p:cNvPr id="2432" name=""/>
                    <p:cNvSpPr/>
                    <p:nvPr/>
                  </p:nvSpPr>
                  <p:spPr>
                    <a:xfrm>
                      <a:off x="7838280" y="3689280"/>
                      <a:ext cx="77400" cy="251640"/>
                    </a:xfrm>
                    <a:custGeom>
                      <a:avLst/>
                      <a:gdLst/>
                      <a:ahLst/>
                      <a:rect l="l" t="t" r="r" b="b"/>
                      <a:pathLst>
                        <a:path w="227" h="522">
                          <a:moveTo>
                            <a:pt x="0" y="0"/>
                          </a:moveTo>
                          <a:lnTo>
                            <a:pt x="81" y="38"/>
                          </a:lnTo>
                          <a:lnTo>
                            <a:pt x="81" y="105"/>
                          </a:lnTo>
                          <a:lnTo>
                            <a:pt x="176" y="134"/>
                          </a:lnTo>
                          <a:lnTo>
                            <a:pt x="176" y="98"/>
                          </a:lnTo>
                          <a:lnTo>
                            <a:pt x="227" y="113"/>
                          </a:lnTo>
                          <a:lnTo>
                            <a:pt x="227" y="474"/>
                          </a:lnTo>
                          <a:lnTo>
                            <a:pt x="0" y="522"/>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433" name=""/>
                    <p:cNvSpPr/>
                    <p:nvPr/>
                  </p:nvSpPr>
                  <p:spPr>
                    <a:xfrm>
                      <a:off x="7838280" y="3773160"/>
                      <a:ext cx="37080" cy="158040"/>
                    </a:xfrm>
                    <a:custGeom>
                      <a:avLst/>
                      <a:gdLst/>
                      <a:ahLst/>
                      <a:rect l="l" t="t" r="r" b="b"/>
                      <a:pathLst>
                        <a:path w="110" h="327">
                          <a:moveTo>
                            <a:pt x="0" y="0"/>
                          </a:moveTo>
                          <a:lnTo>
                            <a:pt x="110" y="44"/>
                          </a:lnTo>
                          <a:lnTo>
                            <a:pt x="110" y="319"/>
                          </a:lnTo>
                          <a:lnTo>
                            <a:pt x="74" y="327"/>
                          </a:lnTo>
                          <a:lnTo>
                            <a:pt x="74" y="51"/>
                          </a:lnTo>
                          <a:lnTo>
                            <a:pt x="0" y="26"/>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434" name=""/>
                  <p:cNvGrpSpPr/>
                  <p:nvPr/>
                </p:nvGrpSpPr>
                <p:grpSpPr>
                  <a:xfrm>
                    <a:off x="7475760" y="3537000"/>
                    <a:ext cx="388440" cy="414720"/>
                    <a:chOff x="7475760" y="3537000"/>
                    <a:chExt cx="388440" cy="414720"/>
                  </a:xfrm>
                </p:grpSpPr>
                <p:sp>
                  <p:nvSpPr>
                    <p:cNvPr id="2435" name=""/>
                    <p:cNvSpPr/>
                    <p:nvPr/>
                  </p:nvSpPr>
                  <p:spPr>
                    <a:xfrm>
                      <a:off x="7475760" y="3537000"/>
                      <a:ext cx="304200" cy="414720"/>
                    </a:xfrm>
                    <a:custGeom>
                      <a:avLst/>
                      <a:gdLst/>
                      <a:ahLst/>
                      <a:rect l="l" t="t" r="r" b="b"/>
                      <a:pathLst>
                        <a:path w="881" h="855">
                          <a:moveTo>
                            <a:pt x="0" y="185"/>
                          </a:moveTo>
                          <a:lnTo>
                            <a:pt x="881" y="0"/>
                          </a:lnTo>
                          <a:lnTo>
                            <a:pt x="881" y="855"/>
                          </a:lnTo>
                          <a:lnTo>
                            <a:pt x="0" y="855"/>
                          </a:lnTo>
                          <a:lnTo>
                            <a:pt x="0" y="185"/>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436" name=""/>
                    <p:cNvSpPr/>
                    <p:nvPr/>
                  </p:nvSpPr>
                  <p:spPr>
                    <a:xfrm>
                      <a:off x="7778880" y="3540600"/>
                      <a:ext cx="85320" cy="407160"/>
                    </a:xfrm>
                    <a:custGeom>
                      <a:avLst/>
                      <a:gdLst/>
                      <a:ahLst/>
                      <a:rect l="l" t="t" r="r" b="b"/>
                      <a:pathLst>
                        <a:path w="247" h="853">
                          <a:moveTo>
                            <a:pt x="159" y="3"/>
                          </a:moveTo>
                          <a:lnTo>
                            <a:pt x="159" y="40"/>
                          </a:lnTo>
                          <a:lnTo>
                            <a:pt x="0" y="0"/>
                          </a:lnTo>
                          <a:lnTo>
                            <a:pt x="0" y="853"/>
                          </a:lnTo>
                          <a:lnTo>
                            <a:pt x="166" y="831"/>
                          </a:lnTo>
                          <a:lnTo>
                            <a:pt x="166" y="182"/>
                          </a:lnTo>
                          <a:lnTo>
                            <a:pt x="247" y="197"/>
                          </a:lnTo>
                          <a:lnTo>
                            <a:pt x="247" y="26"/>
                          </a:lnTo>
                          <a:lnTo>
                            <a:pt x="159" y="3"/>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437" name=""/>
                  <p:cNvGrpSpPr/>
                  <p:nvPr/>
                </p:nvGrpSpPr>
                <p:grpSpPr>
                  <a:xfrm>
                    <a:off x="7608600" y="3567600"/>
                    <a:ext cx="67680" cy="299160"/>
                    <a:chOff x="7608600" y="3567600"/>
                    <a:chExt cx="67680" cy="299160"/>
                  </a:xfrm>
                </p:grpSpPr>
                <p:sp>
                  <p:nvSpPr>
                    <p:cNvPr id="2438" name=""/>
                    <p:cNvSpPr/>
                    <p:nvPr/>
                  </p:nvSpPr>
                  <p:spPr>
                    <a:xfrm>
                      <a:off x="7608600" y="3567600"/>
                      <a:ext cx="48600" cy="241920"/>
                    </a:xfrm>
                    <a:custGeom>
                      <a:avLst/>
                      <a:gdLst/>
                      <a:ahLst/>
                      <a:rect l="l" t="t" r="r" b="b"/>
                      <a:pathLst>
                        <a:path w="138" h="508">
                          <a:moveTo>
                            <a:pt x="138" y="0"/>
                          </a:moveTo>
                          <a:lnTo>
                            <a:pt x="138" y="500"/>
                          </a:lnTo>
                          <a:lnTo>
                            <a:pt x="0" y="508"/>
                          </a:lnTo>
                          <a:lnTo>
                            <a:pt x="0" y="22"/>
                          </a:lnTo>
                          <a:lnTo>
                            <a:pt x="138"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439" name=""/>
                    <p:cNvSpPr/>
                    <p:nvPr/>
                  </p:nvSpPr>
                  <p:spPr>
                    <a:xfrm>
                      <a:off x="7608600" y="3806640"/>
                      <a:ext cx="63360" cy="54000"/>
                    </a:xfrm>
                    <a:custGeom>
                      <a:avLst/>
                      <a:gdLst/>
                      <a:ahLst/>
                      <a:rect l="l" t="t" r="r" b="b"/>
                      <a:pathLst>
                        <a:path w="181" h="114">
                          <a:moveTo>
                            <a:pt x="0" y="8"/>
                          </a:moveTo>
                          <a:lnTo>
                            <a:pt x="138" y="0"/>
                          </a:lnTo>
                          <a:lnTo>
                            <a:pt x="181" y="112"/>
                          </a:lnTo>
                          <a:lnTo>
                            <a:pt x="60" y="114"/>
                          </a:lnTo>
                          <a:lnTo>
                            <a:pt x="0" y="8"/>
                          </a:lnTo>
                          <a:close/>
                        </a:path>
                      </a:pathLst>
                    </a:custGeom>
                    <a:solidFill>
                      <a:srgbClr val="009900"/>
                    </a:solidFill>
                    <a:ln w="324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ffffff"/>
                        </a:solidFill>
                        <a:effectLst/>
                        <a:uFillTx/>
                        <a:latin typeface="Times New Roman"/>
                      </a:endParaRPr>
                    </a:p>
                  </p:txBody>
                </p:sp>
                <p:sp>
                  <p:nvSpPr>
                    <p:cNvPr id="2440" name=""/>
                    <p:cNvSpPr/>
                    <p:nvPr/>
                  </p:nvSpPr>
                  <p:spPr>
                    <a:xfrm>
                      <a:off x="7657200" y="3567600"/>
                      <a:ext cx="19080" cy="299160"/>
                    </a:xfrm>
                    <a:custGeom>
                      <a:avLst/>
                      <a:gdLst/>
                      <a:ahLst/>
                      <a:rect l="l" t="t" r="r" b="b"/>
                      <a:pathLst>
                        <a:path w="55" h="627">
                          <a:moveTo>
                            <a:pt x="0" y="0"/>
                          </a:moveTo>
                          <a:lnTo>
                            <a:pt x="55" y="5"/>
                          </a:lnTo>
                          <a:lnTo>
                            <a:pt x="55" y="627"/>
                          </a:lnTo>
                          <a:lnTo>
                            <a:pt x="0" y="505"/>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441" name=""/>
                  <p:cNvGrpSpPr/>
                  <p:nvPr/>
                </p:nvGrpSpPr>
                <p:grpSpPr>
                  <a:xfrm>
                    <a:off x="7502040" y="3598200"/>
                    <a:ext cx="73440" cy="272520"/>
                    <a:chOff x="7502040" y="3598200"/>
                    <a:chExt cx="73440" cy="272520"/>
                  </a:xfrm>
                </p:grpSpPr>
                <p:sp>
                  <p:nvSpPr>
                    <p:cNvPr id="2442" name=""/>
                    <p:cNvSpPr/>
                    <p:nvPr/>
                  </p:nvSpPr>
                  <p:spPr>
                    <a:xfrm>
                      <a:off x="7550280" y="3598200"/>
                      <a:ext cx="24840" cy="272520"/>
                    </a:xfrm>
                    <a:custGeom>
                      <a:avLst/>
                      <a:gdLst/>
                      <a:ahLst/>
                      <a:rect l="l" t="t" r="r" b="b"/>
                      <a:pathLst>
                        <a:path w="73" h="563">
                          <a:moveTo>
                            <a:pt x="0" y="0"/>
                          </a:moveTo>
                          <a:lnTo>
                            <a:pt x="0" y="447"/>
                          </a:lnTo>
                          <a:lnTo>
                            <a:pt x="73" y="563"/>
                          </a:lnTo>
                          <a:lnTo>
                            <a:pt x="73" y="3"/>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443" name=""/>
                    <p:cNvSpPr/>
                    <p:nvPr/>
                  </p:nvSpPr>
                  <p:spPr>
                    <a:xfrm>
                      <a:off x="7504560" y="3598200"/>
                      <a:ext cx="45360" cy="222120"/>
                    </a:xfrm>
                    <a:custGeom>
                      <a:avLst/>
                      <a:gdLst/>
                      <a:ahLst/>
                      <a:rect l="l" t="t" r="r" b="b"/>
                      <a:pathLst>
                        <a:path w="131" h="463">
                          <a:moveTo>
                            <a:pt x="0" y="23"/>
                          </a:moveTo>
                          <a:lnTo>
                            <a:pt x="131" y="0"/>
                          </a:lnTo>
                          <a:lnTo>
                            <a:pt x="131" y="455"/>
                          </a:lnTo>
                          <a:lnTo>
                            <a:pt x="0" y="463"/>
                          </a:lnTo>
                          <a:lnTo>
                            <a:pt x="0" y="23"/>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444" name=""/>
                    <p:cNvSpPr/>
                    <p:nvPr/>
                  </p:nvSpPr>
                  <p:spPr>
                    <a:xfrm>
                      <a:off x="7502040" y="3813480"/>
                      <a:ext cx="73440" cy="57240"/>
                    </a:xfrm>
                    <a:custGeom>
                      <a:avLst/>
                      <a:gdLst/>
                      <a:ahLst/>
                      <a:rect l="l" t="t" r="r" b="b"/>
                      <a:pathLst>
                        <a:path w="212" h="120">
                          <a:moveTo>
                            <a:pt x="0" y="8"/>
                          </a:moveTo>
                          <a:lnTo>
                            <a:pt x="139" y="0"/>
                          </a:lnTo>
                          <a:lnTo>
                            <a:pt x="212" y="120"/>
                          </a:lnTo>
                          <a:lnTo>
                            <a:pt x="73" y="120"/>
                          </a:lnTo>
                          <a:lnTo>
                            <a:pt x="0" y="8"/>
                          </a:lnTo>
                          <a:close/>
                        </a:path>
                      </a:pathLst>
                    </a:custGeom>
                    <a:solidFill>
                      <a:srgbClr val="009900"/>
                    </a:solidFill>
                    <a:ln w="3240">
                      <a:solidFill>
                        <a:srgbClr val="000000"/>
                      </a:solidFill>
                      <a:round/>
                    </a:ln>
                  </p:spPr>
                  <p:style>
                    <a:lnRef idx="0"/>
                    <a:fillRef idx="0"/>
                    <a:effectRef idx="0"/>
                    <a:fontRef idx="minor"/>
                  </p:style>
                  <p:txBody>
                    <a:bodyPr lIns="90000" rIns="90000" tIns="10440" bIns="10440" anchor="t">
                      <a:noAutofit/>
                    </a:bodyPr>
                    <a:p>
                      <a:endParaRPr b="0" lang="en-US" sz="2400" strike="noStrike" u="none">
                        <a:solidFill>
                          <a:srgbClr val="ffffff"/>
                        </a:solidFill>
                        <a:effectLst/>
                        <a:uFillTx/>
                        <a:latin typeface="Times New Roman"/>
                      </a:endParaRPr>
                    </a:p>
                  </p:txBody>
                </p:sp>
              </p:grpSp>
              <p:grpSp>
                <p:nvGrpSpPr>
                  <p:cNvPr id="2445" name=""/>
                  <p:cNvGrpSpPr/>
                  <p:nvPr/>
                </p:nvGrpSpPr>
                <p:grpSpPr>
                  <a:xfrm>
                    <a:off x="7706880" y="3540600"/>
                    <a:ext cx="68040" cy="241920"/>
                    <a:chOff x="7706880" y="3540600"/>
                    <a:chExt cx="68040" cy="241920"/>
                  </a:xfrm>
                </p:grpSpPr>
                <p:sp>
                  <p:nvSpPr>
                    <p:cNvPr id="2446" name=""/>
                    <p:cNvSpPr/>
                    <p:nvPr/>
                  </p:nvSpPr>
                  <p:spPr>
                    <a:xfrm>
                      <a:off x="7706880" y="3701520"/>
                      <a:ext cx="68040" cy="81000"/>
                    </a:xfrm>
                    <a:custGeom>
                      <a:avLst/>
                      <a:gdLst/>
                      <a:ahLst/>
                      <a:rect l="l" t="t" r="r" b="b"/>
                      <a:pathLst>
                        <a:path w="194" h="167">
                          <a:moveTo>
                            <a:pt x="0" y="3"/>
                          </a:moveTo>
                          <a:lnTo>
                            <a:pt x="128" y="0"/>
                          </a:lnTo>
                          <a:lnTo>
                            <a:pt x="194" y="167"/>
                          </a:lnTo>
                          <a:lnTo>
                            <a:pt x="69" y="167"/>
                          </a:lnTo>
                          <a:lnTo>
                            <a:pt x="0" y="3"/>
                          </a:lnTo>
                          <a:close/>
                        </a:path>
                      </a:pathLst>
                    </a:custGeom>
                    <a:solidFill>
                      <a:srgbClr val="009900"/>
                    </a:solidFill>
                    <a:ln w="324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sp>
                  <p:nvSpPr>
                    <p:cNvPr id="2447" name=""/>
                    <p:cNvSpPr/>
                    <p:nvPr/>
                  </p:nvSpPr>
                  <p:spPr>
                    <a:xfrm>
                      <a:off x="7706880" y="3540600"/>
                      <a:ext cx="44280" cy="164880"/>
                    </a:xfrm>
                    <a:custGeom>
                      <a:avLst/>
                      <a:gdLst/>
                      <a:ahLst/>
                      <a:rect l="l" t="t" r="r" b="b"/>
                      <a:pathLst>
                        <a:path w="131" h="344">
                          <a:moveTo>
                            <a:pt x="0" y="344"/>
                          </a:moveTo>
                          <a:lnTo>
                            <a:pt x="131" y="328"/>
                          </a:lnTo>
                          <a:lnTo>
                            <a:pt x="131" y="0"/>
                          </a:lnTo>
                          <a:lnTo>
                            <a:pt x="0" y="21"/>
                          </a:lnTo>
                          <a:lnTo>
                            <a:pt x="0" y="344"/>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448" name=""/>
                    <p:cNvSpPr/>
                    <p:nvPr/>
                  </p:nvSpPr>
                  <p:spPr>
                    <a:xfrm>
                      <a:off x="7751160" y="3540600"/>
                      <a:ext cx="23400" cy="241920"/>
                    </a:xfrm>
                    <a:custGeom>
                      <a:avLst/>
                      <a:gdLst/>
                      <a:ahLst/>
                      <a:rect l="l" t="t" r="r" b="b"/>
                      <a:pathLst>
                        <a:path w="69" h="504">
                          <a:moveTo>
                            <a:pt x="0" y="0"/>
                          </a:moveTo>
                          <a:lnTo>
                            <a:pt x="0" y="333"/>
                          </a:lnTo>
                          <a:lnTo>
                            <a:pt x="69" y="504"/>
                          </a:lnTo>
                          <a:lnTo>
                            <a:pt x="69" y="12"/>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449" name=""/>
                  <p:cNvGrpSpPr/>
                  <p:nvPr/>
                </p:nvGrpSpPr>
                <p:grpSpPr>
                  <a:xfrm>
                    <a:off x="7600320" y="3584160"/>
                    <a:ext cx="51840" cy="205200"/>
                    <a:chOff x="7600320" y="3584160"/>
                    <a:chExt cx="51840" cy="205200"/>
                  </a:xfrm>
                </p:grpSpPr>
                <p:sp>
                  <p:nvSpPr>
                    <p:cNvPr id="2450" name=""/>
                    <p:cNvSpPr/>
                    <p:nvPr/>
                  </p:nvSpPr>
                  <p:spPr>
                    <a:xfrm>
                      <a:off x="7600320" y="3584160"/>
                      <a:ext cx="27360" cy="131400"/>
                    </a:xfrm>
                    <a:custGeom>
                      <a:avLst/>
                      <a:gdLst/>
                      <a:ahLst/>
                      <a:rect l="l" t="t" r="r" b="b"/>
                      <a:pathLst>
                        <a:path w="80" h="272">
                          <a:moveTo>
                            <a:pt x="0" y="11"/>
                          </a:moveTo>
                          <a:lnTo>
                            <a:pt x="80" y="0"/>
                          </a:lnTo>
                          <a:lnTo>
                            <a:pt x="80" y="272"/>
                          </a:lnTo>
                          <a:lnTo>
                            <a:pt x="0" y="272"/>
                          </a:lnTo>
                          <a:lnTo>
                            <a:pt x="0" y="11"/>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451" name=""/>
                    <p:cNvSpPr/>
                    <p:nvPr/>
                  </p:nvSpPr>
                  <p:spPr>
                    <a:xfrm>
                      <a:off x="7600320" y="3715560"/>
                      <a:ext cx="50760" cy="73800"/>
                    </a:xfrm>
                    <a:custGeom>
                      <a:avLst/>
                      <a:gdLst/>
                      <a:ahLst/>
                      <a:rect l="l" t="t" r="r" b="b"/>
                      <a:pathLst>
                        <a:path w="150" h="152">
                          <a:moveTo>
                            <a:pt x="0" y="0"/>
                          </a:moveTo>
                          <a:lnTo>
                            <a:pt x="80" y="0"/>
                          </a:lnTo>
                          <a:lnTo>
                            <a:pt x="150" y="152"/>
                          </a:lnTo>
                          <a:lnTo>
                            <a:pt x="73" y="152"/>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27000" bIns="27000" anchor="t">
                      <a:noAutofit/>
                    </a:bodyPr>
                    <a:p>
                      <a:endParaRPr b="0" lang="en-US" sz="2400" strike="noStrike" u="none">
                        <a:solidFill>
                          <a:srgbClr val="ffffff"/>
                        </a:solidFill>
                        <a:effectLst/>
                        <a:uFillTx/>
                        <a:latin typeface="Times New Roman"/>
                      </a:endParaRPr>
                    </a:p>
                  </p:txBody>
                </p:sp>
                <p:sp>
                  <p:nvSpPr>
                    <p:cNvPr id="2452" name=""/>
                    <p:cNvSpPr/>
                    <p:nvPr/>
                  </p:nvSpPr>
                  <p:spPr>
                    <a:xfrm>
                      <a:off x="7627680" y="3584160"/>
                      <a:ext cx="24480" cy="205200"/>
                    </a:xfrm>
                    <a:custGeom>
                      <a:avLst/>
                      <a:gdLst/>
                      <a:ahLst/>
                      <a:rect l="l" t="t" r="r" b="b"/>
                      <a:pathLst>
                        <a:path w="73" h="426">
                          <a:moveTo>
                            <a:pt x="73" y="426"/>
                          </a:moveTo>
                          <a:lnTo>
                            <a:pt x="73" y="18"/>
                          </a:lnTo>
                          <a:lnTo>
                            <a:pt x="0" y="0"/>
                          </a:lnTo>
                          <a:lnTo>
                            <a:pt x="0" y="280"/>
                          </a:lnTo>
                          <a:lnTo>
                            <a:pt x="73" y="426"/>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453" name=""/>
                  <p:cNvGrpSpPr/>
                  <p:nvPr/>
                </p:nvGrpSpPr>
                <p:grpSpPr>
                  <a:xfrm>
                    <a:off x="7496280" y="3634920"/>
                    <a:ext cx="49320" cy="161280"/>
                    <a:chOff x="7496280" y="3634920"/>
                    <a:chExt cx="49320" cy="161280"/>
                  </a:xfrm>
                </p:grpSpPr>
                <p:sp>
                  <p:nvSpPr>
                    <p:cNvPr id="2454" name=""/>
                    <p:cNvSpPr/>
                    <p:nvPr/>
                  </p:nvSpPr>
                  <p:spPr>
                    <a:xfrm>
                      <a:off x="7496280" y="3725280"/>
                      <a:ext cx="47880" cy="66960"/>
                    </a:xfrm>
                    <a:custGeom>
                      <a:avLst/>
                      <a:gdLst/>
                      <a:ahLst/>
                      <a:rect l="l" t="t" r="r" b="b"/>
                      <a:pathLst>
                        <a:path w="138" h="141">
                          <a:moveTo>
                            <a:pt x="58" y="141"/>
                          </a:moveTo>
                          <a:lnTo>
                            <a:pt x="138" y="141"/>
                          </a:lnTo>
                          <a:lnTo>
                            <a:pt x="79" y="0"/>
                          </a:lnTo>
                          <a:lnTo>
                            <a:pt x="0" y="0"/>
                          </a:lnTo>
                          <a:lnTo>
                            <a:pt x="58" y="141"/>
                          </a:lnTo>
                          <a:close/>
                        </a:path>
                      </a:pathLst>
                    </a:custGeom>
                    <a:solidFill>
                      <a:srgbClr val="009900"/>
                    </a:solidFill>
                    <a:ln w="3240">
                      <a:solidFill>
                        <a:srgbClr val="000000"/>
                      </a:solidFill>
                      <a:round/>
                    </a:ln>
                  </p:spPr>
                  <p:style>
                    <a:lnRef idx="0"/>
                    <a:fillRef idx="0"/>
                    <a:effectRef idx="0"/>
                    <a:fontRef idx="minor"/>
                  </p:style>
                  <p:txBody>
                    <a:bodyPr lIns="90000" rIns="90000" tIns="20160" bIns="20160" anchor="t">
                      <a:noAutofit/>
                    </a:bodyPr>
                    <a:p>
                      <a:endParaRPr b="0" lang="en-US" sz="2400" strike="noStrike" u="none">
                        <a:solidFill>
                          <a:srgbClr val="ffffff"/>
                        </a:solidFill>
                        <a:effectLst/>
                        <a:uFillTx/>
                        <a:latin typeface="Times New Roman"/>
                      </a:endParaRPr>
                    </a:p>
                  </p:txBody>
                </p:sp>
                <p:sp>
                  <p:nvSpPr>
                    <p:cNvPr id="2455" name=""/>
                    <p:cNvSpPr/>
                    <p:nvPr/>
                  </p:nvSpPr>
                  <p:spPr>
                    <a:xfrm>
                      <a:off x="7496280" y="3634920"/>
                      <a:ext cx="28800" cy="90360"/>
                    </a:xfrm>
                    <a:custGeom>
                      <a:avLst/>
                      <a:gdLst/>
                      <a:ahLst/>
                      <a:rect l="l" t="t" r="r" b="b"/>
                      <a:pathLst>
                        <a:path w="84" h="191">
                          <a:moveTo>
                            <a:pt x="0" y="191"/>
                          </a:moveTo>
                          <a:lnTo>
                            <a:pt x="79" y="191"/>
                          </a:lnTo>
                          <a:lnTo>
                            <a:pt x="84" y="0"/>
                          </a:lnTo>
                          <a:lnTo>
                            <a:pt x="0" y="12"/>
                          </a:lnTo>
                          <a:lnTo>
                            <a:pt x="0" y="191"/>
                          </a:lnTo>
                          <a:close/>
                        </a:path>
                      </a:pathLst>
                    </a:custGeom>
                    <a:solidFill>
                      <a:srgbClr val="009900"/>
                    </a:solidFill>
                    <a:ln w="3240">
                      <a:solidFill>
                        <a:srgbClr val="000000"/>
                      </a:solidFill>
                      <a:round/>
                    </a:ln>
                  </p:spPr>
                  <p:style>
                    <a:lnRef idx="0"/>
                    <a:fillRef idx="0"/>
                    <a:effectRef idx="0"/>
                    <a:fontRef idx="minor"/>
                  </p:style>
                  <p:txBody>
                    <a:bodyPr lIns="90000" rIns="90000" tIns="43560" bIns="43560" anchor="t">
                      <a:noAutofit/>
                    </a:bodyPr>
                    <a:p>
                      <a:endParaRPr b="0" lang="en-US" sz="2400" strike="noStrike" u="none">
                        <a:solidFill>
                          <a:srgbClr val="ffffff"/>
                        </a:solidFill>
                        <a:effectLst/>
                        <a:uFillTx/>
                        <a:latin typeface="Times New Roman"/>
                      </a:endParaRPr>
                    </a:p>
                  </p:txBody>
                </p:sp>
                <p:sp>
                  <p:nvSpPr>
                    <p:cNvPr id="2456" name=""/>
                    <p:cNvSpPr/>
                    <p:nvPr/>
                  </p:nvSpPr>
                  <p:spPr>
                    <a:xfrm>
                      <a:off x="7523640" y="3634920"/>
                      <a:ext cx="21960" cy="161280"/>
                    </a:xfrm>
                    <a:custGeom>
                      <a:avLst/>
                      <a:gdLst/>
                      <a:ahLst/>
                      <a:rect l="l" t="t" r="r" b="b"/>
                      <a:pathLst>
                        <a:path w="63" h="332">
                          <a:moveTo>
                            <a:pt x="0" y="0"/>
                          </a:moveTo>
                          <a:lnTo>
                            <a:pt x="0" y="188"/>
                          </a:lnTo>
                          <a:lnTo>
                            <a:pt x="63" y="332"/>
                          </a:lnTo>
                          <a:lnTo>
                            <a:pt x="59" y="46"/>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grpSp>
          <p:grpSp>
            <p:nvGrpSpPr>
              <p:cNvPr id="2457" name=""/>
              <p:cNvGrpSpPr/>
              <p:nvPr/>
            </p:nvGrpSpPr>
            <p:grpSpPr>
              <a:xfrm>
                <a:off x="7075800" y="3442680"/>
                <a:ext cx="407880" cy="512640"/>
                <a:chOff x="7075800" y="3442680"/>
                <a:chExt cx="407880" cy="512640"/>
              </a:xfrm>
            </p:grpSpPr>
            <p:grpSp>
              <p:nvGrpSpPr>
                <p:cNvPr id="2458" name=""/>
                <p:cNvGrpSpPr/>
                <p:nvPr/>
              </p:nvGrpSpPr>
              <p:grpSpPr>
                <a:xfrm>
                  <a:off x="7075800" y="3442680"/>
                  <a:ext cx="407880" cy="512640"/>
                  <a:chOff x="7075800" y="3442680"/>
                  <a:chExt cx="407880" cy="512640"/>
                </a:xfrm>
              </p:grpSpPr>
              <p:sp>
                <p:nvSpPr>
                  <p:cNvPr id="2459" name=""/>
                  <p:cNvSpPr/>
                  <p:nvPr/>
                </p:nvSpPr>
                <p:spPr>
                  <a:xfrm>
                    <a:off x="7403760" y="3580200"/>
                    <a:ext cx="79920" cy="365040"/>
                  </a:xfrm>
                  <a:custGeom>
                    <a:avLst/>
                    <a:gdLst/>
                    <a:ahLst/>
                    <a:rect l="l" t="t" r="r" b="b"/>
                    <a:pathLst>
                      <a:path w="231" h="760">
                        <a:moveTo>
                          <a:pt x="65" y="0"/>
                        </a:moveTo>
                        <a:lnTo>
                          <a:pt x="65" y="89"/>
                        </a:lnTo>
                        <a:lnTo>
                          <a:pt x="0" y="75"/>
                        </a:lnTo>
                        <a:lnTo>
                          <a:pt x="0" y="760"/>
                        </a:lnTo>
                        <a:lnTo>
                          <a:pt x="231" y="753"/>
                        </a:lnTo>
                        <a:lnTo>
                          <a:pt x="231" y="89"/>
                        </a:lnTo>
                        <a:lnTo>
                          <a:pt x="65"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460" name=""/>
                  <p:cNvSpPr/>
                  <p:nvPr/>
                </p:nvSpPr>
                <p:spPr>
                  <a:xfrm>
                    <a:off x="7391160" y="3580200"/>
                    <a:ext cx="34200" cy="61200"/>
                  </a:xfrm>
                  <a:custGeom>
                    <a:avLst/>
                    <a:gdLst/>
                    <a:ahLst/>
                    <a:rect l="l" t="t" r="r" b="b"/>
                    <a:pathLst>
                      <a:path w="102" h="127">
                        <a:moveTo>
                          <a:pt x="102" y="0"/>
                        </a:moveTo>
                        <a:lnTo>
                          <a:pt x="0" y="23"/>
                        </a:lnTo>
                        <a:lnTo>
                          <a:pt x="0" y="127"/>
                        </a:lnTo>
                        <a:lnTo>
                          <a:pt x="102" y="127"/>
                        </a:lnTo>
                        <a:lnTo>
                          <a:pt x="102" y="0"/>
                        </a:lnTo>
                        <a:close/>
                      </a:path>
                    </a:pathLst>
                  </a:custGeom>
                  <a:solidFill>
                    <a:srgbClr val="009900"/>
                  </a:solidFill>
                  <a:ln w="3240">
                    <a:solidFill>
                      <a:srgbClr val="000000"/>
                    </a:solidFill>
                    <a:round/>
                  </a:ln>
                </p:spPr>
                <p:style>
                  <a:lnRef idx="0"/>
                  <a:fillRef idx="0"/>
                  <a:effectRef idx="0"/>
                  <a:fontRef idx="minor"/>
                </p:style>
                <p:txBody>
                  <a:bodyPr lIns="90000" rIns="90000" tIns="14400" bIns="14400" anchor="t">
                    <a:noAutofit/>
                  </a:bodyPr>
                  <a:p>
                    <a:endParaRPr b="0" lang="en-US" sz="2400" strike="noStrike" u="none">
                      <a:solidFill>
                        <a:srgbClr val="ffffff"/>
                      </a:solidFill>
                      <a:effectLst/>
                      <a:uFillTx/>
                      <a:latin typeface="Times New Roman"/>
                    </a:endParaRPr>
                  </a:p>
                </p:txBody>
              </p:sp>
              <p:sp>
                <p:nvSpPr>
                  <p:cNvPr id="2461" name=""/>
                  <p:cNvSpPr/>
                  <p:nvPr/>
                </p:nvSpPr>
                <p:spPr>
                  <a:xfrm>
                    <a:off x="7075800" y="3442680"/>
                    <a:ext cx="218520" cy="512640"/>
                  </a:xfrm>
                  <a:custGeom>
                    <a:avLst/>
                    <a:gdLst/>
                    <a:ahLst/>
                    <a:rect l="l" t="t" r="r" b="b"/>
                    <a:pathLst>
                      <a:path w="633" h="1066">
                        <a:moveTo>
                          <a:pt x="0" y="197"/>
                        </a:moveTo>
                        <a:lnTo>
                          <a:pt x="633" y="0"/>
                        </a:lnTo>
                        <a:lnTo>
                          <a:pt x="633" y="1066"/>
                        </a:lnTo>
                        <a:lnTo>
                          <a:pt x="1" y="1046"/>
                        </a:lnTo>
                        <a:lnTo>
                          <a:pt x="0" y="197"/>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462" name=""/>
                  <p:cNvSpPr/>
                  <p:nvPr/>
                </p:nvSpPr>
                <p:spPr>
                  <a:xfrm>
                    <a:off x="7295760" y="3442680"/>
                    <a:ext cx="110520" cy="512640"/>
                  </a:xfrm>
                  <a:custGeom>
                    <a:avLst/>
                    <a:gdLst/>
                    <a:ahLst/>
                    <a:rect l="l" t="t" r="r" b="b"/>
                    <a:pathLst>
                      <a:path w="321" h="1063">
                        <a:moveTo>
                          <a:pt x="0" y="0"/>
                        </a:moveTo>
                        <a:lnTo>
                          <a:pt x="51" y="15"/>
                        </a:lnTo>
                        <a:lnTo>
                          <a:pt x="125" y="8"/>
                        </a:lnTo>
                        <a:lnTo>
                          <a:pt x="198" y="23"/>
                        </a:lnTo>
                        <a:lnTo>
                          <a:pt x="198" y="60"/>
                        </a:lnTo>
                        <a:lnTo>
                          <a:pt x="321" y="108"/>
                        </a:lnTo>
                        <a:lnTo>
                          <a:pt x="321" y="1025"/>
                        </a:lnTo>
                        <a:lnTo>
                          <a:pt x="0" y="1063"/>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2463" name=""/>
                <p:cNvSpPr/>
                <p:nvPr/>
              </p:nvSpPr>
              <p:spPr>
                <a:xfrm>
                  <a:off x="7437240" y="3598200"/>
                  <a:ext cx="39600" cy="53640"/>
                </a:xfrm>
                <a:custGeom>
                  <a:avLst/>
                  <a:gdLst/>
                  <a:ahLst/>
                  <a:rect l="l" t="t" r="r" b="b"/>
                  <a:pathLst>
                    <a:path w="116" h="112">
                      <a:moveTo>
                        <a:pt x="0" y="0"/>
                      </a:moveTo>
                      <a:lnTo>
                        <a:pt x="0" y="59"/>
                      </a:lnTo>
                      <a:lnTo>
                        <a:pt x="116" y="112"/>
                      </a:lnTo>
                      <a:lnTo>
                        <a:pt x="116" y="64"/>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6840" bIns="6840" anchor="t">
                  <a:noAutofit/>
                </a:bodyPr>
                <a:p>
                  <a:endParaRPr b="0" lang="en-US" sz="2400" strike="noStrike" u="none">
                    <a:solidFill>
                      <a:srgbClr val="ffffff"/>
                    </a:solidFill>
                    <a:effectLst/>
                    <a:uFillTx/>
                    <a:latin typeface="Times New Roman"/>
                  </a:endParaRPr>
                </a:p>
              </p:txBody>
            </p:sp>
          </p:grpSp>
          <p:grpSp>
            <p:nvGrpSpPr>
              <p:cNvPr id="2464" name=""/>
              <p:cNvGrpSpPr/>
              <p:nvPr/>
            </p:nvGrpSpPr>
            <p:grpSpPr>
              <a:xfrm>
                <a:off x="7059240" y="3611520"/>
                <a:ext cx="47880" cy="336960"/>
                <a:chOff x="7059240" y="3611520"/>
                <a:chExt cx="47880" cy="336960"/>
              </a:xfrm>
            </p:grpSpPr>
            <p:grpSp>
              <p:nvGrpSpPr>
                <p:cNvPr id="2465" name=""/>
                <p:cNvGrpSpPr/>
                <p:nvPr/>
              </p:nvGrpSpPr>
              <p:grpSpPr>
                <a:xfrm>
                  <a:off x="7059240" y="3611520"/>
                  <a:ext cx="47880" cy="336960"/>
                  <a:chOff x="7059240" y="3611520"/>
                  <a:chExt cx="47880" cy="336960"/>
                </a:xfrm>
              </p:grpSpPr>
              <p:sp>
                <p:nvSpPr>
                  <p:cNvPr id="2466" name=""/>
                  <p:cNvSpPr/>
                  <p:nvPr/>
                </p:nvSpPr>
                <p:spPr>
                  <a:xfrm>
                    <a:off x="7059240" y="3611520"/>
                    <a:ext cx="25920" cy="336960"/>
                  </a:xfrm>
                  <a:custGeom>
                    <a:avLst/>
                    <a:gdLst/>
                    <a:ahLst/>
                    <a:rect l="l" t="t" r="r" b="b"/>
                    <a:pathLst>
                      <a:path w="80" h="701">
                        <a:moveTo>
                          <a:pt x="0" y="22"/>
                        </a:moveTo>
                        <a:lnTo>
                          <a:pt x="80" y="0"/>
                        </a:lnTo>
                        <a:lnTo>
                          <a:pt x="80" y="701"/>
                        </a:lnTo>
                        <a:lnTo>
                          <a:pt x="0" y="701"/>
                        </a:lnTo>
                        <a:lnTo>
                          <a:pt x="0" y="2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467" name=""/>
                  <p:cNvSpPr/>
                  <p:nvPr/>
                </p:nvSpPr>
                <p:spPr>
                  <a:xfrm>
                    <a:off x="7086600" y="3615120"/>
                    <a:ext cx="20520" cy="330120"/>
                  </a:xfrm>
                  <a:prstGeom prst="rect">
                    <a:avLst/>
                  </a:prstGeom>
                  <a:solidFill>
                    <a:srgbClr val="009900"/>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468" name=""/>
                <p:cNvGrpSpPr/>
                <p:nvPr/>
              </p:nvGrpSpPr>
              <p:grpSpPr>
                <a:xfrm>
                  <a:off x="7096320" y="3628080"/>
                  <a:ext cx="360" cy="133920"/>
                  <a:chOff x="7096320" y="3628080"/>
                  <a:chExt cx="360" cy="133920"/>
                </a:xfrm>
              </p:grpSpPr>
              <p:grpSp>
                <p:nvGrpSpPr>
                  <p:cNvPr id="2469" name=""/>
                  <p:cNvGrpSpPr/>
                  <p:nvPr/>
                </p:nvGrpSpPr>
                <p:grpSpPr>
                  <a:xfrm>
                    <a:off x="7096320" y="3628080"/>
                    <a:ext cx="360" cy="56160"/>
                    <a:chOff x="7096320" y="3628080"/>
                    <a:chExt cx="360" cy="56160"/>
                  </a:xfrm>
                </p:grpSpPr>
                <p:sp>
                  <p:nvSpPr>
                    <p:cNvPr id="2470" name=""/>
                    <p:cNvSpPr/>
                    <p:nvPr/>
                  </p:nvSpPr>
                  <p:spPr>
                    <a:xfrm>
                      <a:off x="7096320" y="362808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sp>
                  <p:nvSpPr>
                    <p:cNvPr id="2471" name=""/>
                    <p:cNvSpPr/>
                    <p:nvPr/>
                  </p:nvSpPr>
                  <p:spPr>
                    <a:xfrm>
                      <a:off x="7096320" y="3664800"/>
                      <a:ext cx="360" cy="19440"/>
                    </a:xfrm>
                    <a:prstGeom prst="rect">
                      <a:avLst/>
                    </a:prstGeom>
                    <a:solidFill>
                      <a:srgbClr val="009900"/>
                    </a:solidFill>
                    <a:ln w="3240">
                      <a:solidFill>
                        <a:srgbClr val="000000"/>
                      </a:solidFill>
                      <a:miter/>
                    </a:ln>
                  </p:spPr>
                  <p:style>
                    <a:lnRef idx="0"/>
                    <a:fillRef idx="0"/>
                    <a:effectRef idx="0"/>
                    <a:fontRef idx="minor"/>
                  </p:style>
                  <p:txBody>
                    <a:bodyPr lIns="90000" rIns="90000" tIns="-27360" bIns="-27360" anchor="t">
                      <a:noAutofit/>
                    </a:bodyPr>
                    <a:p>
                      <a:endParaRPr b="0" lang="en-US" sz="2400" strike="noStrike" u="none">
                        <a:solidFill>
                          <a:srgbClr val="ffffff"/>
                        </a:solidFill>
                        <a:effectLst/>
                        <a:uFillTx/>
                        <a:latin typeface="Times New Roman"/>
                      </a:endParaRPr>
                    </a:p>
                  </p:txBody>
                </p:sp>
              </p:grpSp>
              <p:grpSp>
                <p:nvGrpSpPr>
                  <p:cNvPr id="2472" name=""/>
                  <p:cNvGrpSpPr/>
                  <p:nvPr/>
                </p:nvGrpSpPr>
                <p:grpSpPr>
                  <a:xfrm>
                    <a:off x="7096320" y="3705840"/>
                    <a:ext cx="360" cy="56160"/>
                    <a:chOff x="7096320" y="3705840"/>
                    <a:chExt cx="360" cy="56160"/>
                  </a:xfrm>
                </p:grpSpPr>
                <p:sp>
                  <p:nvSpPr>
                    <p:cNvPr id="2473" name=""/>
                    <p:cNvSpPr/>
                    <p:nvPr/>
                  </p:nvSpPr>
                  <p:spPr>
                    <a:xfrm>
                      <a:off x="7096320" y="3705840"/>
                      <a:ext cx="360" cy="19440"/>
                    </a:xfrm>
                    <a:prstGeom prst="rect">
                      <a:avLst/>
                    </a:prstGeom>
                    <a:solidFill>
                      <a:srgbClr val="009900"/>
                    </a:solidFill>
                    <a:ln w="3240">
                      <a:solidFill>
                        <a:srgbClr val="000000"/>
                      </a:solidFill>
                      <a:miter/>
                    </a:ln>
                  </p:spPr>
                  <p:style>
                    <a:lnRef idx="0"/>
                    <a:fillRef idx="0"/>
                    <a:effectRef idx="0"/>
                    <a:fontRef idx="minor"/>
                  </p:style>
                  <p:txBody>
                    <a:bodyPr lIns="90000" rIns="90000" tIns="-27360" bIns="-27360" anchor="t">
                      <a:noAutofit/>
                    </a:bodyPr>
                    <a:p>
                      <a:endParaRPr b="0" lang="en-US" sz="2400" strike="noStrike" u="none">
                        <a:solidFill>
                          <a:srgbClr val="ffffff"/>
                        </a:solidFill>
                        <a:effectLst/>
                        <a:uFillTx/>
                        <a:latin typeface="Times New Roman"/>
                      </a:endParaRPr>
                    </a:p>
                  </p:txBody>
                </p:sp>
                <p:sp>
                  <p:nvSpPr>
                    <p:cNvPr id="2474" name=""/>
                    <p:cNvSpPr/>
                    <p:nvPr/>
                  </p:nvSpPr>
                  <p:spPr>
                    <a:xfrm>
                      <a:off x="7096320" y="374544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grpSp>
            </p:grpSp>
          </p:grpSp>
        </p:grpSp>
        <p:grpSp>
          <p:nvGrpSpPr>
            <p:cNvPr id="2475" name=""/>
            <p:cNvGrpSpPr/>
            <p:nvPr/>
          </p:nvGrpSpPr>
          <p:grpSpPr>
            <a:xfrm>
              <a:off x="7118640" y="3429000"/>
              <a:ext cx="146520" cy="90720"/>
              <a:chOff x="7118640" y="3429000"/>
              <a:chExt cx="146520" cy="90720"/>
            </a:xfrm>
          </p:grpSpPr>
          <p:sp>
            <p:nvSpPr>
              <p:cNvPr id="2476" name=""/>
              <p:cNvSpPr/>
              <p:nvPr/>
            </p:nvSpPr>
            <p:spPr>
              <a:xfrm>
                <a:off x="7118640" y="3486240"/>
                <a:ext cx="12240" cy="33480"/>
              </a:xfrm>
              <a:custGeom>
                <a:avLst/>
                <a:gdLst/>
                <a:ahLst/>
                <a:rect l="l" t="t" r="r" b="b"/>
                <a:pathLst>
                  <a:path w="37" h="68">
                    <a:moveTo>
                      <a:pt x="0" y="0"/>
                    </a:moveTo>
                    <a:lnTo>
                      <a:pt x="0" y="68"/>
                    </a:lnTo>
                    <a:lnTo>
                      <a:pt x="35" y="57"/>
                    </a:lnTo>
                    <a:lnTo>
                      <a:pt x="37"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sp>
            <p:nvSpPr>
              <p:cNvPr id="2477" name=""/>
              <p:cNvSpPr/>
              <p:nvPr/>
            </p:nvSpPr>
            <p:spPr>
              <a:xfrm>
                <a:off x="7202880" y="3449520"/>
                <a:ext cx="11160" cy="33480"/>
              </a:xfrm>
              <a:custGeom>
                <a:avLst/>
                <a:gdLst/>
                <a:ahLst/>
                <a:rect l="l" t="t" r="r" b="b"/>
                <a:pathLst>
                  <a:path w="35" h="69">
                    <a:moveTo>
                      <a:pt x="0" y="0"/>
                    </a:moveTo>
                    <a:lnTo>
                      <a:pt x="0" y="69"/>
                    </a:lnTo>
                    <a:lnTo>
                      <a:pt x="34" y="57"/>
                    </a:lnTo>
                    <a:lnTo>
                      <a:pt x="35"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sp>
            <p:nvSpPr>
              <p:cNvPr id="2478" name=""/>
              <p:cNvSpPr/>
              <p:nvPr/>
            </p:nvSpPr>
            <p:spPr>
              <a:xfrm>
                <a:off x="7161480" y="3466440"/>
                <a:ext cx="12240" cy="33480"/>
              </a:xfrm>
              <a:custGeom>
                <a:avLst/>
                <a:gdLst/>
                <a:ahLst/>
                <a:rect l="l" t="t" r="r" b="b"/>
                <a:pathLst>
                  <a:path w="35" h="69">
                    <a:moveTo>
                      <a:pt x="0" y="0"/>
                    </a:moveTo>
                    <a:lnTo>
                      <a:pt x="0" y="69"/>
                    </a:lnTo>
                    <a:lnTo>
                      <a:pt x="34" y="57"/>
                    </a:lnTo>
                    <a:lnTo>
                      <a:pt x="35"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sp>
            <p:nvSpPr>
              <p:cNvPr id="2479" name=""/>
              <p:cNvSpPr/>
              <p:nvPr/>
            </p:nvSpPr>
            <p:spPr>
              <a:xfrm>
                <a:off x="7252920" y="3429000"/>
                <a:ext cx="12240" cy="33480"/>
              </a:xfrm>
              <a:custGeom>
                <a:avLst/>
                <a:gdLst/>
                <a:ahLst/>
                <a:rect l="l" t="t" r="r" b="b"/>
                <a:pathLst>
                  <a:path w="35" h="68">
                    <a:moveTo>
                      <a:pt x="0" y="0"/>
                    </a:moveTo>
                    <a:lnTo>
                      <a:pt x="0" y="68"/>
                    </a:lnTo>
                    <a:lnTo>
                      <a:pt x="34" y="56"/>
                    </a:lnTo>
                    <a:lnTo>
                      <a:pt x="35"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grpSp>
        <p:grpSp>
          <p:nvGrpSpPr>
            <p:cNvPr id="2480" name=""/>
            <p:cNvGrpSpPr/>
            <p:nvPr/>
          </p:nvGrpSpPr>
          <p:grpSpPr>
            <a:xfrm>
              <a:off x="7337520" y="3594960"/>
              <a:ext cx="83880" cy="361080"/>
              <a:chOff x="7337520" y="3594960"/>
              <a:chExt cx="83880" cy="361080"/>
            </a:xfrm>
          </p:grpSpPr>
          <p:grpSp>
            <p:nvGrpSpPr>
              <p:cNvPr id="2481" name=""/>
              <p:cNvGrpSpPr/>
              <p:nvPr/>
            </p:nvGrpSpPr>
            <p:grpSpPr>
              <a:xfrm>
                <a:off x="7337520" y="3594960"/>
                <a:ext cx="83880" cy="361080"/>
                <a:chOff x="7337520" y="3594960"/>
                <a:chExt cx="83880" cy="361080"/>
              </a:xfrm>
            </p:grpSpPr>
            <p:sp>
              <p:nvSpPr>
                <p:cNvPr id="2482" name=""/>
                <p:cNvSpPr/>
                <p:nvPr/>
              </p:nvSpPr>
              <p:spPr>
                <a:xfrm>
                  <a:off x="7364880" y="3594960"/>
                  <a:ext cx="56520" cy="361080"/>
                </a:xfrm>
                <a:custGeom>
                  <a:avLst/>
                  <a:gdLst/>
                  <a:ahLst/>
                  <a:rect l="l" t="t" r="r" b="b"/>
                  <a:pathLst>
                    <a:path w="168" h="753">
                      <a:moveTo>
                        <a:pt x="0" y="0"/>
                      </a:moveTo>
                      <a:lnTo>
                        <a:pt x="168" y="37"/>
                      </a:lnTo>
                      <a:lnTo>
                        <a:pt x="168" y="735"/>
                      </a:lnTo>
                      <a:lnTo>
                        <a:pt x="0" y="753"/>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483" name=""/>
                <p:cNvSpPr/>
                <p:nvPr/>
              </p:nvSpPr>
              <p:spPr>
                <a:xfrm>
                  <a:off x="7337520" y="3594960"/>
                  <a:ext cx="27360" cy="361080"/>
                </a:xfrm>
                <a:custGeom>
                  <a:avLst/>
                  <a:gdLst/>
                  <a:ahLst/>
                  <a:rect l="l" t="t" r="r" b="b"/>
                  <a:pathLst>
                    <a:path w="76" h="754">
                      <a:moveTo>
                        <a:pt x="76" y="0"/>
                      </a:moveTo>
                      <a:lnTo>
                        <a:pt x="76" y="754"/>
                      </a:lnTo>
                      <a:lnTo>
                        <a:pt x="0" y="741"/>
                      </a:lnTo>
                      <a:lnTo>
                        <a:pt x="0" y="15"/>
                      </a:lnTo>
                      <a:lnTo>
                        <a:pt x="76"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484" name=""/>
              <p:cNvGrpSpPr/>
              <p:nvPr/>
            </p:nvGrpSpPr>
            <p:grpSpPr>
              <a:xfrm>
                <a:off x="7387200" y="3649320"/>
                <a:ext cx="360" cy="133560"/>
                <a:chOff x="7387200" y="3649320"/>
                <a:chExt cx="360" cy="133560"/>
              </a:xfrm>
            </p:grpSpPr>
            <p:grpSp>
              <p:nvGrpSpPr>
                <p:cNvPr id="2485" name=""/>
                <p:cNvGrpSpPr/>
                <p:nvPr/>
              </p:nvGrpSpPr>
              <p:grpSpPr>
                <a:xfrm>
                  <a:off x="7387200" y="3649320"/>
                  <a:ext cx="360" cy="56520"/>
                  <a:chOff x="7387200" y="3649320"/>
                  <a:chExt cx="360" cy="56520"/>
                </a:xfrm>
              </p:grpSpPr>
              <p:sp>
                <p:nvSpPr>
                  <p:cNvPr id="2486" name=""/>
                  <p:cNvSpPr/>
                  <p:nvPr/>
                </p:nvSpPr>
                <p:spPr>
                  <a:xfrm>
                    <a:off x="7387200" y="364932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sp>
                <p:nvSpPr>
                  <p:cNvPr id="2487" name=""/>
                  <p:cNvSpPr/>
                  <p:nvPr/>
                </p:nvSpPr>
                <p:spPr>
                  <a:xfrm>
                    <a:off x="7387200" y="3685680"/>
                    <a:ext cx="3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grpSp>
            <p:grpSp>
              <p:nvGrpSpPr>
                <p:cNvPr id="2488" name=""/>
                <p:cNvGrpSpPr/>
                <p:nvPr/>
              </p:nvGrpSpPr>
              <p:grpSpPr>
                <a:xfrm>
                  <a:off x="7387200" y="3726360"/>
                  <a:ext cx="360" cy="56520"/>
                  <a:chOff x="7387200" y="3726360"/>
                  <a:chExt cx="360" cy="56520"/>
                </a:xfrm>
              </p:grpSpPr>
              <p:sp>
                <p:nvSpPr>
                  <p:cNvPr id="2489" name=""/>
                  <p:cNvSpPr/>
                  <p:nvPr/>
                </p:nvSpPr>
                <p:spPr>
                  <a:xfrm>
                    <a:off x="7387200" y="3726360"/>
                    <a:ext cx="3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2490" name=""/>
                  <p:cNvSpPr/>
                  <p:nvPr/>
                </p:nvSpPr>
                <p:spPr>
                  <a:xfrm>
                    <a:off x="7387200" y="376632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grpSp>
          </p:grpSp>
        </p:grpSp>
        <p:sp>
          <p:nvSpPr>
            <p:cNvPr id="2491" name=""/>
            <p:cNvSpPr/>
            <p:nvPr/>
          </p:nvSpPr>
          <p:spPr>
            <a:xfrm>
              <a:off x="7404120" y="3710160"/>
              <a:ext cx="131400" cy="237240"/>
            </a:xfrm>
            <a:custGeom>
              <a:avLst/>
              <a:gdLst/>
              <a:ahLst/>
              <a:rect l="l" t="t" r="r" b="b"/>
              <a:pathLst>
                <a:path w="378" h="491">
                  <a:moveTo>
                    <a:pt x="0" y="491"/>
                  </a:moveTo>
                  <a:lnTo>
                    <a:pt x="378" y="491"/>
                  </a:lnTo>
                  <a:lnTo>
                    <a:pt x="378" y="0"/>
                  </a:lnTo>
                  <a:lnTo>
                    <a:pt x="145" y="14"/>
                  </a:lnTo>
                  <a:lnTo>
                    <a:pt x="145" y="365"/>
                  </a:lnTo>
                  <a:lnTo>
                    <a:pt x="0" y="395"/>
                  </a:lnTo>
                  <a:lnTo>
                    <a:pt x="0" y="491"/>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492" name=""/>
            <p:cNvSpPr/>
            <p:nvPr/>
          </p:nvSpPr>
          <p:spPr>
            <a:xfrm>
              <a:off x="7956720" y="3801600"/>
              <a:ext cx="23400" cy="135720"/>
            </a:xfrm>
            <a:custGeom>
              <a:avLst/>
              <a:gdLst/>
              <a:ahLst/>
              <a:rect l="l" t="t" r="r" b="b"/>
              <a:pathLst>
                <a:path w="69" h="282">
                  <a:moveTo>
                    <a:pt x="0" y="47"/>
                  </a:moveTo>
                  <a:lnTo>
                    <a:pt x="1" y="32"/>
                  </a:lnTo>
                  <a:lnTo>
                    <a:pt x="5" y="18"/>
                  </a:lnTo>
                  <a:lnTo>
                    <a:pt x="14" y="6"/>
                  </a:lnTo>
                  <a:lnTo>
                    <a:pt x="26" y="0"/>
                  </a:lnTo>
                  <a:lnTo>
                    <a:pt x="40" y="0"/>
                  </a:lnTo>
                  <a:lnTo>
                    <a:pt x="48" y="4"/>
                  </a:lnTo>
                  <a:lnTo>
                    <a:pt x="58" y="12"/>
                  </a:lnTo>
                  <a:lnTo>
                    <a:pt x="64" y="21"/>
                  </a:lnTo>
                  <a:lnTo>
                    <a:pt x="68" y="30"/>
                  </a:lnTo>
                  <a:lnTo>
                    <a:pt x="69" y="38"/>
                  </a:lnTo>
                  <a:lnTo>
                    <a:pt x="69" y="49"/>
                  </a:lnTo>
                  <a:lnTo>
                    <a:pt x="55" y="49"/>
                  </a:lnTo>
                  <a:lnTo>
                    <a:pt x="55" y="32"/>
                  </a:lnTo>
                  <a:lnTo>
                    <a:pt x="49" y="21"/>
                  </a:lnTo>
                  <a:lnTo>
                    <a:pt x="42" y="15"/>
                  </a:lnTo>
                  <a:lnTo>
                    <a:pt x="31" y="15"/>
                  </a:lnTo>
                  <a:lnTo>
                    <a:pt x="23" y="19"/>
                  </a:lnTo>
                  <a:lnTo>
                    <a:pt x="15" y="28"/>
                  </a:lnTo>
                  <a:lnTo>
                    <a:pt x="13" y="39"/>
                  </a:lnTo>
                  <a:lnTo>
                    <a:pt x="13" y="53"/>
                  </a:lnTo>
                  <a:lnTo>
                    <a:pt x="13" y="282"/>
                  </a:lnTo>
                  <a:lnTo>
                    <a:pt x="0" y="282"/>
                  </a:lnTo>
                  <a:lnTo>
                    <a:pt x="0" y="47"/>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2493" name=""/>
            <p:cNvGrpSpPr/>
            <p:nvPr/>
          </p:nvGrpSpPr>
          <p:grpSpPr>
            <a:xfrm>
              <a:off x="7467840" y="3906720"/>
              <a:ext cx="298440" cy="52920"/>
              <a:chOff x="7467840" y="3906720"/>
              <a:chExt cx="298440" cy="52920"/>
            </a:xfrm>
          </p:grpSpPr>
          <p:grpSp>
            <p:nvGrpSpPr>
              <p:cNvPr id="2494" name=""/>
              <p:cNvGrpSpPr/>
              <p:nvPr/>
            </p:nvGrpSpPr>
            <p:grpSpPr>
              <a:xfrm>
                <a:off x="7467840" y="3906720"/>
                <a:ext cx="149040" cy="51480"/>
                <a:chOff x="7467840" y="3906720"/>
                <a:chExt cx="149040" cy="51480"/>
              </a:xfrm>
            </p:grpSpPr>
            <p:grpSp>
              <p:nvGrpSpPr>
                <p:cNvPr id="2495" name=""/>
                <p:cNvGrpSpPr/>
                <p:nvPr/>
              </p:nvGrpSpPr>
              <p:grpSpPr>
                <a:xfrm>
                  <a:off x="7467840" y="3906720"/>
                  <a:ext cx="37080" cy="51480"/>
                  <a:chOff x="7467840" y="3906720"/>
                  <a:chExt cx="37080" cy="51480"/>
                </a:xfrm>
              </p:grpSpPr>
              <p:sp>
                <p:nvSpPr>
                  <p:cNvPr id="2496" name=""/>
                  <p:cNvSpPr/>
                  <p:nvPr/>
                </p:nvSpPr>
                <p:spPr>
                  <a:xfrm>
                    <a:off x="7468920" y="390960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2497" name=""/>
                  <p:cNvSpPr/>
                  <p:nvPr/>
                </p:nvSpPr>
                <p:spPr>
                  <a:xfrm>
                    <a:off x="7467840" y="3906720"/>
                    <a:ext cx="37080" cy="51480"/>
                  </a:xfrm>
                  <a:custGeom>
                    <a:avLst/>
                    <a:gdLst/>
                    <a:ahLst/>
                    <a:rect l="l" t="t" r="r" b="b"/>
                    <a:pathLst>
                      <a:path w="106" h="111">
                        <a:moveTo>
                          <a:pt x="0" y="0"/>
                        </a:moveTo>
                        <a:lnTo>
                          <a:pt x="106" y="111"/>
                        </a:lnTo>
                        <a:lnTo>
                          <a:pt x="106"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2498" name=""/>
                <p:cNvGrpSpPr/>
                <p:nvPr/>
              </p:nvGrpSpPr>
              <p:grpSpPr>
                <a:xfrm>
                  <a:off x="7504920" y="3906720"/>
                  <a:ext cx="37080" cy="51480"/>
                  <a:chOff x="7504920" y="3906720"/>
                  <a:chExt cx="37080" cy="51480"/>
                </a:xfrm>
              </p:grpSpPr>
              <p:sp>
                <p:nvSpPr>
                  <p:cNvPr id="2499" name=""/>
                  <p:cNvSpPr/>
                  <p:nvPr/>
                </p:nvSpPr>
                <p:spPr>
                  <a:xfrm>
                    <a:off x="7506000" y="390960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2500" name=""/>
                  <p:cNvSpPr/>
                  <p:nvPr/>
                </p:nvSpPr>
                <p:spPr>
                  <a:xfrm>
                    <a:off x="7504920" y="3906720"/>
                    <a:ext cx="37080" cy="51480"/>
                  </a:xfrm>
                  <a:custGeom>
                    <a:avLst/>
                    <a:gdLst/>
                    <a:ahLst/>
                    <a:rect l="l" t="t" r="r" b="b"/>
                    <a:pathLst>
                      <a:path w="108" h="111">
                        <a:moveTo>
                          <a:pt x="0" y="0"/>
                        </a:moveTo>
                        <a:lnTo>
                          <a:pt x="108" y="111"/>
                        </a:lnTo>
                        <a:lnTo>
                          <a:pt x="108"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2501" name=""/>
                <p:cNvGrpSpPr/>
                <p:nvPr/>
              </p:nvGrpSpPr>
              <p:grpSpPr>
                <a:xfrm>
                  <a:off x="7542360" y="3906720"/>
                  <a:ext cx="37080" cy="51480"/>
                  <a:chOff x="7542360" y="3906720"/>
                  <a:chExt cx="37080" cy="51480"/>
                </a:xfrm>
              </p:grpSpPr>
              <p:sp>
                <p:nvSpPr>
                  <p:cNvPr id="2502" name=""/>
                  <p:cNvSpPr/>
                  <p:nvPr/>
                </p:nvSpPr>
                <p:spPr>
                  <a:xfrm>
                    <a:off x="7543440" y="390960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2503" name=""/>
                  <p:cNvSpPr/>
                  <p:nvPr/>
                </p:nvSpPr>
                <p:spPr>
                  <a:xfrm>
                    <a:off x="7542360" y="3906720"/>
                    <a:ext cx="37080" cy="51480"/>
                  </a:xfrm>
                  <a:custGeom>
                    <a:avLst/>
                    <a:gdLst/>
                    <a:ahLst/>
                    <a:rect l="l" t="t" r="r" b="b"/>
                    <a:pathLst>
                      <a:path w="109" h="111">
                        <a:moveTo>
                          <a:pt x="0" y="0"/>
                        </a:moveTo>
                        <a:lnTo>
                          <a:pt x="109" y="111"/>
                        </a:lnTo>
                        <a:lnTo>
                          <a:pt x="109"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2504" name=""/>
                <p:cNvGrpSpPr/>
                <p:nvPr/>
              </p:nvGrpSpPr>
              <p:grpSpPr>
                <a:xfrm>
                  <a:off x="7579800" y="3906720"/>
                  <a:ext cx="37080" cy="51480"/>
                  <a:chOff x="7579800" y="3906720"/>
                  <a:chExt cx="37080" cy="51480"/>
                </a:xfrm>
              </p:grpSpPr>
              <p:sp>
                <p:nvSpPr>
                  <p:cNvPr id="2505" name=""/>
                  <p:cNvSpPr/>
                  <p:nvPr/>
                </p:nvSpPr>
                <p:spPr>
                  <a:xfrm>
                    <a:off x="7580880" y="390960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2506" name=""/>
                  <p:cNvSpPr/>
                  <p:nvPr/>
                </p:nvSpPr>
                <p:spPr>
                  <a:xfrm>
                    <a:off x="7579800" y="3906720"/>
                    <a:ext cx="37080" cy="51480"/>
                  </a:xfrm>
                  <a:custGeom>
                    <a:avLst/>
                    <a:gdLst/>
                    <a:ahLst/>
                    <a:rect l="l" t="t" r="r" b="b"/>
                    <a:pathLst>
                      <a:path w="107" h="111">
                        <a:moveTo>
                          <a:pt x="0" y="0"/>
                        </a:moveTo>
                        <a:lnTo>
                          <a:pt x="107" y="111"/>
                        </a:lnTo>
                        <a:lnTo>
                          <a:pt x="107"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grpSp>
            <p:nvGrpSpPr>
              <p:cNvPr id="2507" name=""/>
              <p:cNvGrpSpPr/>
              <p:nvPr/>
            </p:nvGrpSpPr>
            <p:grpSpPr>
              <a:xfrm>
                <a:off x="7617240" y="3906720"/>
                <a:ext cx="149040" cy="51480"/>
                <a:chOff x="7617240" y="3906720"/>
                <a:chExt cx="149040" cy="51480"/>
              </a:xfrm>
            </p:grpSpPr>
            <p:grpSp>
              <p:nvGrpSpPr>
                <p:cNvPr id="2508" name=""/>
                <p:cNvGrpSpPr/>
                <p:nvPr/>
              </p:nvGrpSpPr>
              <p:grpSpPr>
                <a:xfrm>
                  <a:off x="7617240" y="3906720"/>
                  <a:ext cx="37080" cy="51480"/>
                  <a:chOff x="7617240" y="3906720"/>
                  <a:chExt cx="37080" cy="51480"/>
                </a:xfrm>
              </p:grpSpPr>
              <p:sp>
                <p:nvSpPr>
                  <p:cNvPr id="2509" name=""/>
                  <p:cNvSpPr/>
                  <p:nvPr/>
                </p:nvSpPr>
                <p:spPr>
                  <a:xfrm>
                    <a:off x="7618320" y="390960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2510" name=""/>
                  <p:cNvSpPr/>
                  <p:nvPr/>
                </p:nvSpPr>
                <p:spPr>
                  <a:xfrm>
                    <a:off x="7617240" y="3906720"/>
                    <a:ext cx="37080" cy="51480"/>
                  </a:xfrm>
                  <a:custGeom>
                    <a:avLst/>
                    <a:gdLst/>
                    <a:ahLst/>
                    <a:rect l="l" t="t" r="r" b="b"/>
                    <a:pathLst>
                      <a:path w="107" h="111">
                        <a:moveTo>
                          <a:pt x="0" y="0"/>
                        </a:moveTo>
                        <a:lnTo>
                          <a:pt x="107" y="111"/>
                        </a:lnTo>
                        <a:lnTo>
                          <a:pt x="107"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2511" name=""/>
                <p:cNvGrpSpPr/>
                <p:nvPr/>
              </p:nvGrpSpPr>
              <p:grpSpPr>
                <a:xfrm>
                  <a:off x="7654320" y="3906720"/>
                  <a:ext cx="37080" cy="51480"/>
                  <a:chOff x="7654320" y="3906720"/>
                  <a:chExt cx="37080" cy="51480"/>
                </a:xfrm>
              </p:grpSpPr>
              <p:sp>
                <p:nvSpPr>
                  <p:cNvPr id="2512" name=""/>
                  <p:cNvSpPr/>
                  <p:nvPr/>
                </p:nvSpPr>
                <p:spPr>
                  <a:xfrm>
                    <a:off x="7655400" y="3909600"/>
                    <a:ext cx="3456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2513" name=""/>
                  <p:cNvSpPr/>
                  <p:nvPr/>
                </p:nvSpPr>
                <p:spPr>
                  <a:xfrm>
                    <a:off x="7654320" y="3906720"/>
                    <a:ext cx="37080" cy="51480"/>
                  </a:xfrm>
                  <a:custGeom>
                    <a:avLst/>
                    <a:gdLst/>
                    <a:ahLst/>
                    <a:rect l="l" t="t" r="r" b="b"/>
                    <a:pathLst>
                      <a:path w="109" h="111">
                        <a:moveTo>
                          <a:pt x="0" y="0"/>
                        </a:moveTo>
                        <a:lnTo>
                          <a:pt x="109" y="111"/>
                        </a:lnTo>
                        <a:lnTo>
                          <a:pt x="109"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2514" name=""/>
                <p:cNvGrpSpPr/>
                <p:nvPr/>
              </p:nvGrpSpPr>
              <p:grpSpPr>
                <a:xfrm>
                  <a:off x="7691760" y="3906720"/>
                  <a:ext cx="37080" cy="51480"/>
                  <a:chOff x="7691760" y="3906720"/>
                  <a:chExt cx="37080" cy="51480"/>
                </a:xfrm>
              </p:grpSpPr>
              <p:sp>
                <p:nvSpPr>
                  <p:cNvPr id="2515" name=""/>
                  <p:cNvSpPr/>
                  <p:nvPr/>
                </p:nvSpPr>
                <p:spPr>
                  <a:xfrm>
                    <a:off x="7692840" y="3909600"/>
                    <a:ext cx="3456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2516" name=""/>
                  <p:cNvSpPr/>
                  <p:nvPr/>
                </p:nvSpPr>
                <p:spPr>
                  <a:xfrm>
                    <a:off x="7691760" y="3906720"/>
                    <a:ext cx="37080" cy="51480"/>
                  </a:xfrm>
                  <a:custGeom>
                    <a:avLst/>
                    <a:gdLst/>
                    <a:ahLst/>
                    <a:rect l="l" t="t" r="r" b="b"/>
                    <a:pathLst>
                      <a:path w="108" h="111">
                        <a:moveTo>
                          <a:pt x="0" y="0"/>
                        </a:moveTo>
                        <a:lnTo>
                          <a:pt x="108" y="111"/>
                        </a:lnTo>
                        <a:lnTo>
                          <a:pt x="108"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2517" name=""/>
                <p:cNvGrpSpPr/>
                <p:nvPr/>
              </p:nvGrpSpPr>
              <p:grpSpPr>
                <a:xfrm>
                  <a:off x="7729200" y="3906720"/>
                  <a:ext cx="37080" cy="51480"/>
                  <a:chOff x="7729200" y="3906720"/>
                  <a:chExt cx="37080" cy="51480"/>
                </a:xfrm>
              </p:grpSpPr>
              <p:sp>
                <p:nvSpPr>
                  <p:cNvPr id="2518" name=""/>
                  <p:cNvSpPr/>
                  <p:nvPr/>
                </p:nvSpPr>
                <p:spPr>
                  <a:xfrm>
                    <a:off x="7730280" y="3909600"/>
                    <a:ext cx="3456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2519" name=""/>
                  <p:cNvSpPr/>
                  <p:nvPr/>
                </p:nvSpPr>
                <p:spPr>
                  <a:xfrm>
                    <a:off x="7729200" y="3906720"/>
                    <a:ext cx="37080" cy="51480"/>
                  </a:xfrm>
                  <a:custGeom>
                    <a:avLst/>
                    <a:gdLst/>
                    <a:ahLst/>
                    <a:rect l="l" t="t" r="r" b="b"/>
                    <a:pathLst>
                      <a:path w="107" h="111">
                        <a:moveTo>
                          <a:pt x="0" y="0"/>
                        </a:moveTo>
                        <a:lnTo>
                          <a:pt x="107" y="111"/>
                        </a:lnTo>
                        <a:lnTo>
                          <a:pt x="107"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sp>
            <p:nvSpPr>
              <p:cNvPr id="2520" name=""/>
              <p:cNvSpPr/>
              <p:nvPr/>
            </p:nvSpPr>
            <p:spPr>
              <a:xfrm>
                <a:off x="7560360" y="3906720"/>
                <a:ext cx="108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2521" name=""/>
              <p:cNvSpPr/>
              <p:nvPr/>
            </p:nvSpPr>
            <p:spPr>
              <a:xfrm>
                <a:off x="7672320" y="390672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2522" name=""/>
              <p:cNvSpPr/>
              <p:nvPr/>
            </p:nvSpPr>
            <p:spPr>
              <a:xfrm>
                <a:off x="7597800" y="3906720"/>
                <a:ext cx="108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2523" name=""/>
              <p:cNvSpPr/>
              <p:nvPr/>
            </p:nvSpPr>
            <p:spPr>
              <a:xfrm>
                <a:off x="7634880" y="390672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2524" name=""/>
              <p:cNvSpPr/>
              <p:nvPr/>
            </p:nvSpPr>
            <p:spPr>
              <a:xfrm>
                <a:off x="7524000" y="390672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2525" name=""/>
              <p:cNvSpPr/>
              <p:nvPr/>
            </p:nvSpPr>
            <p:spPr>
              <a:xfrm>
                <a:off x="7485480" y="3906720"/>
                <a:ext cx="108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2526" name=""/>
              <p:cNvSpPr/>
              <p:nvPr/>
            </p:nvSpPr>
            <p:spPr>
              <a:xfrm>
                <a:off x="7709760" y="390672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2527" name=""/>
              <p:cNvSpPr/>
              <p:nvPr/>
            </p:nvSpPr>
            <p:spPr>
              <a:xfrm>
                <a:off x="7747200" y="390672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grpSp>
        <p:sp>
          <p:nvSpPr>
            <p:cNvPr id="2528" name=""/>
            <p:cNvSpPr/>
            <p:nvPr/>
          </p:nvSpPr>
          <p:spPr>
            <a:xfrm>
              <a:off x="7410960" y="3880080"/>
              <a:ext cx="326520" cy="26640"/>
            </a:xfrm>
            <a:custGeom>
              <a:avLst/>
              <a:gdLst/>
              <a:ahLst/>
              <a:rect l="l" t="t" r="r" b="b"/>
              <a:pathLst>
                <a:path w="945" h="52">
                  <a:moveTo>
                    <a:pt x="0" y="44"/>
                  </a:moveTo>
                  <a:lnTo>
                    <a:pt x="58" y="0"/>
                  </a:lnTo>
                  <a:lnTo>
                    <a:pt x="939" y="0"/>
                  </a:lnTo>
                  <a:lnTo>
                    <a:pt x="945" y="52"/>
                  </a:lnTo>
                </a:path>
              </a:pathLst>
            </a:custGeom>
            <a:solidFill>
              <a:srgbClr val="009900"/>
            </a:solidFill>
            <a:ln w="3240">
              <a:solidFill>
                <a:srgbClr val="000000"/>
              </a:solidFill>
              <a:round/>
            </a:ln>
          </p:spPr>
          <p:style>
            <a:lnRef idx="0"/>
            <a:fillRef idx="0"/>
            <a:effectRef idx="0"/>
            <a:fontRef idx="minor"/>
          </p:style>
          <p:txBody>
            <a:bodyPr lIns="90000" rIns="90000" tIns="-20160" bIns="-20160" anchor="t">
              <a:noAutofit/>
            </a:bodyPr>
            <a:p>
              <a:endParaRPr b="0" lang="en-US" sz="2400" strike="noStrike" u="none">
                <a:solidFill>
                  <a:srgbClr val="ffffff"/>
                </a:solidFill>
                <a:effectLst/>
                <a:uFillTx/>
                <a:latin typeface="Times New Roman"/>
              </a:endParaRPr>
            </a:p>
          </p:txBody>
        </p:sp>
        <p:sp>
          <p:nvSpPr>
            <p:cNvPr id="2529" name=""/>
            <p:cNvSpPr/>
            <p:nvPr/>
          </p:nvSpPr>
          <p:spPr>
            <a:xfrm>
              <a:off x="7887600" y="3777840"/>
              <a:ext cx="31680" cy="179640"/>
            </a:xfrm>
            <a:custGeom>
              <a:avLst/>
              <a:gdLst/>
              <a:ahLst/>
              <a:rect l="l" t="t" r="r" b="b"/>
              <a:pathLst>
                <a:path w="91" h="372">
                  <a:moveTo>
                    <a:pt x="0" y="62"/>
                  </a:moveTo>
                  <a:lnTo>
                    <a:pt x="1" y="43"/>
                  </a:lnTo>
                  <a:lnTo>
                    <a:pt x="7" y="24"/>
                  </a:lnTo>
                  <a:lnTo>
                    <a:pt x="19" y="9"/>
                  </a:lnTo>
                  <a:lnTo>
                    <a:pt x="35" y="0"/>
                  </a:lnTo>
                  <a:lnTo>
                    <a:pt x="54" y="0"/>
                  </a:lnTo>
                  <a:lnTo>
                    <a:pt x="66" y="6"/>
                  </a:lnTo>
                  <a:lnTo>
                    <a:pt x="78" y="16"/>
                  </a:lnTo>
                  <a:lnTo>
                    <a:pt x="85" y="28"/>
                  </a:lnTo>
                  <a:lnTo>
                    <a:pt x="89" y="41"/>
                  </a:lnTo>
                  <a:lnTo>
                    <a:pt x="90" y="50"/>
                  </a:lnTo>
                  <a:lnTo>
                    <a:pt x="91" y="64"/>
                  </a:lnTo>
                  <a:lnTo>
                    <a:pt x="74" y="64"/>
                  </a:lnTo>
                  <a:lnTo>
                    <a:pt x="74" y="43"/>
                  </a:lnTo>
                  <a:lnTo>
                    <a:pt x="67" y="28"/>
                  </a:lnTo>
                  <a:lnTo>
                    <a:pt x="56" y="21"/>
                  </a:lnTo>
                  <a:lnTo>
                    <a:pt x="42" y="21"/>
                  </a:lnTo>
                  <a:lnTo>
                    <a:pt x="32" y="25"/>
                  </a:lnTo>
                  <a:lnTo>
                    <a:pt x="21" y="37"/>
                  </a:lnTo>
                  <a:lnTo>
                    <a:pt x="18" y="52"/>
                  </a:lnTo>
                  <a:lnTo>
                    <a:pt x="18" y="70"/>
                  </a:lnTo>
                  <a:lnTo>
                    <a:pt x="18" y="372"/>
                  </a:lnTo>
                  <a:lnTo>
                    <a:pt x="0" y="372"/>
                  </a:lnTo>
                  <a:lnTo>
                    <a:pt x="0" y="6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2530" name=""/>
            <p:cNvGrpSpPr/>
            <p:nvPr/>
          </p:nvGrpSpPr>
          <p:grpSpPr>
            <a:xfrm>
              <a:off x="7819920" y="3913920"/>
              <a:ext cx="58680" cy="46080"/>
              <a:chOff x="7819920" y="3913920"/>
              <a:chExt cx="58680" cy="46080"/>
            </a:xfrm>
          </p:grpSpPr>
          <p:sp>
            <p:nvSpPr>
              <p:cNvPr id="2531" name=""/>
              <p:cNvSpPr/>
              <p:nvPr/>
            </p:nvSpPr>
            <p:spPr>
              <a:xfrm>
                <a:off x="7819920" y="3913920"/>
                <a:ext cx="43920" cy="46080"/>
              </a:xfrm>
              <a:custGeom>
                <a:avLst/>
                <a:gdLst/>
                <a:ahLst/>
                <a:rect l="l" t="t" r="r" b="b"/>
                <a:pathLst>
                  <a:path w="131" h="94">
                    <a:moveTo>
                      <a:pt x="0" y="94"/>
                    </a:moveTo>
                    <a:lnTo>
                      <a:pt x="131" y="94"/>
                    </a:lnTo>
                    <a:lnTo>
                      <a:pt x="131" y="0"/>
                    </a:lnTo>
                    <a:lnTo>
                      <a:pt x="1" y="0"/>
                    </a:lnTo>
                    <a:lnTo>
                      <a:pt x="0" y="94"/>
                    </a:lnTo>
                    <a:close/>
                  </a:path>
                </a:pathLst>
              </a:custGeom>
              <a:solidFill>
                <a:srgbClr val="009900"/>
              </a:solidFill>
              <a:ln w="3240">
                <a:solidFill>
                  <a:srgbClr val="000000"/>
                </a:solidFill>
                <a:round/>
              </a:ln>
            </p:spPr>
            <p:style>
              <a:lnRef idx="0"/>
              <a:fillRef idx="0"/>
              <a:effectRef idx="0"/>
              <a:fontRef idx="minor"/>
            </p:style>
            <p:txBody>
              <a:bodyPr lIns="90000" rIns="90000" tIns="-720" bIns="-720" anchor="t">
                <a:noAutofit/>
              </a:bodyPr>
              <a:p>
                <a:endParaRPr b="0" lang="en-US" sz="2400" strike="noStrike" u="none">
                  <a:solidFill>
                    <a:srgbClr val="ffffff"/>
                  </a:solidFill>
                  <a:effectLst/>
                  <a:uFillTx/>
                  <a:latin typeface="Times New Roman"/>
                </a:endParaRPr>
              </a:p>
            </p:txBody>
          </p:sp>
          <p:sp>
            <p:nvSpPr>
              <p:cNvPr id="2532" name=""/>
              <p:cNvSpPr/>
              <p:nvPr/>
            </p:nvSpPr>
            <p:spPr>
              <a:xfrm>
                <a:off x="7863840" y="3916800"/>
                <a:ext cx="14760" cy="43200"/>
              </a:xfrm>
              <a:custGeom>
                <a:avLst/>
                <a:gdLst/>
                <a:ahLst/>
                <a:rect l="l" t="t" r="r" b="b"/>
                <a:pathLst>
                  <a:path w="42" h="93">
                    <a:moveTo>
                      <a:pt x="0" y="0"/>
                    </a:moveTo>
                    <a:lnTo>
                      <a:pt x="0" y="93"/>
                    </a:lnTo>
                    <a:lnTo>
                      <a:pt x="42" y="89"/>
                    </a:lnTo>
                    <a:lnTo>
                      <a:pt x="42" y="7"/>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3600" bIns="-3600" anchor="t">
                <a:noAutofit/>
              </a:bodyPr>
              <a:p>
                <a:endParaRPr b="0" lang="en-US" sz="2400" strike="noStrike" u="none">
                  <a:solidFill>
                    <a:srgbClr val="ffffff"/>
                  </a:solidFill>
                  <a:effectLst/>
                  <a:uFillTx/>
                  <a:latin typeface="Times New Roman"/>
                </a:endParaRPr>
              </a:p>
            </p:txBody>
          </p:sp>
        </p:grpSp>
        <p:sp>
          <p:nvSpPr>
            <p:cNvPr id="2533" name=""/>
            <p:cNvSpPr/>
            <p:nvPr/>
          </p:nvSpPr>
          <p:spPr>
            <a:xfrm>
              <a:off x="8019360" y="3825360"/>
              <a:ext cx="14760" cy="94320"/>
            </a:xfrm>
            <a:custGeom>
              <a:avLst/>
              <a:gdLst/>
              <a:ahLst/>
              <a:rect l="l" t="t" r="r" b="b"/>
              <a:pathLst>
                <a:path w="46" h="192">
                  <a:moveTo>
                    <a:pt x="0" y="33"/>
                  </a:moveTo>
                  <a:lnTo>
                    <a:pt x="1" y="22"/>
                  </a:lnTo>
                  <a:lnTo>
                    <a:pt x="3" y="12"/>
                  </a:lnTo>
                  <a:lnTo>
                    <a:pt x="10" y="4"/>
                  </a:lnTo>
                  <a:lnTo>
                    <a:pt x="18" y="0"/>
                  </a:lnTo>
                  <a:lnTo>
                    <a:pt x="27" y="0"/>
                  </a:lnTo>
                  <a:lnTo>
                    <a:pt x="33" y="3"/>
                  </a:lnTo>
                  <a:lnTo>
                    <a:pt x="39" y="8"/>
                  </a:lnTo>
                  <a:lnTo>
                    <a:pt x="43" y="14"/>
                  </a:lnTo>
                  <a:lnTo>
                    <a:pt x="45" y="21"/>
                  </a:lnTo>
                  <a:lnTo>
                    <a:pt x="45" y="26"/>
                  </a:lnTo>
                  <a:lnTo>
                    <a:pt x="46" y="33"/>
                  </a:lnTo>
                  <a:lnTo>
                    <a:pt x="37" y="33"/>
                  </a:lnTo>
                  <a:lnTo>
                    <a:pt x="37" y="22"/>
                  </a:lnTo>
                  <a:lnTo>
                    <a:pt x="34" y="14"/>
                  </a:lnTo>
                  <a:lnTo>
                    <a:pt x="28" y="11"/>
                  </a:lnTo>
                  <a:lnTo>
                    <a:pt x="21" y="11"/>
                  </a:lnTo>
                  <a:lnTo>
                    <a:pt x="16" y="13"/>
                  </a:lnTo>
                  <a:lnTo>
                    <a:pt x="11" y="20"/>
                  </a:lnTo>
                  <a:lnTo>
                    <a:pt x="10" y="27"/>
                  </a:lnTo>
                  <a:lnTo>
                    <a:pt x="10" y="37"/>
                  </a:lnTo>
                  <a:lnTo>
                    <a:pt x="10" y="192"/>
                  </a:lnTo>
                  <a:lnTo>
                    <a:pt x="0" y="192"/>
                  </a:lnTo>
                  <a:lnTo>
                    <a:pt x="0" y="33"/>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2534" name=""/>
            <p:cNvGrpSpPr/>
            <p:nvPr/>
          </p:nvGrpSpPr>
          <p:grpSpPr>
            <a:xfrm>
              <a:off x="7814160" y="3784680"/>
              <a:ext cx="19440" cy="171360"/>
              <a:chOff x="7814160" y="3784680"/>
              <a:chExt cx="19440" cy="171360"/>
            </a:xfrm>
          </p:grpSpPr>
          <p:grpSp>
            <p:nvGrpSpPr>
              <p:cNvPr id="2535" name=""/>
              <p:cNvGrpSpPr/>
              <p:nvPr/>
            </p:nvGrpSpPr>
            <p:grpSpPr>
              <a:xfrm>
                <a:off x="7814160" y="3899520"/>
                <a:ext cx="19440" cy="56520"/>
                <a:chOff x="7814160" y="3899520"/>
                <a:chExt cx="19440" cy="56520"/>
              </a:xfrm>
            </p:grpSpPr>
            <p:sp>
              <p:nvSpPr>
                <p:cNvPr id="2536" name=""/>
                <p:cNvSpPr/>
                <p:nvPr/>
              </p:nvSpPr>
              <p:spPr>
                <a:xfrm>
                  <a:off x="7814160" y="3929760"/>
                  <a:ext cx="19440" cy="23400"/>
                </a:xfrm>
                <a:prstGeom prst="rect">
                  <a:avLst/>
                </a:prstGeom>
                <a:solidFill>
                  <a:srgbClr val="009900"/>
                </a:solidFill>
                <a:ln w="3240">
                  <a:solidFill>
                    <a:srgbClr val="000000"/>
                  </a:solidFill>
                  <a:miter/>
                </a:ln>
              </p:spPr>
              <p:style>
                <a:lnRef idx="0"/>
                <a:fillRef idx="0"/>
                <a:effectRef idx="0"/>
                <a:fontRef idx="minor"/>
              </p:style>
              <p:txBody>
                <a:bodyPr lIns="90000" rIns="90000" tIns="-23400" bIns="-23400" anchor="t">
                  <a:noAutofit/>
                </a:bodyPr>
                <a:p>
                  <a:endParaRPr b="0" lang="en-US" sz="2400" strike="noStrike" u="none">
                    <a:solidFill>
                      <a:srgbClr val="ffffff"/>
                    </a:solidFill>
                    <a:effectLst/>
                    <a:uFillTx/>
                    <a:latin typeface="Times New Roman"/>
                  </a:endParaRPr>
                </a:p>
              </p:txBody>
            </p:sp>
            <p:sp>
              <p:nvSpPr>
                <p:cNvPr id="2537" name=""/>
                <p:cNvSpPr/>
                <p:nvPr/>
              </p:nvSpPr>
              <p:spPr>
                <a:xfrm>
                  <a:off x="7814160" y="3925800"/>
                  <a:ext cx="19440" cy="30240"/>
                </a:xfrm>
                <a:custGeom>
                  <a:avLst/>
                  <a:gdLst/>
                  <a:ahLst/>
                  <a:rect l="l" t="t" r="r" b="b"/>
                  <a:pathLst>
                    <a:path w="57" h="59">
                      <a:moveTo>
                        <a:pt x="0" y="0"/>
                      </a:moveTo>
                      <a:lnTo>
                        <a:pt x="57" y="59"/>
                      </a:lnTo>
                      <a:lnTo>
                        <a:pt x="57" y="0"/>
                      </a:lnTo>
                      <a:lnTo>
                        <a:pt x="0" y="59"/>
                      </a:lnTo>
                    </a:path>
                  </a:pathLst>
                </a:custGeom>
                <a:solidFill>
                  <a:srgbClr val="009900"/>
                </a:solidFill>
                <a:ln w="3240">
                  <a:solidFill>
                    <a:srgbClr val="00000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2538" name=""/>
                <p:cNvSpPr/>
                <p:nvPr/>
              </p:nvSpPr>
              <p:spPr>
                <a:xfrm>
                  <a:off x="7815240" y="3902400"/>
                  <a:ext cx="165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2539" name=""/>
                <p:cNvSpPr/>
                <p:nvPr/>
              </p:nvSpPr>
              <p:spPr>
                <a:xfrm>
                  <a:off x="7814160" y="3899520"/>
                  <a:ext cx="19440" cy="26280"/>
                </a:xfrm>
                <a:custGeom>
                  <a:avLst/>
                  <a:gdLst/>
                  <a:ahLst/>
                  <a:rect l="l" t="t" r="r" b="b"/>
                  <a:pathLst>
                    <a:path w="57" h="60">
                      <a:moveTo>
                        <a:pt x="0" y="0"/>
                      </a:moveTo>
                      <a:lnTo>
                        <a:pt x="57" y="60"/>
                      </a:lnTo>
                      <a:lnTo>
                        <a:pt x="57" y="0"/>
                      </a:lnTo>
                      <a:lnTo>
                        <a:pt x="0" y="60"/>
                      </a:lnTo>
                    </a:path>
                  </a:pathLst>
                </a:custGeom>
                <a:solidFill>
                  <a:srgbClr val="009900"/>
                </a:solidFill>
                <a:ln w="3240">
                  <a:solidFill>
                    <a:srgbClr val="000000"/>
                  </a:solidFill>
                  <a:round/>
                </a:ln>
              </p:spPr>
              <p:style>
                <a:lnRef idx="0"/>
                <a:fillRef idx="0"/>
                <a:effectRef idx="0"/>
                <a:fontRef idx="minor"/>
              </p:style>
              <p:txBody>
                <a:bodyPr lIns="90000" rIns="90000" tIns="-20520" bIns="-20520" anchor="t">
                  <a:noAutofit/>
                </a:bodyPr>
                <a:p>
                  <a:endParaRPr b="0" lang="en-US" sz="2400" strike="noStrike" u="none">
                    <a:solidFill>
                      <a:srgbClr val="ffffff"/>
                    </a:solidFill>
                    <a:effectLst/>
                    <a:uFillTx/>
                    <a:latin typeface="Times New Roman"/>
                  </a:endParaRPr>
                </a:p>
              </p:txBody>
            </p:sp>
          </p:grpSp>
          <p:grpSp>
            <p:nvGrpSpPr>
              <p:cNvPr id="2540" name=""/>
              <p:cNvGrpSpPr/>
              <p:nvPr/>
            </p:nvGrpSpPr>
            <p:grpSpPr>
              <a:xfrm>
                <a:off x="7814160" y="3841920"/>
                <a:ext cx="19440" cy="56520"/>
                <a:chOff x="7814160" y="3841920"/>
                <a:chExt cx="19440" cy="56520"/>
              </a:xfrm>
            </p:grpSpPr>
            <p:sp>
              <p:nvSpPr>
                <p:cNvPr id="2541" name=""/>
                <p:cNvSpPr/>
                <p:nvPr/>
              </p:nvSpPr>
              <p:spPr>
                <a:xfrm>
                  <a:off x="7814160" y="3872160"/>
                  <a:ext cx="19440" cy="23400"/>
                </a:xfrm>
                <a:prstGeom prst="rect">
                  <a:avLst/>
                </a:prstGeom>
                <a:solidFill>
                  <a:srgbClr val="009900"/>
                </a:solidFill>
                <a:ln w="3240">
                  <a:solidFill>
                    <a:srgbClr val="000000"/>
                  </a:solidFill>
                  <a:miter/>
                </a:ln>
              </p:spPr>
              <p:style>
                <a:lnRef idx="0"/>
                <a:fillRef idx="0"/>
                <a:effectRef idx="0"/>
                <a:fontRef idx="minor"/>
              </p:style>
              <p:txBody>
                <a:bodyPr lIns="90000" rIns="90000" tIns="-23400" bIns="-23400" anchor="t">
                  <a:noAutofit/>
                </a:bodyPr>
                <a:p>
                  <a:endParaRPr b="0" lang="en-US" sz="2400" strike="noStrike" u="none">
                    <a:solidFill>
                      <a:srgbClr val="ffffff"/>
                    </a:solidFill>
                    <a:effectLst/>
                    <a:uFillTx/>
                    <a:latin typeface="Times New Roman"/>
                  </a:endParaRPr>
                </a:p>
              </p:txBody>
            </p:sp>
            <p:sp>
              <p:nvSpPr>
                <p:cNvPr id="2542" name=""/>
                <p:cNvSpPr/>
                <p:nvPr/>
              </p:nvSpPr>
              <p:spPr>
                <a:xfrm>
                  <a:off x="7814160" y="3868200"/>
                  <a:ext cx="19440" cy="30240"/>
                </a:xfrm>
                <a:custGeom>
                  <a:avLst/>
                  <a:gdLst/>
                  <a:ahLst/>
                  <a:rect l="l" t="t" r="r" b="b"/>
                  <a:pathLst>
                    <a:path w="57" h="60">
                      <a:moveTo>
                        <a:pt x="0" y="0"/>
                      </a:moveTo>
                      <a:lnTo>
                        <a:pt x="57" y="60"/>
                      </a:lnTo>
                      <a:lnTo>
                        <a:pt x="57" y="0"/>
                      </a:lnTo>
                      <a:lnTo>
                        <a:pt x="0" y="60"/>
                      </a:lnTo>
                    </a:path>
                  </a:pathLst>
                </a:custGeom>
                <a:solidFill>
                  <a:srgbClr val="009900"/>
                </a:solidFill>
                <a:ln w="3240">
                  <a:solidFill>
                    <a:srgbClr val="00000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2543" name=""/>
                <p:cNvSpPr/>
                <p:nvPr/>
              </p:nvSpPr>
              <p:spPr>
                <a:xfrm>
                  <a:off x="7815240" y="3844800"/>
                  <a:ext cx="165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2544" name=""/>
                <p:cNvSpPr/>
                <p:nvPr/>
              </p:nvSpPr>
              <p:spPr>
                <a:xfrm>
                  <a:off x="7814160" y="3841920"/>
                  <a:ext cx="19440" cy="26280"/>
                </a:xfrm>
                <a:custGeom>
                  <a:avLst/>
                  <a:gdLst/>
                  <a:ahLst/>
                  <a:rect l="l" t="t" r="r" b="b"/>
                  <a:pathLst>
                    <a:path w="57" h="59">
                      <a:moveTo>
                        <a:pt x="0" y="0"/>
                      </a:moveTo>
                      <a:lnTo>
                        <a:pt x="57" y="59"/>
                      </a:lnTo>
                      <a:lnTo>
                        <a:pt x="57" y="0"/>
                      </a:lnTo>
                      <a:lnTo>
                        <a:pt x="0" y="59"/>
                      </a:lnTo>
                    </a:path>
                  </a:pathLst>
                </a:custGeom>
                <a:solidFill>
                  <a:srgbClr val="009900"/>
                </a:solidFill>
                <a:ln w="3240">
                  <a:solidFill>
                    <a:srgbClr val="000000"/>
                  </a:solidFill>
                  <a:round/>
                </a:ln>
              </p:spPr>
              <p:style>
                <a:lnRef idx="0"/>
                <a:fillRef idx="0"/>
                <a:effectRef idx="0"/>
                <a:fontRef idx="minor"/>
              </p:style>
              <p:txBody>
                <a:bodyPr lIns="90000" rIns="90000" tIns="-20520" bIns="-20520" anchor="t">
                  <a:noAutofit/>
                </a:bodyPr>
                <a:p>
                  <a:endParaRPr b="0" lang="en-US" sz="2400" strike="noStrike" u="none">
                    <a:solidFill>
                      <a:srgbClr val="ffffff"/>
                    </a:solidFill>
                    <a:effectLst/>
                    <a:uFillTx/>
                    <a:latin typeface="Times New Roman"/>
                  </a:endParaRPr>
                </a:p>
              </p:txBody>
            </p:sp>
          </p:grpSp>
          <p:grpSp>
            <p:nvGrpSpPr>
              <p:cNvPr id="2545" name=""/>
              <p:cNvGrpSpPr/>
              <p:nvPr/>
            </p:nvGrpSpPr>
            <p:grpSpPr>
              <a:xfrm>
                <a:off x="7814160" y="3784680"/>
                <a:ext cx="19440" cy="56520"/>
                <a:chOff x="7814160" y="3784680"/>
                <a:chExt cx="19440" cy="56520"/>
              </a:xfrm>
            </p:grpSpPr>
            <p:sp>
              <p:nvSpPr>
                <p:cNvPr id="2546" name=""/>
                <p:cNvSpPr/>
                <p:nvPr/>
              </p:nvSpPr>
              <p:spPr>
                <a:xfrm>
                  <a:off x="7814160" y="3814920"/>
                  <a:ext cx="19440" cy="23400"/>
                </a:xfrm>
                <a:prstGeom prst="rect">
                  <a:avLst/>
                </a:prstGeom>
                <a:solidFill>
                  <a:srgbClr val="009900"/>
                </a:solidFill>
                <a:ln w="3240">
                  <a:solidFill>
                    <a:srgbClr val="000000"/>
                  </a:solidFill>
                  <a:miter/>
                </a:ln>
              </p:spPr>
              <p:style>
                <a:lnRef idx="0"/>
                <a:fillRef idx="0"/>
                <a:effectRef idx="0"/>
                <a:fontRef idx="minor"/>
              </p:style>
              <p:txBody>
                <a:bodyPr lIns="90000" rIns="90000" tIns="-23400" bIns="-23400" anchor="t">
                  <a:noAutofit/>
                </a:bodyPr>
                <a:p>
                  <a:endParaRPr b="0" lang="en-US" sz="2400" strike="noStrike" u="none">
                    <a:solidFill>
                      <a:srgbClr val="ffffff"/>
                    </a:solidFill>
                    <a:effectLst/>
                    <a:uFillTx/>
                    <a:latin typeface="Times New Roman"/>
                  </a:endParaRPr>
                </a:p>
              </p:txBody>
            </p:sp>
            <p:sp>
              <p:nvSpPr>
                <p:cNvPr id="2547" name=""/>
                <p:cNvSpPr/>
                <p:nvPr/>
              </p:nvSpPr>
              <p:spPr>
                <a:xfrm>
                  <a:off x="7814160" y="3810960"/>
                  <a:ext cx="19440" cy="30240"/>
                </a:xfrm>
                <a:custGeom>
                  <a:avLst/>
                  <a:gdLst/>
                  <a:ahLst/>
                  <a:rect l="l" t="t" r="r" b="b"/>
                  <a:pathLst>
                    <a:path w="57" h="60">
                      <a:moveTo>
                        <a:pt x="0" y="0"/>
                      </a:moveTo>
                      <a:lnTo>
                        <a:pt x="57" y="60"/>
                      </a:lnTo>
                      <a:lnTo>
                        <a:pt x="57" y="0"/>
                      </a:lnTo>
                      <a:lnTo>
                        <a:pt x="0" y="60"/>
                      </a:lnTo>
                    </a:path>
                  </a:pathLst>
                </a:custGeom>
                <a:solidFill>
                  <a:srgbClr val="009900"/>
                </a:solidFill>
                <a:ln w="3240">
                  <a:solidFill>
                    <a:srgbClr val="00000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2548" name=""/>
                <p:cNvSpPr/>
                <p:nvPr/>
              </p:nvSpPr>
              <p:spPr>
                <a:xfrm>
                  <a:off x="7815240" y="3787560"/>
                  <a:ext cx="165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2549" name=""/>
                <p:cNvSpPr/>
                <p:nvPr/>
              </p:nvSpPr>
              <p:spPr>
                <a:xfrm>
                  <a:off x="7814160" y="3784680"/>
                  <a:ext cx="19440" cy="26280"/>
                </a:xfrm>
                <a:custGeom>
                  <a:avLst/>
                  <a:gdLst/>
                  <a:ahLst/>
                  <a:rect l="l" t="t" r="r" b="b"/>
                  <a:pathLst>
                    <a:path w="57" h="59">
                      <a:moveTo>
                        <a:pt x="0" y="0"/>
                      </a:moveTo>
                      <a:lnTo>
                        <a:pt x="57" y="59"/>
                      </a:lnTo>
                      <a:lnTo>
                        <a:pt x="57" y="0"/>
                      </a:lnTo>
                      <a:lnTo>
                        <a:pt x="0" y="59"/>
                      </a:lnTo>
                    </a:path>
                  </a:pathLst>
                </a:custGeom>
                <a:solidFill>
                  <a:srgbClr val="009900"/>
                </a:solidFill>
                <a:ln w="3240">
                  <a:solidFill>
                    <a:srgbClr val="000000"/>
                  </a:solidFill>
                  <a:round/>
                </a:ln>
              </p:spPr>
              <p:style>
                <a:lnRef idx="0"/>
                <a:fillRef idx="0"/>
                <a:effectRef idx="0"/>
                <a:fontRef idx="minor"/>
              </p:style>
              <p:txBody>
                <a:bodyPr lIns="90000" rIns="90000" tIns="-20520" bIns="-20520" anchor="t">
                  <a:noAutofit/>
                </a:bodyPr>
                <a:p>
                  <a:endParaRPr b="0" lang="en-US" sz="2400" strike="noStrike" u="none">
                    <a:solidFill>
                      <a:srgbClr val="ffffff"/>
                    </a:solidFill>
                    <a:effectLst/>
                    <a:uFillTx/>
                    <a:latin typeface="Times New Roman"/>
                  </a:endParaRPr>
                </a:p>
              </p:txBody>
            </p:sp>
          </p:grpSp>
        </p:grpSp>
        <p:sp>
          <p:nvSpPr>
            <p:cNvPr id="2550" name=""/>
            <p:cNvSpPr/>
            <p:nvPr/>
          </p:nvSpPr>
          <p:spPr>
            <a:xfrm>
              <a:off x="7047720" y="3656160"/>
              <a:ext cx="691200" cy="212760"/>
            </a:xfrm>
            <a:custGeom>
              <a:avLst/>
              <a:gdLst/>
              <a:ahLst/>
              <a:rect l="l" t="t" r="r" b="b"/>
              <a:pathLst>
                <a:path w="1997" h="441">
                  <a:moveTo>
                    <a:pt x="1997" y="0"/>
                  </a:moveTo>
                  <a:lnTo>
                    <a:pt x="1997" y="84"/>
                  </a:lnTo>
                  <a:lnTo>
                    <a:pt x="1218" y="150"/>
                  </a:lnTo>
                  <a:lnTo>
                    <a:pt x="1035" y="418"/>
                  </a:lnTo>
                  <a:lnTo>
                    <a:pt x="0" y="441"/>
                  </a:lnTo>
                  <a:lnTo>
                    <a:pt x="0" y="389"/>
                  </a:lnTo>
                  <a:lnTo>
                    <a:pt x="970" y="351"/>
                  </a:lnTo>
                  <a:lnTo>
                    <a:pt x="1174" y="76"/>
                  </a:lnTo>
                  <a:lnTo>
                    <a:pt x="1997"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2551" name=""/>
            <p:cNvGrpSpPr/>
            <p:nvPr/>
          </p:nvGrpSpPr>
          <p:grpSpPr>
            <a:xfrm>
              <a:off x="7546680" y="3584880"/>
              <a:ext cx="77040" cy="117360"/>
              <a:chOff x="7546680" y="3584880"/>
              <a:chExt cx="77040" cy="117360"/>
            </a:xfrm>
          </p:grpSpPr>
          <p:sp>
            <p:nvSpPr>
              <p:cNvPr id="2552" name=""/>
              <p:cNvSpPr/>
              <p:nvPr/>
            </p:nvSpPr>
            <p:spPr>
              <a:xfrm>
                <a:off x="7571160" y="3584880"/>
                <a:ext cx="52560" cy="117360"/>
              </a:xfrm>
              <a:custGeom>
                <a:avLst/>
                <a:gdLst/>
                <a:ahLst/>
                <a:rect l="l" t="t" r="r" b="b"/>
                <a:pathLst>
                  <a:path w="153" h="243">
                    <a:moveTo>
                      <a:pt x="79" y="0"/>
                    </a:moveTo>
                    <a:lnTo>
                      <a:pt x="153" y="34"/>
                    </a:lnTo>
                    <a:lnTo>
                      <a:pt x="153" y="105"/>
                    </a:lnTo>
                    <a:lnTo>
                      <a:pt x="87" y="109"/>
                    </a:lnTo>
                    <a:lnTo>
                      <a:pt x="51" y="229"/>
                    </a:lnTo>
                    <a:lnTo>
                      <a:pt x="0" y="243"/>
                    </a:lnTo>
                    <a:lnTo>
                      <a:pt x="79"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553" name=""/>
              <p:cNvSpPr/>
              <p:nvPr/>
            </p:nvSpPr>
            <p:spPr>
              <a:xfrm>
                <a:off x="7546680" y="3584880"/>
                <a:ext cx="52200" cy="117360"/>
              </a:xfrm>
              <a:custGeom>
                <a:avLst/>
                <a:gdLst/>
                <a:ahLst/>
                <a:rect l="l" t="t" r="r" b="b"/>
                <a:pathLst>
                  <a:path w="154" h="248">
                    <a:moveTo>
                      <a:pt x="81" y="22"/>
                    </a:moveTo>
                    <a:lnTo>
                      <a:pt x="154" y="0"/>
                    </a:lnTo>
                    <a:lnTo>
                      <a:pt x="73" y="243"/>
                    </a:lnTo>
                    <a:lnTo>
                      <a:pt x="0" y="248"/>
                    </a:lnTo>
                    <a:lnTo>
                      <a:pt x="81" y="2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554" name=""/>
            <p:cNvGrpSpPr/>
            <p:nvPr/>
          </p:nvGrpSpPr>
          <p:grpSpPr>
            <a:xfrm>
              <a:off x="7657560" y="3551040"/>
              <a:ext cx="88200" cy="134280"/>
              <a:chOff x="7657560" y="3551040"/>
              <a:chExt cx="88200" cy="134280"/>
            </a:xfrm>
          </p:grpSpPr>
          <p:sp>
            <p:nvSpPr>
              <p:cNvPr id="2555" name=""/>
              <p:cNvSpPr/>
              <p:nvPr/>
            </p:nvSpPr>
            <p:spPr>
              <a:xfrm>
                <a:off x="7657560" y="3551040"/>
                <a:ext cx="63720" cy="134280"/>
              </a:xfrm>
              <a:custGeom>
                <a:avLst/>
                <a:gdLst/>
                <a:ahLst/>
                <a:rect l="l" t="t" r="r" b="b"/>
                <a:pathLst>
                  <a:path w="181" h="284">
                    <a:moveTo>
                      <a:pt x="98" y="15"/>
                    </a:moveTo>
                    <a:lnTo>
                      <a:pt x="181" y="0"/>
                    </a:lnTo>
                    <a:lnTo>
                      <a:pt x="93" y="278"/>
                    </a:lnTo>
                    <a:lnTo>
                      <a:pt x="0" y="284"/>
                    </a:lnTo>
                    <a:lnTo>
                      <a:pt x="98" y="15"/>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556" name=""/>
              <p:cNvSpPr/>
              <p:nvPr/>
            </p:nvSpPr>
            <p:spPr>
              <a:xfrm>
                <a:off x="7689240" y="3551040"/>
                <a:ext cx="56520" cy="131400"/>
              </a:xfrm>
              <a:custGeom>
                <a:avLst/>
                <a:gdLst/>
                <a:ahLst/>
                <a:rect l="l" t="t" r="r" b="b"/>
                <a:pathLst>
                  <a:path w="165" h="274">
                    <a:moveTo>
                      <a:pt x="89" y="0"/>
                    </a:moveTo>
                    <a:lnTo>
                      <a:pt x="0" y="274"/>
                    </a:lnTo>
                    <a:lnTo>
                      <a:pt x="57" y="248"/>
                    </a:lnTo>
                    <a:lnTo>
                      <a:pt x="93" y="129"/>
                    </a:lnTo>
                    <a:lnTo>
                      <a:pt x="165" y="122"/>
                    </a:lnTo>
                    <a:lnTo>
                      <a:pt x="165" y="47"/>
                    </a:lnTo>
                    <a:lnTo>
                      <a:pt x="89"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557" name=""/>
            <p:cNvGrpSpPr/>
            <p:nvPr/>
          </p:nvGrpSpPr>
          <p:grpSpPr>
            <a:xfrm>
              <a:off x="7742160" y="3909960"/>
              <a:ext cx="83880" cy="63720"/>
              <a:chOff x="7742160" y="3909960"/>
              <a:chExt cx="83880" cy="63720"/>
            </a:xfrm>
          </p:grpSpPr>
          <p:sp>
            <p:nvSpPr>
              <p:cNvPr id="2558" name=""/>
              <p:cNvSpPr/>
              <p:nvPr/>
            </p:nvSpPr>
            <p:spPr>
              <a:xfrm>
                <a:off x="7742160" y="3913560"/>
                <a:ext cx="60480" cy="56880"/>
              </a:xfrm>
              <a:prstGeom prst="rect">
                <a:avLst/>
              </a:prstGeom>
              <a:solidFill>
                <a:srgbClr val="009900"/>
              </a:solidFill>
              <a:ln w="3240">
                <a:solidFill>
                  <a:srgbClr val="000000"/>
                </a:solidFill>
                <a:miter/>
              </a:ln>
            </p:spPr>
            <p:style>
              <a:lnRef idx="0"/>
              <a:fillRef idx="0"/>
              <a:effectRef idx="0"/>
              <a:fontRef idx="minor"/>
            </p:style>
            <p:txBody>
              <a:bodyPr lIns="90000" rIns="90000" tIns="10080" bIns="10080" anchor="t">
                <a:noAutofit/>
              </a:bodyPr>
              <a:p>
                <a:endParaRPr b="0" lang="en-US" sz="2400" strike="noStrike" u="none">
                  <a:solidFill>
                    <a:srgbClr val="ffffff"/>
                  </a:solidFill>
                  <a:effectLst/>
                  <a:uFillTx/>
                  <a:latin typeface="Times New Roman"/>
                </a:endParaRPr>
              </a:p>
            </p:txBody>
          </p:sp>
          <p:sp>
            <p:nvSpPr>
              <p:cNvPr id="2559" name=""/>
              <p:cNvSpPr/>
              <p:nvPr/>
            </p:nvSpPr>
            <p:spPr>
              <a:xfrm>
                <a:off x="7804080" y="3909960"/>
                <a:ext cx="21960" cy="63720"/>
              </a:xfrm>
              <a:custGeom>
                <a:avLst/>
                <a:gdLst/>
                <a:ahLst/>
                <a:rect l="l" t="t" r="r" b="b"/>
                <a:pathLst>
                  <a:path w="60" h="132">
                    <a:moveTo>
                      <a:pt x="0" y="0"/>
                    </a:moveTo>
                    <a:lnTo>
                      <a:pt x="0" y="132"/>
                    </a:lnTo>
                    <a:lnTo>
                      <a:pt x="60" y="126"/>
                    </a:lnTo>
                    <a:lnTo>
                      <a:pt x="60" y="11"/>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6920" bIns="16920" anchor="t">
                <a:noAutofit/>
              </a:bodyPr>
              <a:p>
                <a:endParaRPr b="0" lang="en-US" sz="2400" strike="noStrike" u="none">
                  <a:solidFill>
                    <a:srgbClr val="ffffff"/>
                  </a:solidFill>
                  <a:effectLst/>
                  <a:uFillTx/>
                  <a:latin typeface="Times New Roman"/>
                </a:endParaRPr>
              </a:p>
            </p:txBody>
          </p:sp>
        </p:grpSp>
        <p:grpSp>
          <p:nvGrpSpPr>
            <p:cNvPr id="2560" name=""/>
            <p:cNvGrpSpPr/>
            <p:nvPr/>
          </p:nvGrpSpPr>
          <p:grpSpPr>
            <a:xfrm>
              <a:off x="7466400" y="3733920"/>
              <a:ext cx="216720" cy="232920"/>
              <a:chOff x="7466400" y="3733920"/>
              <a:chExt cx="216720" cy="232920"/>
            </a:xfrm>
          </p:grpSpPr>
          <p:sp>
            <p:nvSpPr>
              <p:cNvPr id="2561" name=""/>
              <p:cNvSpPr/>
              <p:nvPr/>
            </p:nvSpPr>
            <p:spPr>
              <a:xfrm>
                <a:off x="7467840" y="3740760"/>
                <a:ext cx="100440" cy="16560"/>
              </a:xfrm>
              <a:custGeom>
                <a:avLst/>
                <a:gdLst/>
                <a:ahLst/>
                <a:rect l="l" t="t" r="r" b="b"/>
                <a:pathLst>
                  <a:path w="291" h="34">
                    <a:moveTo>
                      <a:pt x="0" y="16"/>
                    </a:moveTo>
                    <a:lnTo>
                      <a:pt x="262" y="0"/>
                    </a:lnTo>
                    <a:lnTo>
                      <a:pt x="291" y="26"/>
                    </a:lnTo>
                    <a:lnTo>
                      <a:pt x="25" y="34"/>
                    </a:lnTo>
                    <a:lnTo>
                      <a:pt x="0" y="16"/>
                    </a:lnTo>
                    <a:close/>
                  </a:path>
                </a:pathLst>
              </a:custGeom>
              <a:solidFill>
                <a:srgbClr val="009900"/>
              </a:solidFill>
              <a:ln w="3240">
                <a:solidFill>
                  <a:srgbClr val="000000"/>
                </a:solidFill>
                <a:round/>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sp>
            <p:nvSpPr>
              <p:cNvPr id="2562" name=""/>
              <p:cNvSpPr/>
              <p:nvPr/>
            </p:nvSpPr>
            <p:spPr>
              <a:xfrm>
                <a:off x="7466400" y="3747600"/>
                <a:ext cx="10800" cy="212400"/>
              </a:xfrm>
              <a:custGeom>
                <a:avLst/>
                <a:gdLst/>
                <a:ahLst/>
                <a:rect l="l" t="t" r="r" b="b"/>
                <a:pathLst>
                  <a:path w="29" h="439">
                    <a:moveTo>
                      <a:pt x="0" y="439"/>
                    </a:moveTo>
                    <a:lnTo>
                      <a:pt x="0" y="0"/>
                    </a:lnTo>
                    <a:lnTo>
                      <a:pt x="29" y="22"/>
                    </a:lnTo>
                    <a:lnTo>
                      <a:pt x="29" y="439"/>
                    </a:lnTo>
                    <a:lnTo>
                      <a:pt x="0" y="439"/>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563" name=""/>
              <p:cNvSpPr/>
              <p:nvPr/>
            </p:nvSpPr>
            <p:spPr>
              <a:xfrm>
                <a:off x="7557480" y="3740760"/>
                <a:ext cx="9720" cy="223200"/>
              </a:xfrm>
              <a:custGeom>
                <a:avLst/>
                <a:gdLst/>
                <a:ahLst/>
                <a:rect l="l" t="t" r="r" b="b"/>
                <a:pathLst>
                  <a:path w="28" h="462">
                    <a:moveTo>
                      <a:pt x="0" y="462"/>
                    </a:moveTo>
                    <a:lnTo>
                      <a:pt x="0" y="0"/>
                    </a:lnTo>
                    <a:lnTo>
                      <a:pt x="28" y="25"/>
                    </a:lnTo>
                    <a:lnTo>
                      <a:pt x="28" y="462"/>
                    </a:lnTo>
                    <a:lnTo>
                      <a:pt x="0" y="46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564" name=""/>
              <p:cNvSpPr/>
              <p:nvPr/>
            </p:nvSpPr>
            <p:spPr>
              <a:xfrm>
                <a:off x="7557480" y="3733920"/>
                <a:ext cx="125640" cy="19800"/>
              </a:xfrm>
              <a:custGeom>
                <a:avLst/>
                <a:gdLst/>
                <a:ahLst/>
                <a:rect l="l" t="t" r="r" b="b"/>
                <a:pathLst>
                  <a:path w="363" h="41">
                    <a:moveTo>
                      <a:pt x="0" y="15"/>
                    </a:moveTo>
                    <a:lnTo>
                      <a:pt x="316" y="0"/>
                    </a:lnTo>
                    <a:lnTo>
                      <a:pt x="363" y="26"/>
                    </a:lnTo>
                    <a:lnTo>
                      <a:pt x="32" y="41"/>
                    </a:lnTo>
                    <a:lnTo>
                      <a:pt x="0" y="15"/>
                    </a:lnTo>
                    <a:close/>
                  </a:path>
                </a:pathLst>
              </a:custGeom>
              <a:solidFill>
                <a:srgbClr val="009900"/>
              </a:solidFill>
              <a:ln w="3240">
                <a:solidFill>
                  <a:srgbClr val="000000"/>
                </a:solidFill>
                <a:round/>
              </a:ln>
            </p:spPr>
            <p:style>
              <a:lnRef idx="0"/>
              <a:fillRef idx="0"/>
              <a:effectRef idx="0"/>
              <a:fontRef idx="minor"/>
            </p:style>
            <p:txBody>
              <a:bodyPr lIns="90000" rIns="90000" tIns="-27000" bIns="-27000" anchor="t">
                <a:noAutofit/>
              </a:bodyPr>
              <a:p>
                <a:endParaRPr b="0" lang="en-US" sz="2400" strike="noStrike" u="none">
                  <a:solidFill>
                    <a:srgbClr val="ffffff"/>
                  </a:solidFill>
                  <a:effectLst/>
                  <a:uFillTx/>
                  <a:latin typeface="Times New Roman"/>
                </a:endParaRPr>
              </a:p>
            </p:txBody>
          </p:sp>
          <p:sp>
            <p:nvSpPr>
              <p:cNvPr id="2565" name=""/>
              <p:cNvSpPr/>
              <p:nvPr/>
            </p:nvSpPr>
            <p:spPr>
              <a:xfrm>
                <a:off x="7671240" y="3733920"/>
                <a:ext cx="11880" cy="232920"/>
              </a:xfrm>
              <a:custGeom>
                <a:avLst/>
                <a:gdLst/>
                <a:ahLst/>
                <a:rect l="l" t="t" r="r" b="b"/>
                <a:pathLst>
                  <a:path w="36" h="480">
                    <a:moveTo>
                      <a:pt x="0" y="480"/>
                    </a:moveTo>
                    <a:lnTo>
                      <a:pt x="0" y="0"/>
                    </a:lnTo>
                    <a:lnTo>
                      <a:pt x="36" y="26"/>
                    </a:lnTo>
                    <a:lnTo>
                      <a:pt x="36" y="480"/>
                    </a:lnTo>
                    <a:lnTo>
                      <a:pt x="0" y="48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566" name=""/>
            <p:cNvGrpSpPr/>
            <p:nvPr/>
          </p:nvGrpSpPr>
          <p:grpSpPr>
            <a:xfrm>
              <a:off x="7060320" y="3903120"/>
              <a:ext cx="281880" cy="50760"/>
              <a:chOff x="7060320" y="3903120"/>
              <a:chExt cx="281880" cy="50760"/>
            </a:xfrm>
          </p:grpSpPr>
          <p:grpSp>
            <p:nvGrpSpPr>
              <p:cNvPr id="2567" name=""/>
              <p:cNvGrpSpPr/>
              <p:nvPr/>
            </p:nvGrpSpPr>
            <p:grpSpPr>
              <a:xfrm>
                <a:off x="7060320" y="3906720"/>
                <a:ext cx="140760" cy="45720"/>
                <a:chOff x="7060320" y="3906720"/>
                <a:chExt cx="140760" cy="45720"/>
              </a:xfrm>
            </p:grpSpPr>
            <p:grpSp>
              <p:nvGrpSpPr>
                <p:cNvPr id="2568" name=""/>
                <p:cNvGrpSpPr/>
                <p:nvPr/>
              </p:nvGrpSpPr>
              <p:grpSpPr>
                <a:xfrm>
                  <a:off x="7060320" y="3906720"/>
                  <a:ext cx="36000" cy="45720"/>
                  <a:chOff x="7060320" y="3906720"/>
                  <a:chExt cx="36000" cy="45720"/>
                </a:xfrm>
              </p:grpSpPr>
              <p:sp>
                <p:nvSpPr>
                  <p:cNvPr id="2569" name=""/>
                  <p:cNvSpPr/>
                  <p:nvPr/>
                </p:nvSpPr>
                <p:spPr>
                  <a:xfrm>
                    <a:off x="7061400" y="390960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2570" name=""/>
                  <p:cNvSpPr/>
                  <p:nvPr/>
                </p:nvSpPr>
                <p:spPr>
                  <a:xfrm>
                    <a:off x="7060320" y="3906720"/>
                    <a:ext cx="36000" cy="45720"/>
                  </a:xfrm>
                  <a:custGeom>
                    <a:avLst/>
                    <a:gdLst/>
                    <a:ahLst/>
                    <a:rect l="l" t="t" r="r" b="b"/>
                    <a:pathLst>
                      <a:path w="100" h="104">
                        <a:moveTo>
                          <a:pt x="0" y="0"/>
                        </a:moveTo>
                        <a:lnTo>
                          <a:pt x="100" y="104"/>
                        </a:lnTo>
                        <a:lnTo>
                          <a:pt x="100"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2571" name=""/>
                <p:cNvGrpSpPr/>
                <p:nvPr/>
              </p:nvGrpSpPr>
              <p:grpSpPr>
                <a:xfrm>
                  <a:off x="7096320" y="3906720"/>
                  <a:ext cx="34200" cy="45720"/>
                  <a:chOff x="7096320" y="3906720"/>
                  <a:chExt cx="34200" cy="45720"/>
                </a:xfrm>
              </p:grpSpPr>
              <p:sp>
                <p:nvSpPr>
                  <p:cNvPr id="2572" name=""/>
                  <p:cNvSpPr/>
                  <p:nvPr/>
                </p:nvSpPr>
                <p:spPr>
                  <a:xfrm>
                    <a:off x="7097400" y="3909600"/>
                    <a:ext cx="3168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2573" name=""/>
                  <p:cNvSpPr/>
                  <p:nvPr/>
                </p:nvSpPr>
                <p:spPr>
                  <a:xfrm>
                    <a:off x="7096320" y="3906720"/>
                    <a:ext cx="342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2574" name=""/>
                <p:cNvGrpSpPr/>
                <p:nvPr/>
              </p:nvGrpSpPr>
              <p:grpSpPr>
                <a:xfrm>
                  <a:off x="7130880" y="3906720"/>
                  <a:ext cx="36000" cy="45720"/>
                  <a:chOff x="7130880" y="3906720"/>
                  <a:chExt cx="36000" cy="45720"/>
                </a:xfrm>
              </p:grpSpPr>
              <p:sp>
                <p:nvSpPr>
                  <p:cNvPr id="2575" name=""/>
                  <p:cNvSpPr/>
                  <p:nvPr/>
                </p:nvSpPr>
                <p:spPr>
                  <a:xfrm>
                    <a:off x="7131960" y="390960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2576" name=""/>
                  <p:cNvSpPr/>
                  <p:nvPr/>
                </p:nvSpPr>
                <p:spPr>
                  <a:xfrm>
                    <a:off x="7130880" y="3906720"/>
                    <a:ext cx="360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2577" name=""/>
                <p:cNvGrpSpPr/>
                <p:nvPr/>
              </p:nvGrpSpPr>
              <p:grpSpPr>
                <a:xfrm>
                  <a:off x="7166880" y="3906720"/>
                  <a:ext cx="34200" cy="45720"/>
                  <a:chOff x="7166880" y="3906720"/>
                  <a:chExt cx="34200" cy="45720"/>
                </a:xfrm>
              </p:grpSpPr>
              <p:sp>
                <p:nvSpPr>
                  <p:cNvPr id="2578" name=""/>
                  <p:cNvSpPr/>
                  <p:nvPr/>
                </p:nvSpPr>
                <p:spPr>
                  <a:xfrm>
                    <a:off x="7167960" y="3909600"/>
                    <a:ext cx="313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2579" name=""/>
                  <p:cNvSpPr/>
                  <p:nvPr/>
                </p:nvSpPr>
                <p:spPr>
                  <a:xfrm>
                    <a:off x="7166880" y="3906720"/>
                    <a:ext cx="342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grpSp>
            <p:nvGrpSpPr>
              <p:cNvPr id="2580" name=""/>
              <p:cNvGrpSpPr/>
              <p:nvPr/>
            </p:nvGrpSpPr>
            <p:grpSpPr>
              <a:xfrm>
                <a:off x="7201440" y="3906720"/>
                <a:ext cx="140760" cy="45720"/>
                <a:chOff x="7201440" y="3906720"/>
                <a:chExt cx="140760" cy="45720"/>
              </a:xfrm>
            </p:grpSpPr>
            <p:grpSp>
              <p:nvGrpSpPr>
                <p:cNvPr id="2581" name=""/>
                <p:cNvGrpSpPr/>
                <p:nvPr/>
              </p:nvGrpSpPr>
              <p:grpSpPr>
                <a:xfrm>
                  <a:off x="7201440" y="3906720"/>
                  <a:ext cx="36000" cy="45720"/>
                  <a:chOff x="7201440" y="3906720"/>
                  <a:chExt cx="36000" cy="45720"/>
                </a:xfrm>
              </p:grpSpPr>
              <p:sp>
                <p:nvSpPr>
                  <p:cNvPr id="2582" name=""/>
                  <p:cNvSpPr/>
                  <p:nvPr/>
                </p:nvSpPr>
                <p:spPr>
                  <a:xfrm>
                    <a:off x="7202520" y="390960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2583" name=""/>
                  <p:cNvSpPr/>
                  <p:nvPr/>
                </p:nvSpPr>
                <p:spPr>
                  <a:xfrm>
                    <a:off x="7201440" y="3906720"/>
                    <a:ext cx="360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2584" name=""/>
                <p:cNvGrpSpPr/>
                <p:nvPr/>
              </p:nvGrpSpPr>
              <p:grpSpPr>
                <a:xfrm>
                  <a:off x="7237440" y="3906720"/>
                  <a:ext cx="34200" cy="45720"/>
                  <a:chOff x="7237440" y="3906720"/>
                  <a:chExt cx="34200" cy="45720"/>
                </a:xfrm>
              </p:grpSpPr>
              <p:sp>
                <p:nvSpPr>
                  <p:cNvPr id="2585" name=""/>
                  <p:cNvSpPr/>
                  <p:nvPr/>
                </p:nvSpPr>
                <p:spPr>
                  <a:xfrm>
                    <a:off x="7238520" y="3909600"/>
                    <a:ext cx="313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2586" name=""/>
                  <p:cNvSpPr/>
                  <p:nvPr/>
                </p:nvSpPr>
                <p:spPr>
                  <a:xfrm>
                    <a:off x="7237440" y="3906720"/>
                    <a:ext cx="342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2587" name=""/>
                <p:cNvGrpSpPr/>
                <p:nvPr/>
              </p:nvGrpSpPr>
              <p:grpSpPr>
                <a:xfrm>
                  <a:off x="7272000" y="3906720"/>
                  <a:ext cx="35640" cy="45720"/>
                  <a:chOff x="7272000" y="3906720"/>
                  <a:chExt cx="35640" cy="45720"/>
                </a:xfrm>
              </p:grpSpPr>
              <p:sp>
                <p:nvSpPr>
                  <p:cNvPr id="2588" name=""/>
                  <p:cNvSpPr/>
                  <p:nvPr/>
                </p:nvSpPr>
                <p:spPr>
                  <a:xfrm>
                    <a:off x="7273080" y="390960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2589" name=""/>
                  <p:cNvSpPr/>
                  <p:nvPr/>
                </p:nvSpPr>
                <p:spPr>
                  <a:xfrm>
                    <a:off x="7272000" y="3906720"/>
                    <a:ext cx="3564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2590" name=""/>
                <p:cNvGrpSpPr/>
                <p:nvPr/>
              </p:nvGrpSpPr>
              <p:grpSpPr>
                <a:xfrm>
                  <a:off x="7307640" y="3906720"/>
                  <a:ext cx="34560" cy="45720"/>
                  <a:chOff x="7307640" y="3906720"/>
                  <a:chExt cx="34560" cy="45720"/>
                </a:xfrm>
              </p:grpSpPr>
              <p:sp>
                <p:nvSpPr>
                  <p:cNvPr id="2591" name=""/>
                  <p:cNvSpPr/>
                  <p:nvPr/>
                </p:nvSpPr>
                <p:spPr>
                  <a:xfrm>
                    <a:off x="7309080" y="3909600"/>
                    <a:ext cx="313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2592" name=""/>
                  <p:cNvSpPr/>
                  <p:nvPr/>
                </p:nvSpPr>
                <p:spPr>
                  <a:xfrm>
                    <a:off x="7307640" y="3906720"/>
                    <a:ext cx="34560" cy="45720"/>
                  </a:xfrm>
                  <a:custGeom>
                    <a:avLst/>
                    <a:gdLst/>
                    <a:ahLst/>
                    <a:rect l="l" t="t" r="r" b="b"/>
                    <a:pathLst>
                      <a:path w="103" h="104">
                        <a:moveTo>
                          <a:pt x="0" y="0"/>
                        </a:moveTo>
                        <a:lnTo>
                          <a:pt x="103" y="104"/>
                        </a:lnTo>
                        <a:lnTo>
                          <a:pt x="103"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sp>
            <p:nvSpPr>
              <p:cNvPr id="2593" name=""/>
              <p:cNvSpPr/>
              <p:nvPr/>
            </p:nvSpPr>
            <p:spPr>
              <a:xfrm>
                <a:off x="7148880" y="390312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2594" name=""/>
              <p:cNvSpPr/>
              <p:nvPr/>
            </p:nvSpPr>
            <p:spPr>
              <a:xfrm>
                <a:off x="7254000" y="390312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2595" name=""/>
              <p:cNvSpPr/>
              <p:nvPr/>
            </p:nvSpPr>
            <p:spPr>
              <a:xfrm>
                <a:off x="7183440" y="3903120"/>
                <a:ext cx="108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2596" name=""/>
              <p:cNvSpPr/>
              <p:nvPr/>
            </p:nvSpPr>
            <p:spPr>
              <a:xfrm>
                <a:off x="7219440" y="390312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2597" name=""/>
              <p:cNvSpPr/>
              <p:nvPr/>
            </p:nvSpPr>
            <p:spPr>
              <a:xfrm>
                <a:off x="7114320" y="3903120"/>
                <a:ext cx="108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2598" name=""/>
              <p:cNvSpPr/>
              <p:nvPr/>
            </p:nvSpPr>
            <p:spPr>
              <a:xfrm>
                <a:off x="7077960" y="390312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2599" name=""/>
              <p:cNvSpPr/>
              <p:nvPr/>
            </p:nvSpPr>
            <p:spPr>
              <a:xfrm>
                <a:off x="7290000" y="390312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2600" name=""/>
              <p:cNvSpPr/>
              <p:nvPr/>
            </p:nvSpPr>
            <p:spPr>
              <a:xfrm>
                <a:off x="7324560" y="390312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grpSp>
      </p:grpSp>
      <p:sp>
        <p:nvSpPr>
          <p:cNvPr id="2601" name=""/>
          <p:cNvSpPr/>
          <p:nvPr/>
        </p:nvSpPr>
        <p:spPr>
          <a:xfrm>
            <a:off x="2241720" y="2905200"/>
            <a:ext cx="609480" cy="895320"/>
          </a:xfrm>
          <a:prstGeom prst="line">
            <a:avLst/>
          </a:prstGeom>
          <a:ln cap="sq"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602" name=""/>
          <p:cNvSpPr/>
          <p:nvPr/>
        </p:nvSpPr>
        <p:spPr>
          <a:xfrm flipV="1">
            <a:off x="2241720" y="4038120"/>
            <a:ext cx="577800" cy="73080"/>
          </a:xfrm>
          <a:prstGeom prst="line">
            <a:avLst/>
          </a:prstGeom>
          <a:ln cap="sq" w="28440">
            <a:solidFill>
              <a:srgbClr val="ffffff"/>
            </a:solidFill>
            <a:miter/>
          </a:ln>
        </p:spPr>
        <p:style>
          <a:lnRef idx="0"/>
          <a:fillRef idx="0"/>
          <a:effectRef idx="0"/>
          <a:fontRef idx="minor"/>
        </p:style>
        <p:txBody>
          <a:bodyPr lIns="90000" rIns="90000" tIns="26280" bIns="26280" anchor="ctr">
            <a:noAutofit/>
          </a:bodyPr>
          <a:p>
            <a:endParaRPr b="0" lang="en-US" sz="2400" strike="noStrike" u="none">
              <a:solidFill>
                <a:srgbClr val="ffffff"/>
              </a:solidFill>
              <a:effectLst/>
              <a:uFillTx/>
              <a:latin typeface="Times New Roman"/>
            </a:endParaRPr>
          </a:p>
        </p:txBody>
      </p:sp>
      <p:sp>
        <p:nvSpPr>
          <p:cNvPr id="2603" name=""/>
          <p:cNvSpPr/>
          <p:nvPr/>
        </p:nvSpPr>
        <p:spPr>
          <a:xfrm flipV="1">
            <a:off x="2133720" y="4267080"/>
            <a:ext cx="761760" cy="1028880"/>
          </a:xfrm>
          <a:prstGeom prst="line">
            <a:avLst/>
          </a:prstGeom>
          <a:ln cap="sq"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604" name=""/>
          <p:cNvSpPr/>
          <p:nvPr/>
        </p:nvSpPr>
        <p:spPr>
          <a:xfrm flipV="1">
            <a:off x="4141800" y="3359160"/>
            <a:ext cx="277920" cy="488880"/>
          </a:xfrm>
          <a:prstGeom prst="line">
            <a:avLst/>
          </a:prstGeom>
          <a:ln cap="sq"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605" name=""/>
          <p:cNvSpPr/>
          <p:nvPr/>
        </p:nvSpPr>
        <p:spPr>
          <a:xfrm flipV="1">
            <a:off x="4141800" y="4020840"/>
            <a:ext cx="277920" cy="12600"/>
          </a:xfrm>
          <a:prstGeom prst="line">
            <a:avLst/>
          </a:prstGeom>
          <a:ln cap="sq" w="28440">
            <a:solidFill>
              <a:srgbClr val="ffffff"/>
            </a:solidFill>
            <a:miter/>
          </a:ln>
        </p:spPr>
        <p:style>
          <a:lnRef idx="0"/>
          <a:fillRef idx="0"/>
          <a:effectRef idx="0"/>
          <a:fontRef idx="minor"/>
        </p:style>
        <p:txBody>
          <a:bodyPr lIns="90000" rIns="90000" tIns="-34200" bIns="-34200" anchor="ctr">
            <a:noAutofit/>
          </a:bodyPr>
          <a:p>
            <a:endParaRPr b="0" lang="en-US" sz="2400" strike="noStrike" u="none">
              <a:solidFill>
                <a:srgbClr val="ffffff"/>
              </a:solidFill>
              <a:effectLst/>
              <a:uFillTx/>
              <a:latin typeface="Times New Roman"/>
            </a:endParaRPr>
          </a:p>
        </p:txBody>
      </p:sp>
      <p:sp>
        <p:nvSpPr>
          <p:cNvPr id="2606" name=""/>
          <p:cNvSpPr/>
          <p:nvPr/>
        </p:nvSpPr>
        <p:spPr>
          <a:xfrm>
            <a:off x="4138560" y="4305240"/>
            <a:ext cx="281160" cy="343080"/>
          </a:xfrm>
          <a:prstGeom prst="line">
            <a:avLst/>
          </a:prstGeom>
          <a:ln cap="sq"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607" name=""/>
          <p:cNvSpPr/>
          <p:nvPr/>
        </p:nvSpPr>
        <p:spPr>
          <a:xfrm flipV="1">
            <a:off x="2133720" y="2635200"/>
            <a:ext cx="4914720" cy="177840"/>
          </a:xfrm>
          <a:prstGeom prst="line">
            <a:avLst/>
          </a:prstGeom>
          <a:ln w="12600">
            <a:solidFill>
              <a:srgbClr val="ffffff"/>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608" name=""/>
          <p:cNvSpPr/>
          <p:nvPr/>
        </p:nvSpPr>
        <p:spPr>
          <a:xfrm flipV="1">
            <a:off x="5638680" y="3161880"/>
            <a:ext cx="1449360" cy="12852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609" name=""/>
          <p:cNvSpPr/>
          <p:nvPr/>
        </p:nvSpPr>
        <p:spPr>
          <a:xfrm>
            <a:off x="5638680" y="3884760"/>
            <a:ext cx="1560600" cy="61092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610" name=""/>
          <p:cNvSpPr/>
          <p:nvPr/>
        </p:nvSpPr>
        <p:spPr>
          <a:xfrm>
            <a:off x="5638680" y="4545000"/>
            <a:ext cx="1560600" cy="25092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611" name=""/>
          <p:cNvSpPr/>
          <p:nvPr/>
        </p:nvSpPr>
        <p:spPr>
          <a:xfrm flipV="1">
            <a:off x="5638680" y="3787560"/>
            <a:ext cx="1460520" cy="74520"/>
          </a:xfrm>
          <a:prstGeom prst="line">
            <a:avLst/>
          </a:prstGeom>
          <a:ln cap="sq" w="12600">
            <a:solidFill>
              <a:srgbClr val="ffffff"/>
            </a:solidFill>
            <a:miter/>
          </a:ln>
        </p:spPr>
        <p:style>
          <a:lnRef idx="0"/>
          <a:fillRef idx="0"/>
          <a:effectRef idx="0"/>
          <a:fontRef idx="minor"/>
        </p:style>
        <p:txBody>
          <a:bodyPr lIns="90000" rIns="90000" tIns="27720" bIns="27720" anchor="ctr">
            <a:noAutofit/>
          </a:bodyPr>
          <a:p>
            <a:endParaRPr b="0" lang="en-US" sz="2400" strike="noStrike" u="none">
              <a:solidFill>
                <a:srgbClr val="ffffff"/>
              </a:solidFill>
              <a:effectLst/>
              <a:uFillTx/>
              <a:latin typeface="Times New Roman"/>
            </a:endParaRPr>
          </a:p>
        </p:txBody>
      </p:sp>
      <p:sp>
        <p:nvSpPr>
          <p:cNvPr id="2612" name=""/>
          <p:cNvSpPr/>
          <p:nvPr/>
        </p:nvSpPr>
        <p:spPr>
          <a:xfrm>
            <a:off x="669960" y="5878440"/>
            <a:ext cx="21780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ELECTRIC POWER GENERATION</a:t>
            </a:r>
            <a:endParaRPr b="0" lang="en-US" sz="1200" strike="noStrike" u="none">
              <a:solidFill>
                <a:srgbClr val="ffffff"/>
              </a:solidFill>
              <a:effectLst/>
              <a:uFillTx/>
              <a:latin typeface="Times New Roman"/>
            </a:endParaRPr>
          </a:p>
        </p:txBody>
      </p:sp>
      <p:sp>
        <p:nvSpPr>
          <p:cNvPr id="2613" name=""/>
          <p:cNvSpPr/>
          <p:nvPr/>
        </p:nvSpPr>
        <p:spPr>
          <a:xfrm>
            <a:off x="2669040" y="5878440"/>
            <a:ext cx="15609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ELECTRIC POWER</a:t>
            </a:r>
            <a:endParaRPr b="0" lang="en-US" sz="12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TRANSMISSION</a:t>
            </a:r>
            <a:endParaRPr b="0" lang="en-US" sz="1200" strike="noStrike" u="none">
              <a:solidFill>
                <a:srgbClr val="ffffff"/>
              </a:solidFill>
              <a:effectLst/>
              <a:uFillTx/>
              <a:latin typeface="Times New Roman"/>
            </a:endParaRPr>
          </a:p>
        </p:txBody>
      </p:sp>
      <p:sp>
        <p:nvSpPr>
          <p:cNvPr id="2614" name=""/>
          <p:cNvSpPr/>
          <p:nvPr/>
        </p:nvSpPr>
        <p:spPr>
          <a:xfrm>
            <a:off x="4447080" y="5888160"/>
            <a:ext cx="15609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ELECTRIC POWER</a:t>
            </a:r>
            <a:endParaRPr b="0" lang="en-US" sz="12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DISTRIBUTION</a:t>
            </a:r>
            <a:endParaRPr b="0" lang="en-US" sz="1200" strike="noStrike" u="none">
              <a:solidFill>
                <a:srgbClr val="ffffff"/>
              </a:solidFill>
              <a:effectLst/>
              <a:uFillTx/>
              <a:latin typeface="Times New Roman"/>
            </a:endParaRPr>
          </a:p>
        </p:txBody>
      </p:sp>
      <p:sp>
        <p:nvSpPr>
          <p:cNvPr id="2615" name=""/>
          <p:cNvSpPr/>
          <p:nvPr/>
        </p:nvSpPr>
        <p:spPr>
          <a:xfrm>
            <a:off x="6708240" y="5878440"/>
            <a:ext cx="160308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ELECTRIC POWER </a:t>
            </a:r>
            <a:endParaRPr b="0" lang="en-US" sz="12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CONSUMERS</a:t>
            </a:r>
            <a:endParaRPr b="0" lang="en-US" sz="1200" strike="noStrike" u="none">
              <a:solidFill>
                <a:srgbClr val="ffffff"/>
              </a:solidFill>
              <a:effectLst/>
              <a:uFillTx/>
              <a:latin typeface="Times New Roman"/>
            </a:endParaRPr>
          </a:p>
        </p:txBody>
      </p:sp>
      <p:sp>
        <p:nvSpPr>
          <p:cNvPr id="2616" name=""/>
          <p:cNvSpPr/>
          <p:nvPr/>
        </p:nvSpPr>
        <p:spPr>
          <a:xfrm>
            <a:off x="1068480" y="2286000"/>
            <a:ext cx="28224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Times New Roman"/>
              </a:rPr>
              <a:t>*</a:t>
            </a:r>
            <a:endParaRPr b="0" lang="en-US" sz="1600" strike="noStrike" u="none">
              <a:solidFill>
                <a:srgbClr val="ffffff"/>
              </a:solidFill>
              <a:effectLst/>
              <a:uFillTx/>
              <a:latin typeface="Times New Roman"/>
            </a:endParaRPr>
          </a:p>
        </p:txBody>
      </p:sp>
      <p:sp>
        <p:nvSpPr>
          <p:cNvPr id="2617" name=""/>
          <p:cNvSpPr/>
          <p:nvPr/>
        </p:nvSpPr>
        <p:spPr>
          <a:xfrm>
            <a:off x="294480" y="6475320"/>
            <a:ext cx="70506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 Wholesale markets can exist through bilateral contracts, centralized pools or the combination of both</a:t>
            </a:r>
            <a:endParaRPr b="0" lang="en-US" sz="1200" strike="noStrike" u="none">
              <a:solidFill>
                <a:srgbClr val="ffffff"/>
              </a:solidFill>
              <a:effectLst/>
              <a:uFillTx/>
              <a:latin typeface="Times New Roman"/>
            </a:endParaRPr>
          </a:p>
        </p:txBody>
      </p:sp>
      <p:sp>
        <p:nvSpPr>
          <p:cNvPr id="2618" name=""/>
          <p:cNvSpPr/>
          <p:nvPr/>
        </p:nvSpPr>
        <p:spPr>
          <a:xfrm>
            <a:off x="358920" y="685800"/>
            <a:ext cx="8076960" cy="58104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00"/>
                </a:solidFill>
                <a:effectLst/>
                <a:uFillTx/>
                <a:latin typeface="Arial"/>
              </a:rPr>
              <a:t>In the third stage of evolution, open access to transmission and the possibility of entering into the distribution business make the wholesale markets possible.</a:t>
            </a:r>
            <a:endParaRPr b="0" lang="en-US" sz="1800" strike="noStrike" u="none">
              <a:solidFill>
                <a:srgbClr val="ffffff"/>
              </a:solidFill>
              <a:effectLst/>
              <a:uFillTx/>
              <a:latin typeface="Times New Roman"/>
            </a:endParaRPr>
          </a:p>
        </p:txBody>
      </p:sp>
      <p:graphicFrame>
        <p:nvGraphicFramePr>
          <p:cNvPr id="2619" name=""/>
          <p:cNvGraphicFramePr/>
          <p:nvPr/>
        </p:nvGraphicFramePr>
        <p:xfrm>
          <a:off x="8547120" y="0"/>
          <a:ext cx="595440" cy="587520"/>
        </p:xfrm>
        <a:graphic>
          <a:graphicData uri="http://schemas.openxmlformats.org/presentationml/2006/ole">
            <p:oleObj r:id="rId12" spid="">
              <p:embed/>
              <p:pic>
                <p:nvPicPr>
                  <p:cNvPr id="2620" name="" descr=""/>
                  <p:cNvPicPr/>
                  <p:nvPr/>
                </p:nvPicPr>
                <p:blipFill>
                  <a:blip r:embed="rId13"/>
                  <a:stretch/>
                </p:blipFill>
                <p:spPr>
                  <a:xfrm>
                    <a:off x="8547120" y="0"/>
                    <a:ext cx="595440" cy="587520"/>
                  </a:xfrm>
                  <a:prstGeom prst="rect">
                    <a:avLst/>
                  </a:prstGeom>
                  <a:noFill/>
                  <a:ln w="0">
                    <a:noFill/>
                  </a:ln>
                </p:spPr>
              </p:pic>
            </p:oleObj>
          </a:graphicData>
        </a:graphic>
      </p:graphicFrame>
      <p:sp>
        <p:nvSpPr>
          <p:cNvPr id="2621" name=""/>
          <p:cNvSpPr/>
          <p:nvPr/>
        </p:nvSpPr>
        <p:spPr>
          <a:xfrm>
            <a:off x="358920" y="76320"/>
            <a:ext cx="25081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Wholesale markets</a:t>
            </a:r>
            <a:endParaRPr b="0" lang="en-US" sz="2400" strike="noStrike" u="none">
              <a:solidFill>
                <a:srgbClr val="ffffff"/>
              </a:solidFill>
              <a:effectLst/>
              <a:uFillTx/>
              <a:latin typeface="Times New Roman"/>
            </a:endParaRPr>
          </a:p>
        </p:txBody>
      </p:sp>
      <p:sp>
        <p:nvSpPr>
          <p:cNvPr id="2622" name=""/>
          <p:cNvSpPr/>
          <p:nvPr/>
        </p:nvSpPr>
        <p:spPr>
          <a:xfrm>
            <a:off x="824040" y="2395440"/>
            <a:ext cx="42624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IPP</a:t>
            </a:r>
            <a:endParaRPr b="0" lang="en-US" sz="1200" strike="noStrike" u="none">
              <a:solidFill>
                <a:srgbClr val="ffffff"/>
              </a:solidFill>
              <a:effectLst/>
              <a:uFillTx/>
              <a:latin typeface="Times New Roman"/>
            </a:endParaRPr>
          </a:p>
        </p:txBody>
      </p:sp>
      <p:sp>
        <p:nvSpPr>
          <p:cNvPr id="2623" name=""/>
          <p:cNvSpPr/>
          <p:nvPr/>
        </p:nvSpPr>
        <p:spPr>
          <a:xfrm>
            <a:off x="744840" y="3687840"/>
            <a:ext cx="42624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IPP</a:t>
            </a:r>
            <a:endParaRPr b="0" lang="en-US" sz="1200" strike="noStrike" u="none">
              <a:solidFill>
                <a:srgbClr val="ffffff"/>
              </a:solidFill>
              <a:effectLst/>
              <a:uFillTx/>
              <a:latin typeface="Times New Roman"/>
            </a:endParaRPr>
          </a:p>
        </p:txBody>
      </p:sp>
      <p:sp>
        <p:nvSpPr>
          <p:cNvPr id="2624" name=""/>
          <p:cNvSpPr/>
          <p:nvPr/>
        </p:nvSpPr>
        <p:spPr>
          <a:xfrm>
            <a:off x="769680" y="4854600"/>
            <a:ext cx="7563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UTILITY</a:t>
            </a:r>
            <a:endParaRPr b="0" lang="en-US" sz="1200" strike="noStrike" u="none">
              <a:solidFill>
                <a:srgbClr val="ffffff"/>
              </a:solidFill>
              <a:effectLst/>
              <a:uFillTx/>
              <a:latin typeface="Times New Roman"/>
            </a:endParaRPr>
          </a:p>
        </p:txBody>
      </p:sp>
      <p:sp>
        <p:nvSpPr>
          <p:cNvPr id="2625" name=""/>
          <p:cNvSpPr/>
          <p:nvPr/>
        </p:nvSpPr>
        <p:spPr>
          <a:xfrm>
            <a:off x="2956680" y="5364000"/>
            <a:ext cx="32032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DISPATCH AND WHOLESALE MARKETS*</a:t>
            </a:r>
            <a:endParaRPr b="0" lang="en-US" sz="1200" strike="noStrike" u="none">
              <a:solidFill>
                <a:srgbClr val="ffffff"/>
              </a:solidFill>
              <a:effectLst/>
              <a:uFillTx/>
              <a:latin typeface="Times New Roman"/>
            </a:endParaRPr>
          </a:p>
        </p:txBody>
      </p:sp>
      <p:sp>
        <p:nvSpPr>
          <p:cNvPr id="2626" name=""/>
          <p:cNvSpPr/>
          <p:nvPr/>
        </p:nvSpPr>
        <p:spPr>
          <a:xfrm>
            <a:off x="685800" y="2124000"/>
            <a:ext cx="1676520" cy="3657600"/>
          </a:xfrm>
          <a:prstGeom prst="rect">
            <a:avLst/>
          </a:prstGeom>
          <a:noFill/>
          <a:ln cap="sq"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2627" name=""/>
          <p:cNvSpPr/>
          <p:nvPr/>
        </p:nvSpPr>
        <p:spPr>
          <a:xfrm>
            <a:off x="2681280" y="2124000"/>
            <a:ext cx="1676520" cy="2971800"/>
          </a:xfrm>
          <a:prstGeom prst="rect">
            <a:avLst/>
          </a:prstGeom>
          <a:noFill/>
          <a:ln cap="sq"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2628" name=""/>
          <p:cNvSpPr/>
          <p:nvPr/>
        </p:nvSpPr>
        <p:spPr>
          <a:xfrm>
            <a:off x="4629240" y="2124000"/>
            <a:ext cx="2384280" cy="2971800"/>
          </a:xfrm>
          <a:prstGeom prst="rect">
            <a:avLst/>
          </a:prstGeom>
          <a:noFill/>
          <a:ln cap="sq"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2629" name=""/>
          <p:cNvSpPr/>
          <p:nvPr/>
        </p:nvSpPr>
        <p:spPr>
          <a:xfrm>
            <a:off x="2462040" y="2133720"/>
            <a:ext cx="128880" cy="3657600"/>
          </a:xfrm>
          <a:prstGeom prst="rect">
            <a:avLst/>
          </a:prstGeom>
          <a:noFill/>
          <a:ln cap="sq" w="28440">
            <a:solidFill>
              <a:srgbClr val="ffff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2630" name=""/>
          <p:cNvSpPr/>
          <p:nvPr/>
        </p:nvSpPr>
        <p:spPr>
          <a:xfrm>
            <a:off x="7315200" y="1523880"/>
            <a:ext cx="380880" cy="304920"/>
          </a:xfrm>
          <a:prstGeom prst="rect">
            <a:avLst/>
          </a:prstGeom>
          <a:noFill/>
          <a:ln cap="sq"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2631" name=""/>
          <p:cNvSpPr/>
          <p:nvPr/>
        </p:nvSpPr>
        <p:spPr>
          <a:xfrm>
            <a:off x="7687440" y="1482840"/>
            <a:ext cx="890640" cy="3992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INDUSTRY </a:t>
            </a:r>
            <a:endParaRPr b="0" lang="en-US" sz="1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SEGMENTS</a:t>
            </a:r>
            <a:endParaRPr b="0" lang="en-US" sz="1000" strike="noStrike" u="none">
              <a:solidFill>
                <a:srgbClr val="ffffff"/>
              </a:solidFill>
              <a:effectLst/>
              <a:uFillTx/>
              <a:latin typeface="Times New Roman"/>
            </a:endParaRPr>
          </a:p>
        </p:txBody>
      </p:sp>
      <p:sp>
        <p:nvSpPr>
          <p:cNvPr id="2" name="PlaceHolder 1"/>
          <p:cNvSpPr>
            <a:spLocks noGrp="1"/>
          </p:cNvSpPr>
          <p:nvPr>
            <p:ph type="sldNum" idx="3"/>
          </p:nvPr>
        </p:nvSpPr>
        <p:spPr/>
        <p:txBody>
          <a:bodyPr/>
          <a:p>
            <a:fld id="{28A3EFFF-FAAE-406D-870B-0F6BC46C6CE8}"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2632" name="PlaceHolder 1"/>
          <p:cNvSpPr>
            <a:spLocks noGrp="1"/>
          </p:cNvSpPr>
          <p:nvPr>
            <p:ph type="title"/>
          </p:nvPr>
        </p:nvSpPr>
        <p:spPr>
          <a:xfrm>
            <a:off x="596880" y="147600"/>
            <a:ext cx="7502400" cy="823320"/>
          </a:xfrm>
          <a:prstGeom prst="rect">
            <a:avLst/>
          </a:prstGeom>
          <a:noFill/>
          <a:ln w="0">
            <a:noFill/>
          </a:ln>
        </p:spPr>
        <p:txBody>
          <a:bodyPr lIns="91440" rIns="91440" tIns="45720" bIns="45720" anchor="t">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Stage 4:Full competition in the wholesale and retail markets</a:t>
            </a:r>
            <a:endParaRPr b="0" lang="en-US" sz="2400" strike="noStrike" u="none">
              <a:solidFill>
                <a:srgbClr val="ffff00"/>
              </a:solidFill>
              <a:effectLst/>
              <a:uFillTx/>
              <a:latin typeface="Times New Roman"/>
            </a:endParaRPr>
          </a:p>
        </p:txBody>
      </p:sp>
      <p:sp>
        <p:nvSpPr>
          <p:cNvPr id="2633" name="PlaceHolder 2"/>
          <p:cNvSpPr>
            <a:spLocks noGrp="1"/>
          </p:cNvSpPr>
          <p:nvPr>
            <p:ph/>
          </p:nvPr>
        </p:nvSpPr>
        <p:spPr>
          <a:xfrm>
            <a:off x="-241200" y="1136520"/>
            <a:ext cx="9448560" cy="4114800"/>
          </a:xfrm>
          <a:prstGeom prst="rect">
            <a:avLst/>
          </a:prstGeom>
          <a:noFill/>
          <a:ln w="0">
            <a:noFill/>
          </a:ln>
        </p:spPr>
        <p:txBody>
          <a:bodyPr lIns="92160" rIns="92160" tIns="46080" bIns="46080" anchor="t">
            <a:normAutofit fontScale="77500" lnSpcReduction="19999"/>
          </a:bodyPr>
          <a:p>
            <a:pPr lvl="2" marL="1143000" indent="-228600">
              <a:lnSpc>
                <a:spcPct val="100000"/>
              </a:lnSpc>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	</a:t>
            </a:r>
            <a:r>
              <a:rPr b="1" lang="en-US" sz="1600" strike="noStrike" u="none">
                <a:solidFill>
                  <a:srgbClr val="ffffff"/>
                </a:solidFill>
                <a:effectLst/>
                <a:uFillTx/>
                <a:latin typeface="Arial"/>
              </a:rPr>
              <a:t> </a:t>
            </a:r>
            <a:r>
              <a:rPr b="1" lang="en-US" sz="1600" strike="noStrike" u="none">
                <a:solidFill>
                  <a:srgbClr val="ffff00"/>
                </a:solidFill>
                <a:effectLst/>
                <a:uFillTx/>
                <a:latin typeface="Arial"/>
              </a:rPr>
              <a:t>Electricity Generation: </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No legal barriers to entry.</a:t>
            </a:r>
            <a:endParaRPr b="0" lang="en-US" sz="1600" strike="noStrike" u="none">
              <a:solidFill>
                <a:srgbClr val="ffffff"/>
              </a:solidFill>
              <a:effectLst/>
              <a:uFillTx/>
              <a:latin typeface="Times New Roman"/>
            </a:endParaRPr>
          </a:p>
          <a:p>
            <a:pPr lvl="2" marL="1143000" indent="-228600">
              <a:lnSpc>
                <a:spcPct val="100000"/>
              </a:lnSpc>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     Wholesale Market:</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Open Access.</a:t>
            </a:r>
            <a:endParaRPr b="0" lang="en-US" sz="1600" strike="noStrike" u="none">
              <a:solidFill>
                <a:srgbClr val="ffffff"/>
              </a:solidFill>
              <a:effectLst/>
              <a:uFillTx/>
              <a:latin typeface="Times New Roman"/>
            </a:endParaRPr>
          </a:p>
          <a:p>
            <a:pPr lvl="2" marL="1143000" indent="-228600">
              <a:lnSpc>
                <a:spcPct val="100000"/>
              </a:lnSpc>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     Transmission: </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Open Access.</a:t>
            </a:r>
            <a:endParaRPr b="0" lang="en-US" sz="1600" strike="noStrike" u="none">
              <a:solidFill>
                <a:srgbClr val="ffffff"/>
              </a:solidFill>
              <a:effectLst/>
              <a:uFillTx/>
              <a:latin typeface="Times New Roman"/>
            </a:endParaRPr>
          </a:p>
          <a:p>
            <a:pPr lvl="2" marL="1143000" indent="-228600">
              <a:lnSpc>
                <a:spcPct val="100000"/>
              </a:lnSpc>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     Distribution:</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No legal barriers to entry.</a:t>
            </a:r>
            <a:endParaRPr b="0" lang="en-US" sz="1600" strike="noStrike" u="none">
              <a:solidFill>
                <a:srgbClr val="ffffff"/>
              </a:solidFill>
              <a:effectLst/>
              <a:uFillTx/>
              <a:latin typeface="Times New Roman"/>
            </a:endParaRPr>
          </a:p>
          <a:p>
            <a:pPr lvl="2" marL="1143000" indent="-228600">
              <a:lnSpc>
                <a:spcPct val="100000"/>
              </a:lnSpc>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     Retail Market:</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Closed Access (Monopoly).</a:t>
            </a:r>
            <a:endParaRPr b="0" lang="en-US" sz="1600" strike="noStrike" u="none">
              <a:solidFill>
                <a:srgbClr val="ffffff"/>
              </a:solidFill>
              <a:effectLst/>
              <a:uFillTx/>
              <a:latin typeface="Times New Roman"/>
            </a:endParaRPr>
          </a:p>
          <a:p>
            <a:pPr lvl="2" marL="1143000" indent="-228600">
              <a:lnSpc>
                <a:spcPct val="100000"/>
              </a:lnSpc>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Times New Roman"/>
            </a:endParaRPr>
          </a:p>
          <a:p>
            <a:pPr lvl="2" marL="1143000" indent="-228600">
              <a:lnSpc>
                <a:spcPct val="100000"/>
              </a:lnSpc>
              <a:spcBef>
                <a:spcPts val="400"/>
              </a:spcBef>
              <a:buClr>
                <a:srgbClr val="ffffff"/>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Multi-service and multi-pricing competitively offered in the whole industry.</a:t>
            </a:r>
            <a:endParaRPr b="0" lang="en-US" sz="1600" strike="noStrike" u="none">
              <a:solidFill>
                <a:srgbClr val="ffffff"/>
              </a:solidFill>
              <a:effectLst/>
              <a:uFillTx/>
              <a:latin typeface="Times New Roman"/>
            </a:endParaRPr>
          </a:p>
          <a:p>
            <a:pPr lvl="2" marL="1143000" indent="-228600">
              <a:lnSpc>
                <a:spcPct val="100000"/>
              </a:lnSpc>
              <a:spcBef>
                <a:spcPts val="400"/>
              </a:spcBef>
              <a:buClr>
                <a:srgbClr val="ffffff"/>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Full unbundling of all competitively provided services from utility distribution companies.</a:t>
            </a:r>
            <a:endParaRPr b="0" lang="en-US" sz="1600" strike="noStrike" u="none">
              <a:solidFill>
                <a:srgbClr val="ffffff"/>
              </a:solidFill>
              <a:effectLst/>
              <a:uFillTx/>
              <a:latin typeface="Times New Roman"/>
            </a:endParaRPr>
          </a:p>
          <a:p>
            <a:pPr lvl="2" marL="1143000" indent="-228600">
              <a:lnSpc>
                <a:spcPct val="100000"/>
              </a:lnSpc>
              <a:spcBef>
                <a:spcPts val="400"/>
              </a:spcBef>
              <a:buClr>
                <a:srgbClr val="ffffff"/>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Transmission is operated by ISO (Independent system operator) </a:t>
            </a:r>
            <a:endParaRPr b="0" lang="en-US" sz="1600" strike="noStrike" u="none">
              <a:solidFill>
                <a:srgbClr val="ffffff"/>
              </a:solidFill>
              <a:effectLst/>
              <a:uFillTx/>
              <a:latin typeface="Times New Roman"/>
            </a:endParaRPr>
          </a:p>
          <a:p>
            <a:pPr lvl="2" marL="1143000" indent="-228600">
              <a:lnSpc>
                <a:spcPct val="100000"/>
              </a:lnSpc>
              <a:spcBef>
                <a:spcPts val="400"/>
              </a:spcBef>
              <a:buClr>
                <a:srgbClr val="ffffff"/>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Retail wheeling (full customer choice)</a:t>
            </a:r>
            <a:endParaRPr b="0" lang="en-US" sz="1600" strike="noStrike" u="none">
              <a:solidFill>
                <a:srgbClr val="ffffff"/>
              </a:solidFill>
              <a:effectLst/>
              <a:uFillTx/>
              <a:latin typeface="Times New Roman"/>
            </a:endParaRPr>
          </a:p>
          <a:p>
            <a:pPr lvl="2" marL="1143000" indent="-228600">
              <a:lnSpc>
                <a:spcPct val="100000"/>
              </a:lnSpc>
              <a:spcBef>
                <a:spcPts val="400"/>
              </a:spcBef>
              <a:buClr>
                <a:srgbClr val="ffffff"/>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Regulated transmission and distribution prices.</a:t>
            </a:r>
            <a:endParaRPr b="0" lang="en-US" sz="1600" strike="noStrike" u="none">
              <a:solidFill>
                <a:srgbClr val="ffffff"/>
              </a:solidFill>
              <a:effectLst/>
              <a:uFillTx/>
              <a:latin typeface="Times New Roman"/>
            </a:endParaRPr>
          </a:p>
          <a:p>
            <a:pPr lvl="2" marL="1143000" indent="-228600">
              <a:lnSpc>
                <a:spcPct val="100000"/>
              </a:lnSpc>
              <a:spcBef>
                <a:spcPts val="400"/>
              </a:spcBef>
              <a:buClr>
                <a:srgbClr val="ffffff"/>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Well defined scope for regulators. Regulators are competition facilitators </a:t>
            </a:r>
            <a:endParaRPr b="0" lang="en-US" sz="1600" strike="noStrike" u="none">
              <a:solidFill>
                <a:srgbClr val="ffffff"/>
              </a:solidFill>
              <a:effectLst/>
              <a:uFillTx/>
              <a:latin typeface="Times New Roman"/>
            </a:endParaRPr>
          </a:p>
          <a:p>
            <a:pPr lvl="2" marL="1143000" indent="-228600">
              <a:lnSpc>
                <a:spcPct val="100000"/>
              </a:lnSpc>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    rather than micro-managers of the industry.</a:t>
            </a:r>
            <a:endParaRPr b="0" lang="en-US" sz="1600" strike="noStrike" u="none">
              <a:solidFill>
                <a:srgbClr val="ffffff"/>
              </a:solidFill>
              <a:effectLst/>
              <a:uFillTx/>
              <a:latin typeface="Times New Roman"/>
            </a:endParaRPr>
          </a:p>
          <a:p>
            <a:pPr lvl="2" marL="1143000" indent="-228600">
              <a:lnSpc>
                <a:spcPct val="100000"/>
              </a:lnSpc>
              <a:spcBef>
                <a:spcPts val="400"/>
              </a:spcBef>
              <a:buClr>
                <a:srgbClr val="ffffff"/>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Professional rather then political regulators.</a:t>
            </a:r>
            <a:endParaRPr b="0" lang="en-US" sz="1600" strike="noStrike" u="none">
              <a:solidFill>
                <a:srgbClr val="ffffff"/>
              </a:solidFill>
              <a:effectLst/>
              <a:uFillTx/>
              <a:latin typeface="Times New Roman"/>
            </a:endParaRPr>
          </a:p>
          <a:p>
            <a:pPr lvl="2" marL="1143000" indent="-228600">
              <a:lnSpc>
                <a:spcPct val="100000"/>
              </a:lnSpc>
              <a:spcBef>
                <a:spcPts val="400"/>
              </a:spcBef>
              <a:buClr>
                <a:srgbClr val="ffffff"/>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Utilities managed by professionals, performance evaluated by the market </a:t>
            </a:r>
            <a:endParaRPr b="0" lang="en-US" sz="1600" strike="noStrike" u="none">
              <a:solidFill>
                <a:srgbClr val="ffffff"/>
              </a:solidFill>
              <a:effectLst/>
              <a:uFillTx/>
              <a:latin typeface="Times New Roman"/>
            </a:endParaRPr>
          </a:p>
          <a:p>
            <a:pPr lvl="2" marL="1143000" indent="-228600">
              <a:lnSpc>
                <a:spcPct val="100000"/>
              </a:lnSpc>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    not by the government.</a:t>
            </a:r>
            <a:endParaRPr b="0" lang="en-US" sz="1600" strike="noStrike" u="none">
              <a:solidFill>
                <a:srgbClr val="ffffff"/>
              </a:solidFill>
              <a:effectLst/>
              <a:uFillTx/>
              <a:latin typeface="Times New Roman"/>
            </a:endParaRPr>
          </a:p>
          <a:p>
            <a:pPr lvl="2" marL="1143000" indent="-228600">
              <a:lnSpc>
                <a:spcPct val="100000"/>
              </a:lnSpc>
              <a:spcBef>
                <a:spcPts val="400"/>
              </a:spcBef>
              <a:buClr>
                <a:srgbClr val="ffffff"/>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Elimination of cross-subsidization in competitive market activities.</a:t>
            </a:r>
            <a:endParaRPr b="0" lang="en-US" sz="1600" strike="noStrike" u="none">
              <a:solidFill>
                <a:srgbClr val="ffffff"/>
              </a:solidFill>
              <a:effectLst/>
              <a:uFillTx/>
              <a:latin typeface="Times New Roman"/>
            </a:endParaRPr>
          </a:p>
        </p:txBody>
      </p:sp>
      <p:graphicFrame>
        <p:nvGraphicFramePr>
          <p:cNvPr id="2634" name=""/>
          <p:cNvGraphicFramePr/>
          <p:nvPr/>
        </p:nvGraphicFramePr>
        <p:xfrm>
          <a:off x="8547120" y="0"/>
          <a:ext cx="595440" cy="587520"/>
        </p:xfrm>
        <a:graphic>
          <a:graphicData uri="http://schemas.openxmlformats.org/presentationml/2006/ole">
            <p:oleObj r:id="rId1" spid="">
              <p:embed/>
              <p:pic>
                <p:nvPicPr>
                  <p:cNvPr id="2635" name="" descr=""/>
                  <p:cNvPicPr/>
                  <p:nvPr/>
                </p:nvPicPr>
                <p:blipFill>
                  <a:blip r:embed="rId2"/>
                  <a:stretch/>
                </p:blipFill>
                <p:spPr>
                  <a:xfrm>
                    <a:off x="8547120" y="0"/>
                    <a:ext cx="595440" cy="587520"/>
                  </a:xfrm>
                  <a:prstGeom prst="rect">
                    <a:avLst/>
                  </a:prstGeom>
                  <a:noFill/>
                  <a:ln w="0">
                    <a:noFill/>
                  </a:ln>
                </p:spPr>
              </p:pic>
            </p:oleObj>
          </a:graphicData>
        </a:graphic>
      </p:graphicFrame>
      <p:sp>
        <p:nvSpPr>
          <p:cNvPr id="2636" name=""/>
          <p:cNvSpPr/>
          <p:nvPr/>
        </p:nvSpPr>
        <p:spPr>
          <a:xfrm>
            <a:off x="520920" y="762120"/>
            <a:ext cx="13993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DESCRIPTION</a:t>
            </a:r>
            <a:endParaRPr b="0" lang="en-US" sz="1400" strike="noStrike" u="none">
              <a:solidFill>
                <a:srgbClr val="ffffff"/>
              </a:solidFill>
              <a:effectLst/>
              <a:uFillTx/>
              <a:latin typeface="Times New Roman"/>
            </a:endParaRPr>
          </a:p>
        </p:txBody>
      </p:sp>
      <p:sp>
        <p:nvSpPr>
          <p:cNvPr id="2637" name=""/>
          <p:cNvSpPr/>
          <p:nvPr/>
        </p:nvSpPr>
        <p:spPr>
          <a:xfrm>
            <a:off x="596880" y="1015920"/>
            <a:ext cx="8394840" cy="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 name="PlaceHolder 3"/>
          <p:cNvSpPr>
            <a:spLocks noGrp="1"/>
          </p:cNvSpPr>
          <p:nvPr>
            <p:ph type="sldNum" idx="3"/>
          </p:nvPr>
        </p:nvSpPr>
        <p:spPr/>
        <p:txBody>
          <a:bodyPr/>
          <a:p>
            <a:fld id="{0584FBDF-7D8A-4500-9041-9E688B02C508}"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2638" name=""/>
          <p:cNvSpPr/>
          <p:nvPr/>
        </p:nvSpPr>
        <p:spPr>
          <a:xfrm>
            <a:off x="2895480" y="5181480"/>
            <a:ext cx="1219320" cy="609840"/>
          </a:xfrm>
          <a:prstGeom prst="wedgeRectCallout">
            <a:avLst>
              <a:gd name="adj1" fmla="val -73046"/>
              <a:gd name="adj2" fmla="val -53648"/>
            </a:avLst>
          </a:prstGeom>
          <a:solidFill>
            <a:srgbClr val="9999ff"/>
          </a:solidFill>
          <a:ln cap="sq" w="12600">
            <a:solidFill>
              <a:srgbClr val="ffff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2639" name=""/>
          <p:cNvSpPr/>
          <p:nvPr/>
        </p:nvSpPr>
        <p:spPr>
          <a:xfrm>
            <a:off x="410040" y="1482840"/>
            <a:ext cx="599544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INDUSTRY STRUCTURE WITH WHOLESALE AND RETAIL MARKETS</a:t>
            </a:r>
            <a:endParaRPr b="0" lang="en-US" sz="1400" strike="noStrike" u="none">
              <a:solidFill>
                <a:srgbClr val="ffffff"/>
              </a:solidFill>
              <a:effectLst/>
              <a:uFillTx/>
              <a:latin typeface="Times New Roman"/>
            </a:endParaRPr>
          </a:p>
        </p:txBody>
      </p:sp>
      <p:pic>
        <p:nvPicPr>
          <p:cNvPr id="2640" name="" descr=""/>
          <p:cNvPicPr/>
          <p:nvPr/>
        </p:nvPicPr>
        <p:blipFill>
          <a:blip r:embed="rId1"/>
          <a:stretch/>
        </p:blipFill>
        <p:spPr>
          <a:xfrm>
            <a:off x="762120" y="2438280"/>
            <a:ext cx="1479600" cy="533520"/>
          </a:xfrm>
          <a:prstGeom prst="rect">
            <a:avLst/>
          </a:prstGeom>
          <a:noFill/>
          <a:ln w="0">
            <a:noFill/>
          </a:ln>
        </p:spPr>
      </p:pic>
      <p:pic>
        <p:nvPicPr>
          <p:cNvPr id="2641" name="" descr=""/>
          <p:cNvPicPr/>
          <p:nvPr/>
        </p:nvPicPr>
        <p:blipFill>
          <a:blip r:embed="rId2"/>
          <a:stretch/>
        </p:blipFill>
        <p:spPr>
          <a:xfrm>
            <a:off x="762120" y="3695760"/>
            <a:ext cx="1479600" cy="533520"/>
          </a:xfrm>
          <a:prstGeom prst="rect">
            <a:avLst/>
          </a:prstGeom>
          <a:noFill/>
          <a:ln w="0">
            <a:noFill/>
          </a:ln>
        </p:spPr>
      </p:pic>
      <p:pic>
        <p:nvPicPr>
          <p:cNvPr id="2642" name="" descr=""/>
          <p:cNvPicPr/>
          <p:nvPr/>
        </p:nvPicPr>
        <p:blipFill>
          <a:blip r:embed="rId3"/>
          <a:stretch/>
        </p:blipFill>
        <p:spPr>
          <a:xfrm>
            <a:off x="762120" y="4952880"/>
            <a:ext cx="1479600" cy="533520"/>
          </a:xfrm>
          <a:prstGeom prst="rect">
            <a:avLst/>
          </a:prstGeom>
          <a:noFill/>
          <a:ln w="0">
            <a:noFill/>
          </a:ln>
        </p:spPr>
      </p:pic>
      <p:grpSp>
        <p:nvGrpSpPr>
          <p:cNvPr id="2643" name=""/>
          <p:cNvGrpSpPr/>
          <p:nvPr/>
        </p:nvGrpSpPr>
        <p:grpSpPr>
          <a:xfrm>
            <a:off x="2795760" y="3581280"/>
            <a:ext cx="1474200" cy="750600"/>
            <a:chOff x="2795760" y="3581280"/>
            <a:chExt cx="1474200" cy="750600"/>
          </a:xfrm>
        </p:grpSpPr>
        <p:grpSp>
          <p:nvGrpSpPr>
            <p:cNvPr id="2644" name=""/>
            <p:cNvGrpSpPr/>
            <p:nvPr/>
          </p:nvGrpSpPr>
          <p:grpSpPr>
            <a:xfrm>
              <a:off x="2795760" y="3581280"/>
              <a:ext cx="783360" cy="749160"/>
              <a:chOff x="2795760" y="3581280"/>
              <a:chExt cx="783360" cy="749160"/>
            </a:xfrm>
          </p:grpSpPr>
          <p:sp>
            <p:nvSpPr>
              <p:cNvPr id="2645" name=""/>
              <p:cNvSpPr/>
              <p:nvPr/>
            </p:nvSpPr>
            <p:spPr>
              <a:xfrm>
                <a:off x="2796840" y="3581280"/>
                <a:ext cx="781200" cy="747720"/>
              </a:xfrm>
              <a:prstGeom prst="rect">
                <a:avLst/>
              </a:prstGeom>
              <a:solidFill>
                <a:srgbClr val="8080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646" name=""/>
              <p:cNvSpPr/>
              <p:nvPr/>
            </p:nvSpPr>
            <p:spPr>
              <a:xfrm>
                <a:off x="2795760" y="4149360"/>
                <a:ext cx="783360" cy="181080"/>
              </a:xfrm>
              <a:custGeom>
                <a:avLst/>
                <a:gdLst/>
                <a:ahLst/>
                <a:rect l="l" t="t" r="r" b="b"/>
                <a:pathLst>
                  <a:path w="3053" h="762">
                    <a:moveTo>
                      <a:pt x="0" y="196"/>
                    </a:moveTo>
                    <a:lnTo>
                      <a:pt x="640" y="34"/>
                    </a:lnTo>
                    <a:lnTo>
                      <a:pt x="776" y="16"/>
                    </a:lnTo>
                    <a:lnTo>
                      <a:pt x="992" y="0"/>
                    </a:lnTo>
                    <a:lnTo>
                      <a:pt x="1416" y="21"/>
                    </a:lnTo>
                    <a:lnTo>
                      <a:pt x="1890" y="53"/>
                    </a:lnTo>
                    <a:lnTo>
                      <a:pt x="1931" y="67"/>
                    </a:lnTo>
                    <a:lnTo>
                      <a:pt x="1974" y="88"/>
                    </a:lnTo>
                    <a:lnTo>
                      <a:pt x="2039" y="115"/>
                    </a:lnTo>
                    <a:lnTo>
                      <a:pt x="2143" y="162"/>
                    </a:lnTo>
                    <a:lnTo>
                      <a:pt x="2338" y="196"/>
                    </a:lnTo>
                    <a:lnTo>
                      <a:pt x="2563" y="216"/>
                    </a:lnTo>
                    <a:lnTo>
                      <a:pt x="2835" y="208"/>
                    </a:lnTo>
                    <a:lnTo>
                      <a:pt x="3053" y="157"/>
                    </a:lnTo>
                    <a:lnTo>
                      <a:pt x="3053" y="762"/>
                    </a:lnTo>
                    <a:lnTo>
                      <a:pt x="0" y="762"/>
                    </a:lnTo>
                    <a:lnTo>
                      <a:pt x="0" y="196"/>
                    </a:lnTo>
                    <a:close/>
                  </a:path>
                </a:pathLst>
              </a:custGeom>
              <a:solidFill>
                <a:srgbClr val="804000"/>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2647" name=""/>
            <p:cNvSpPr/>
            <p:nvPr/>
          </p:nvSpPr>
          <p:spPr>
            <a:xfrm>
              <a:off x="2944440" y="3677040"/>
              <a:ext cx="633600" cy="192600"/>
            </a:xfrm>
            <a:custGeom>
              <a:avLst/>
              <a:gdLst/>
              <a:ahLst/>
              <a:rect l="l" t="t" r="r" b="b"/>
              <a:pathLst>
                <a:path w="2469" h="810">
                  <a:moveTo>
                    <a:pt x="0" y="810"/>
                  </a:moveTo>
                  <a:lnTo>
                    <a:pt x="1497" y="12"/>
                  </a:lnTo>
                  <a:lnTo>
                    <a:pt x="2469" y="0"/>
                  </a:lnTo>
                </a:path>
              </a:pathLst>
            </a:custGeom>
            <a:noFill/>
            <a:ln w="3240">
              <a:solidFill>
                <a:srgbClr val="a0a0a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2648" name=""/>
            <p:cNvGrpSpPr/>
            <p:nvPr/>
          </p:nvGrpSpPr>
          <p:grpSpPr>
            <a:xfrm>
              <a:off x="2797560" y="3624120"/>
              <a:ext cx="783360" cy="281520"/>
              <a:chOff x="2797560" y="3624120"/>
              <a:chExt cx="783360" cy="281520"/>
            </a:xfrm>
          </p:grpSpPr>
          <p:grpSp>
            <p:nvGrpSpPr>
              <p:cNvPr id="2649" name=""/>
              <p:cNvGrpSpPr/>
              <p:nvPr/>
            </p:nvGrpSpPr>
            <p:grpSpPr>
              <a:xfrm>
                <a:off x="2797560" y="3822120"/>
                <a:ext cx="783360" cy="83520"/>
                <a:chOff x="2797560" y="3822120"/>
                <a:chExt cx="783360" cy="83520"/>
              </a:xfrm>
            </p:grpSpPr>
            <p:sp>
              <p:nvSpPr>
                <p:cNvPr id="2650" name=""/>
                <p:cNvSpPr/>
                <p:nvPr/>
              </p:nvSpPr>
              <p:spPr>
                <a:xfrm>
                  <a:off x="2797560" y="3827520"/>
                  <a:ext cx="783360" cy="78120"/>
                </a:xfrm>
                <a:custGeom>
                  <a:avLst/>
                  <a:gdLst/>
                  <a:ahLst/>
                  <a:rect l="l" t="t" r="r" b="b"/>
                  <a:pathLst>
                    <a:path w="3054" h="331">
                      <a:moveTo>
                        <a:pt x="0" y="145"/>
                      </a:moveTo>
                      <a:lnTo>
                        <a:pt x="712" y="0"/>
                      </a:lnTo>
                      <a:lnTo>
                        <a:pt x="3054" y="331"/>
                      </a:lnTo>
                    </a:path>
                  </a:pathLst>
                </a:custGeom>
                <a:noFill/>
                <a:ln w="3240">
                  <a:solidFill>
                    <a:srgbClr val="a0a0a0"/>
                  </a:solidFill>
                  <a:round/>
                </a:ln>
              </p:spPr>
              <p:style>
                <a:lnRef idx="0"/>
                <a:fillRef idx="0"/>
                <a:effectRef idx="0"/>
                <a:fontRef idx="minor"/>
              </p:style>
              <p:txBody>
                <a:bodyPr lIns="90000" rIns="90000" tIns="31320" bIns="31320" anchor="t">
                  <a:noAutofit/>
                </a:bodyPr>
                <a:p>
                  <a:endParaRPr b="0" lang="en-US" sz="2400" strike="noStrike" u="none">
                    <a:solidFill>
                      <a:srgbClr val="ffffff"/>
                    </a:solidFill>
                    <a:effectLst/>
                    <a:uFillTx/>
                    <a:latin typeface="Times New Roman"/>
                  </a:endParaRPr>
                </a:p>
              </p:txBody>
            </p:sp>
            <p:sp>
              <p:nvSpPr>
                <p:cNvPr id="2651" name=""/>
                <p:cNvSpPr/>
                <p:nvPr/>
              </p:nvSpPr>
              <p:spPr>
                <a:xfrm>
                  <a:off x="2797560" y="3840480"/>
                  <a:ext cx="783360" cy="55440"/>
                </a:xfrm>
                <a:custGeom>
                  <a:avLst/>
                  <a:gdLst/>
                  <a:ahLst/>
                  <a:rect l="l" t="t" r="r" b="b"/>
                  <a:pathLst>
                    <a:path w="3053" h="239">
                      <a:moveTo>
                        <a:pt x="0" y="160"/>
                      </a:moveTo>
                      <a:lnTo>
                        <a:pt x="711" y="0"/>
                      </a:lnTo>
                      <a:lnTo>
                        <a:pt x="1115" y="73"/>
                      </a:lnTo>
                      <a:lnTo>
                        <a:pt x="3053" y="239"/>
                      </a:lnTo>
                    </a:path>
                  </a:pathLst>
                </a:custGeom>
                <a:noFill/>
                <a:ln w="3240">
                  <a:solidFill>
                    <a:srgbClr val="a0a0a0"/>
                  </a:solidFill>
                  <a:round/>
                </a:ln>
              </p:spPr>
              <p:style>
                <a:lnRef idx="0"/>
                <a:fillRef idx="0"/>
                <a:effectRef idx="0"/>
                <a:fontRef idx="minor"/>
              </p:style>
              <p:txBody>
                <a:bodyPr lIns="90000" rIns="90000" tIns="8640" bIns="8640" anchor="t">
                  <a:noAutofit/>
                </a:bodyPr>
                <a:p>
                  <a:endParaRPr b="0" lang="en-US" sz="2400" strike="noStrike" u="none">
                    <a:solidFill>
                      <a:srgbClr val="ffffff"/>
                    </a:solidFill>
                    <a:effectLst/>
                    <a:uFillTx/>
                    <a:latin typeface="Times New Roman"/>
                  </a:endParaRPr>
                </a:p>
              </p:txBody>
            </p:sp>
            <p:sp>
              <p:nvSpPr>
                <p:cNvPr id="2652" name=""/>
                <p:cNvSpPr/>
                <p:nvPr/>
              </p:nvSpPr>
              <p:spPr>
                <a:xfrm>
                  <a:off x="2797560" y="3822120"/>
                  <a:ext cx="783360" cy="62280"/>
                </a:xfrm>
                <a:custGeom>
                  <a:avLst/>
                  <a:gdLst/>
                  <a:ahLst/>
                  <a:rect l="l" t="t" r="r" b="b"/>
                  <a:pathLst>
                    <a:path w="3053" h="259">
                      <a:moveTo>
                        <a:pt x="3053" y="147"/>
                      </a:moveTo>
                      <a:lnTo>
                        <a:pt x="2233" y="0"/>
                      </a:lnTo>
                      <a:lnTo>
                        <a:pt x="0" y="259"/>
                      </a:lnTo>
                    </a:path>
                  </a:pathLst>
                </a:custGeom>
                <a:noFill/>
                <a:ln w="3240">
                  <a:solidFill>
                    <a:srgbClr val="a0a0a0"/>
                  </a:solidFill>
                  <a:round/>
                </a:ln>
              </p:spPr>
              <p:style>
                <a:lnRef idx="0"/>
                <a:fillRef idx="0"/>
                <a:effectRef idx="0"/>
                <a:fontRef idx="minor"/>
              </p:style>
              <p:txBody>
                <a:bodyPr lIns="90000" rIns="90000" tIns="15480" bIns="15480" anchor="t">
                  <a:noAutofit/>
                </a:bodyPr>
                <a:p>
                  <a:endParaRPr b="0" lang="en-US" sz="2400" strike="noStrike" u="none">
                    <a:solidFill>
                      <a:srgbClr val="ffffff"/>
                    </a:solidFill>
                    <a:effectLst/>
                    <a:uFillTx/>
                    <a:latin typeface="Times New Roman"/>
                  </a:endParaRPr>
                </a:p>
              </p:txBody>
            </p:sp>
            <p:sp>
              <p:nvSpPr>
                <p:cNvPr id="2653" name=""/>
                <p:cNvSpPr/>
                <p:nvPr/>
              </p:nvSpPr>
              <p:spPr>
                <a:xfrm>
                  <a:off x="2797560" y="3836160"/>
                  <a:ext cx="783360" cy="59400"/>
                </a:xfrm>
                <a:custGeom>
                  <a:avLst/>
                  <a:gdLst/>
                  <a:ahLst/>
                  <a:rect l="l" t="t" r="r" b="b"/>
                  <a:pathLst>
                    <a:path w="3054" h="257">
                      <a:moveTo>
                        <a:pt x="3054" y="128"/>
                      </a:moveTo>
                      <a:lnTo>
                        <a:pt x="2239" y="0"/>
                      </a:lnTo>
                      <a:lnTo>
                        <a:pt x="1057" y="129"/>
                      </a:lnTo>
                      <a:lnTo>
                        <a:pt x="0" y="257"/>
                      </a:lnTo>
                    </a:path>
                  </a:pathLst>
                </a:custGeom>
                <a:noFill/>
                <a:ln w="3240">
                  <a:solidFill>
                    <a:srgbClr val="a0a0a0"/>
                  </a:solidFill>
                  <a:round/>
                </a:ln>
              </p:spPr>
              <p:style>
                <a:lnRef idx="0"/>
                <a:fillRef idx="0"/>
                <a:effectRef idx="0"/>
                <a:fontRef idx="minor"/>
              </p:style>
              <p:txBody>
                <a:bodyPr lIns="90000" rIns="90000" tIns="12600" bIns="12600" anchor="t">
                  <a:noAutofit/>
                </a:bodyPr>
                <a:p>
                  <a:endParaRPr b="0" lang="en-US" sz="2400" strike="noStrike" u="none">
                    <a:solidFill>
                      <a:srgbClr val="ffffff"/>
                    </a:solidFill>
                    <a:effectLst/>
                    <a:uFillTx/>
                    <a:latin typeface="Times New Roman"/>
                  </a:endParaRPr>
                </a:p>
              </p:txBody>
            </p:sp>
            <p:sp>
              <p:nvSpPr>
                <p:cNvPr id="2654" name=""/>
                <p:cNvSpPr/>
                <p:nvPr/>
              </p:nvSpPr>
              <p:spPr>
                <a:xfrm>
                  <a:off x="2797560" y="3844440"/>
                  <a:ext cx="783360" cy="58320"/>
                </a:xfrm>
                <a:custGeom>
                  <a:avLst/>
                  <a:gdLst/>
                  <a:ahLst/>
                  <a:rect l="l" t="t" r="r" b="b"/>
                  <a:pathLst>
                    <a:path w="3054" h="249">
                      <a:moveTo>
                        <a:pt x="0" y="249"/>
                      </a:moveTo>
                      <a:lnTo>
                        <a:pt x="1475" y="0"/>
                      </a:lnTo>
                      <a:lnTo>
                        <a:pt x="1893" y="89"/>
                      </a:lnTo>
                      <a:lnTo>
                        <a:pt x="3054" y="162"/>
                      </a:lnTo>
                    </a:path>
                  </a:pathLst>
                </a:custGeom>
                <a:noFill/>
                <a:ln w="3240">
                  <a:solidFill>
                    <a:srgbClr val="a0a0a0"/>
                  </a:solidFill>
                  <a:round/>
                </a:ln>
              </p:spPr>
              <p:style>
                <a:lnRef idx="0"/>
                <a:fillRef idx="0"/>
                <a:effectRef idx="0"/>
                <a:fontRef idx="minor"/>
              </p:style>
              <p:txBody>
                <a:bodyPr lIns="90000" rIns="90000" tIns="11520" bIns="11520" anchor="t">
                  <a:noAutofit/>
                </a:bodyPr>
                <a:p>
                  <a:endParaRPr b="0" lang="en-US" sz="2400" strike="noStrike" u="none">
                    <a:solidFill>
                      <a:srgbClr val="ffffff"/>
                    </a:solidFill>
                    <a:effectLst/>
                    <a:uFillTx/>
                    <a:latin typeface="Times New Roman"/>
                  </a:endParaRPr>
                </a:p>
              </p:txBody>
            </p:sp>
            <p:sp>
              <p:nvSpPr>
                <p:cNvPr id="2655" name=""/>
                <p:cNvSpPr/>
                <p:nvPr/>
              </p:nvSpPr>
              <p:spPr>
                <a:xfrm>
                  <a:off x="2797560" y="3831840"/>
                  <a:ext cx="783360" cy="60840"/>
                </a:xfrm>
                <a:custGeom>
                  <a:avLst/>
                  <a:gdLst/>
                  <a:ahLst/>
                  <a:rect l="l" t="t" r="r" b="b"/>
                  <a:pathLst>
                    <a:path w="3053" h="258">
                      <a:moveTo>
                        <a:pt x="0" y="243"/>
                      </a:moveTo>
                      <a:lnTo>
                        <a:pt x="1060" y="91"/>
                      </a:lnTo>
                      <a:lnTo>
                        <a:pt x="1464" y="0"/>
                      </a:lnTo>
                      <a:lnTo>
                        <a:pt x="1904" y="91"/>
                      </a:lnTo>
                      <a:lnTo>
                        <a:pt x="3053" y="258"/>
                      </a:lnTo>
                    </a:path>
                  </a:pathLst>
                </a:custGeom>
                <a:noFill/>
                <a:ln w="3240">
                  <a:solidFill>
                    <a:srgbClr val="a0a0a0"/>
                  </a:solidFill>
                  <a:round/>
                </a:ln>
              </p:spPr>
              <p:style>
                <a:lnRef idx="0"/>
                <a:fillRef idx="0"/>
                <a:effectRef idx="0"/>
                <a:fontRef idx="minor"/>
              </p:style>
              <p:txBody>
                <a:bodyPr lIns="90000" rIns="90000" tIns="14040" bIns="14040" anchor="t">
                  <a:noAutofit/>
                </a:bodyPr>
                <a:p>
                  <a:endParaRPr b="0" lang="en-US" sz="2400" strike="noStrike" u="none">
                    <a:solidFill>
                      <a:srgbClr val="ffffff"/>
                    </a:solidFill>
                    <a:effectLst/>
                    <a:uFillTx/>
                    <a:latin typeface="Times New Roman"/>
                  </a:endParaRPr>
                </a:p>
              </p:txBody>
            </p:sp>
          </p:grpSp>
          <p:sp>
            <p:nvSpPr>
              <p:cNvPr id="2656" name=""/>
              <p:cNvSpPr/>
              <p:nvPr/>
            </p:nvSpPr>
            <p:spPr>
              <a:xfrm>
                <a:off x="2914200" y="3624120"/>
                <a:ext cx="663480" cy="116640"/>
              </a:xfrm>
              <a:custGeom>
                <a:avLst/>
                <a:gdLst/>
                <a:ahLst/>
                <a:rect l="l" t="t" r="r" b="b"/>
                <a:pathLst>
                  <a:path w="2586" h="491">
                    <a:moveTo>
                      <a:pt x="0" y="491"/>
                    </a:moveTo>
                    <a:lnTo>
                      <a:pt x="366" y="237"/>
                    </a:lnTo>
                    <a:lnTo>
                      <a:pt x="2586" y="0"/>
                    </a:lnTo>
                  </a:path>
                </a:pathLst>
              </a:custGeom>
              <a:noFill/>
              <a:ln w="3240">
                <a:solidFill>
                  <a:srgbClr val="a0a0a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657" name=""/>
            <p:cNvGrpSpPr/>
            <p:nvPr/>
          </p:nvGrpSpPr>
          <p:grpSpPr>
            <a:xfrm>
              <a:off x="2881800" y="3675240"/>
              <a:ext cx="573120" cy="493200"/>
              <a:chOff x="2881800" y="3675240"/>
              <a:chExt cx="573120" cy="493200"/>
            </a:xfrm>
          </p:grpSpPr>
          <p:grpSp>
            <p:nvGrpSpPr>
              <p:cNvPr id="2658" name=""/>
              <p:cNvGrpSpPr/>
              <p:nvPr/>
            </p:nvGrpSpPr>
            <p:grpSpPr>
              <a:xfrm>
                <a:off x="3097800" y="3975120"/>
                <a:ext cx="164880" cy="89280"/>
                <a:chOff x="3097800" y="3975120"/>
                <a:chExt cx="164880" cy="89280"/>
              </a:xfrm>
            </p:grpSpPr>
            <p:sp>
              <p:nvSpPr>
                <p:cNvPr id="2659" name=""/>
                <p:cNvSpPr/>
                <p:nvPr/>
              </p:nvSpPr>
              <p:spPr>
                <a:xfrm>
                  <a:off x="3097800" y="4060440"/>
                  <a:ext cx="164880" cy="3960"/>
                </a:xfrm>
                <a:custGeom>
                  <a:avLst/>
                  <a:gdLst/>
                  <a:ahLst/>
                  <a:rect l="l" t="t" r="r" b="b"/>
                  <a:pathLst>
                    <a:path w="642" h="17">
                      <a:moveTo>
                        <a:pt x="0" y="0"/>
                      </a:moveTo>
                      <a:lnTo>
                        <a:pt x="642" y="0"/>
                      </a:lnTo>
                      <a:lnTo>
                        <a:pt x="477" y="17"/>
                      </a:lnTo>
                      <a:lnTo>
                        <a:pt x="183" y="17"/>
                      </a:lnTo>
                      <a:lnTo>
                        <a:pt x="0" y="0"/>
                      </a:lnTo>
                    </a:path>
                  </a:pathLst>
                </a:custGeom>
                <a:noFill/>
                <a:ln w="3240">
                  <a:solidFill>
                    <a:srgbClr val="606060"/>
                  </a:solidFill>
                  <a:round/>
                </a:ln>
              </p:spPr>
              <p:style>
                <a:lnRef idx="0"/>
                <a:fillRef idx="0"/>
                <a:effectRef idx="0"/>
                <a:fontRef idx="minor"/>
              </p:style>
              <p:txBody>
                <a:bodyPr lIns="90000" rIns="90000" tIns="-42840" bIns="-42840" anchor="t">
                  <a:noAutofit/>
                </a:bodyPr>
                <a:p>
                  <a:endParaRPr b="0" lang="en-US" sz="2400" strike="noStrike" u="none">
                    <a:solidFill>
                      <a:srgbClr val="ffffff"/>
                    </a:solidFill>
                    <a:effectLst/>
                    <a:uFillTx/>
                    <a:latin typeface="Times New Roman"/>
                  </a:endParaRPr>
                </a:p>
              </p:txBody>
            </p:sp>
            <p:sp>
              <p:nvSpPr>
                <p:cNvPr id="2660" name=""/>
                <p:cNvSpPr/>
                <p:nvPr/>
              </p:nvSpPr>
              <p:spPr>
                <a:xfrm>
                  <a:off x="3112200" y="3975120"/>
                  <a:ext cx="131040" cy="3960"/>
                </a:xfrm>
                <a:custGeom>
                  <a:avLst/>
                  <a:gdLst/>
                  <a:ahLst/>
                  <a:rect l="l" t="t" r="r" b="b"/>
                  <a:pathLst>
                    <a:path w="513" h="19">
                      <a:moveTo>
                        <a:pt x="0" y="19"/>
                      </a:moveTo>
                      <a:lnTo>
                        <a:pt x="127" y="0"/>
                      </a:lnTo>
                      <a:lnTo>
                        <a:pt x="513" y="0"/>
                      </a:lnTo>
                      <a:lnTo>
                        <a:pt x="384" y="19"/>
                      </a:lnTo>
                      <a:lnTo>
                        <a:pt x="0" y="19"/>
                      </a:lnTo>
                    </a:path>
                  </a:pathLst>
                </a:custGeom>
                <a:noFill/>
                <a:ln w="3240">
                  <a:solidFill>
                    <a:srgbClr val="606060"/>
                  </a:solidFill>
                  <a:round/>
                </a:ln>
              </p:spPr>
              <p:style>
                <a:lnRef idx="0"/>
                <a:fillRef idx="0"/>
                <a:effectRef idx="0"/>
                <a:fontRef idx="minor"/>
              </p:style>
              <p:txBody>
                <a:bodyPr lIns="90000" rIns="90000" tIns="-42840" bIns="-42840" anchor="t">
                  <a:noAutofit/>
                </a:bodyPr>
                <a:p>
                  <a:endParaRPr b="0" lang="en-US" sz="2400" strike="noStrike" u="none">
                    <a:solidFill>
                      <a:srgbClr val="ffffff"/>
                    </a:solidFill>
                    <a:effectLst/>
                    <a:uFillTx/>
                    <a:latin typeface="Times New Roman"/>
                  </a:endParaRPr>
                </a:p>
              </p:txBody>
            </p:sp>
          </p:grpSp>
          <p:grpSp>
            <p:nvGrpSpPr>
              <p:cNvPr id="2661" name=""/>
              <p:cNvGrpSpPr/>
              <p:nvPr/>
            </p:nvGrpSpPr>
            <p:grpSpPr>
              <a:xfrm>
                <a:off x="3083400" y="3975120"/>
                <a:ext cx="201600" cy="193320"/>
                <a:chOff x="3083400" y="3975120"/>
                <a:chExt cx="201600" cy="193320"/>
              </a:xfrm>
            </p:grpSpPr>
            <p:sp>
              <p:nvSpPr>
                <p:cNvPr id="2662" name=""/>
                <p:cNvSpPr/>
                <p:nvPr/>
              </p:nvSpPr>
              <p:spPr>
                <a:xfrm flipH="1">
                  <a:off x="3083400" y="3979080"/>
                  <a:ext cx="28800" cy="18108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663" name=""/>
                <p:cNvSpPr/>
                <p:nvPr/>
              </p:nvSpPr>
              <p:spPr>
                <a:xfrm flipH="1">
                  <a:off x="3130560" y="3979080"/>
                  <a:ext cx="14400" cy="18108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664" name=""/>
                <p:cNvSpPr/>
                <p:nvPr/>
              </p:nvSpPr>
              <p:spPr>
                <a:xfrm>
                  <a:off x="3210480" y="3979080"/>
                  <a:ext cx="23400" cy="18936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665" name=""/>
                <p:cNvSpPr/>
                <p:nvPr/>
              </p:nvSpPr>
              <p:spPr>
                <a:xfrm>
                  <a:off x="3243240" y="3975120"/>
                  <a:ext cx="41760" cy="18936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2666" name=""/>
              <p:cNvSpPr/>
              <p:nvPr/>
            </p:nvSpPr>
            <p:spPr>
              <a:xfrm flipH="1">
                <a:off x="3139920" y="3979440"/>
                <a:ext cx="75600" cy="81000"/>
              </a:xfrm>
              <a:prstGeom prst="line">
                <a:avLst/>
              </a:prstGeom>
              <a:ln w="3240">
                <a:solidFill>
                  <a:srgbClr val="606060"/>
                </a:solidFill>
                <a:miter/>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sp>
            <p:nvSpPr>
              <p:cNvPr id="2667" name=""/>
              <p:cNvSpPr/>
              <p:nvPr/>
            </p:nvSpPr>
            <p:spPr>
              <a:xfrm>
                <a:off x="3143160" y="3975120"/>
                <a:ext cx="119880" cy="185400"/>
              </a:xfrm>
              <a:custGeom>
                <a:avLst/>
                <a:gdLst/>
                <a:ahLst/>
                <a:rect l="l" t="t" r="r" b="b"/>
                <a:pathLst>
                  <a:path w="467" h="784">
                    <a:moveTo>
                      <a:pt x="0" y="122"/>
                    </a:moveTo>
                    <a:lnTo>
                      <a:pt x="99" y="0"/>
                    </a:lnTo>
                    <a:lnTo>
                      <a:pt x="467" y="364"/>
                    </a:lnTo>
                    <a:lnTo>
                      <a:pt x="321" y="529"/>
                    </a:lnTo>
                    <a:lnTo>
                      <a:pt x="211" y="784"/>
                    </a:lnTo>
                    <a:lnTo>
                      <a:pt x="99" y="546"/>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668" name=""/>
              <p:cNvSpPr/>
              <p:nvPr/>
            </p:nvSpPr>
            <p:spPr>
              <a:xfrm>
                <a:off x="3144960" y="4105080"/>
                <a:ext cx="51120" cy="55440"/>
              </a:xfrm>
              <a:custGeom>
                <a:avLst/>
                <a:gdLst/>
                <a:ahLst/>
                <a:rect l="l" t="t" r="r" b="b"/>
                <a:pathLst>
                  <a:path w="203" h="238">
                    <a:moveTo>
                      <a:pt x="0" y="0"/>
                    </a:moveTo>
                    <a:lnTo>
                      <a:pt x="91" y="238"/>
                    </a:lnTo>
                    <a:lnTo>
                      <a:pt x="203" y="0"/>
                    </a:lnTo>
                  </a:path>
                </a:pathLst>
              </a:custGeom>
              <a:noFill/>
              <a:ln w="3240">
                <a:solidFill>
                  <a:srgbClr val="606060"/>
                </a:solidFill>
                <a:round/>
              </a:ln>
            </p:spPr>
            <p:style>
              <a:lnRef idx="0"/>
              <a:fillRef idx="0"/>
              <a:effectRef idx="0"/>
              <a:fontRef idx="minor"/>
            </p:style>
            <p:txBody>
              <a:bodyPr lIns="90000" rIns="90000" tIns="8640" bIns="8640" anchor="t">
                <a:noAutofit/>
              </a:bodyPr>
              <a:p>
                <a:endParaRPr b="0" lang="en-US" sz="2400" strike="noStrike" u="none">
                  <a:solidFill>
                    <a:srgbClr val="ffffff"/>
                  </a:solidFill>
                  <a:effectLst/>
                  <a:uFillTx/>
                  <a:latin typeface="Times New Roman"/>
                </a:endParaRPr>
              </a:p>
            </p:txBody>
          </p:sp>
          <p:sp>
            <p:nvSpPr>
              <p:cNvPr id="2669" name=""/>
              <p:cNvSpPr/>
              <p:nvPr/>
            </p:nvSpPr>
            <p:spPr>
              <a:xfrm>
                <a:off x="3090600" y="3979440"/>
                <a:ext cx="123120" cy="176760"/>
              </a:xfrm>
              <a:custGeom>
                <a:avLst/>
                <a:gdLst/>
                <a:ahLst/>
                <a:rect l="l" t="t" r="r" b="b"/>
                <a:pathLst>
                  <a:path w="477" h="746">
                    <a:moveTo>
                      <a:pt x="62" y="746"/>
                    </a:moveTo>
                    <a:lnTo>
                      <a:pt x="0" y="562"/>
                    </a:lnTo>
                    <a:lnTo>
                      <a:pt x="118" y="435"/>
                    </a:lnTo>
                    <a:lnTo>
                      <a:pt x="26" y="346"/>
                    </a:lnTo>
                    <a:lnTo>
                      <a:pt x="374" y="0"/>
                    </a:lnTo>
                    <a:lnTo>
                      <a:pt x="477" y="104"/>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670" name=""/>
              <p:cNvSpPr/>
              <p:nvPr/>
            </p:nvSpPr>
            <p:spPr>
              <a:xfrm>
                <a:off x="3092760" y="4105080"/>
                <a:ext cx="179280" cy="1080"/>
              </a:xfrm>
              <a:prstGeom prst="line">
                <a:avLst/>
              </a:prstGeom>
              <a:ln w="3240">
                <a:solidFill>
                  <a:srgbClr val="606060"/>
                </a:solidFill>
                <a:miter/>
              </a:ln>
            </p:spPr>
            <p:style>
              <a:lnRef idx="0"/>
              <a:fillRef idx="0"/>
              <a:effectRef idx="0"/>
              <a:fontRef idx="minor"/>
            </p:style>
            <p:txBody>
              <a:bodyPr lIns="90000" rIns="90000" tIns="-45720" bIns="-45720" anchor="t">
                <a:noAutofit/>
              </a:bodyPr>
              <a:p>
                <a:endParaRPr b="0" lang="en-US" sz="2400" strike="noStrike" u="none">
                  <a:solidFill>
                    <a:srgbClr val="ffffff"/>
                  </a:solidFill>
                  <a:effectLst/>
                  <a:uFillTx/>
                  <a:latin typeface="Times New Roman"/>
                </a:endParaRPr>
              </a:p>
            </p:txBody>
          </p:sp>
          <p:sp>
            <p:nvSpPr>
              <p:cNvPr id="2671" name=""/>
              <p:cNvSpPr/>
              <p:nvPr/>
            </p:nvSpPr>
            <p:spPr>
              <a:xfrm>
                <a:off x="3130560" y="4030920"/>
                <a:ext cx="37800" cy="1080"/>
              </a:xfrm>
              <a:prstGeom prst="line">
                <a:avLst/>
              </a:prstGeom>
              <a:ln w="3240">
                <a:solidFill>
                  <a:srgbClr val="606060"/>
                </a:solidFill>
                <a:miter/>
              </a:ln>
            </p:spPr>
            <p:style>
              <a:lnRef idx="0"/>
              <a:fillRef idx="0"/>
              <a:effectRef idx="0"/>
              <a:fontRef idx="minor"/>
            </p:style>
            <p:txBody>
              <a:bodyPr lIns="90000" rIns="90000" tIns="-45720" bIns="-45720" anchor="t">
                <a:noAutofit/>
              </a:bodyPr>
              <a:p>
                <a:endParaRPr b="0" lang="en-US" sz="2400" strike="noStrike" u="none">
                  <a:solidFill>
                    <a:srgbClr val="ffffff"/>
                  </a:solidFill>
                  <a:effectLst/>
                  <a:uFillTx/>
                  <a:latin typeface="Times New Roman"/>
                </a:endParaRPr>
              </a:p>
            </p:txBody>
          </p:sp>
          <p:sp>
            <p:nvSpPr>
              <p:cNvPr id="2672" name=""/>
              <p:cNvSpPr/>
              <p:nvPr/>
            </p:nvSpPr>
            <p:spPr>
              <a:xfrm>
                <a:off x="3191040" y="4030920"/>
                <a:ext cx="26640" cy="1080"/>
              </a:xfrm>
              <a:prstGeom prst="line">
                <a:avLst/>
              </a:prstGeom>
              <a:ln w="3240">
                <a:solidFill>
                  <a:srgbClr val="606060"/>
                </a:solidFill>
                <a:miter/>
              </a:ln>
            </p:spPr>
            <p:style>
              <a:lnRef idx="0"/>
              <a:fillRef idx="0"/>
              <a:effectRef idx="0"/>
              <a:fontRef idx="minor"/>
            </p:style>
            <p:txBody>
              <a:bodyPr lIns="90000" rIns="90000" tIns="-45720" bIns="-45720" anchor="t">
                <a:noAutofit/>
              </a:bodyPr>
              <a:p>
                <a:endParaRPr b="0" lang="en-US" sz="2400" strike="noStrike" u="none">
                  <a:solidFill>
                    <a:srgbClr val="ffffff"/>
                  </a:solidFill>
                  <a:effectLst/>
                  <a:uFillTx/>
                  <a:latin typeface="Times New Roman"/>
                </a:endParaRPr>
              </a:p>
            </p:txBody>
          </p:sp>
          <p:sp>
            <p:nvSpPr>
              <p:cNvPr id="2673" name=""/>
              <p:cNvSpPr/>
              <p:nvPr/>
            </p:nvSpPr>
            <p:spPr>
              <a:xfrm>
                <a:off x="3083400" y="4130640"/>
                <a:ext cx="32760" cy="29880"/>
              </a:xfrm>
              <a:custGeom>
                <a:avLst/>
                <a:gdLst/>
                <a:ahLst/>
                <a:rect l="l" t="t" r="r" b="b"/>
                <a:pathLst>
                  <a:path w="128" h="128">
                    <a:moveTo>
                      <a:pt x="19" y="0"/>
                    </a:moveTo>
                    <a:lnTo>
                      <a:pt x="128" y="0"/>
                    </a:lnTo>
                    <a:lnTo>
                      <a:pt x="0" y="128"/>
                    </a:lnTo>
                  </a:path>
                </a:pathLst>
              </a:custGeom>
              <a:noFill/>
              <a:ln w="3240">
                <a:solidFill>
                  <a:srgbClr val="606060"/>
                </a:solidFill>
                <a:round/>
              </a:ln>
            </p:spPr>
            <p:style>
              <a:lnRef idx="0"/>
              <a:fillRef idx="0"/>
              <a:effectRef idx="0"/>
              <a:fontRef idx="minor"/>
            </p:style>
            <p:txBody>
              <a:bodyPr lIns="90000" rIns="90000" tIns="-16920" bIns="-16920" anchor="t">
                <a:noAutofit/>
              </a:bodyPr>
              <a:p>
                <a:endParaRPr b="0" lang="en-US" sz="2400" strike="noStrike" u="none">
                  <a:solidFill>
                    <a:srgbClr val="ffffff"/>
                  </a:solidFill>
                  <a:effectLst/>
                  <a:uFillTx/>
                  <a:latin typeface="Times New Roman"/>
                </a:endParaRPr>
              </a:p>
            </p:txBody>
          </p:sp>
          <p:sp>
            <p:nvSpPr>
              <p:cNvPr id="2674" name=""/>
              <p:cNvSpPr/>
              <p:nvPr/>
            </p:nvSpPr>
            <p:spPr>
              <a:xfrm>
                <a:off x="3219840" y="4107960"/>
                <a:ext cx="52920" cy="48240"/>
              </a:xfrm>
              <a:custGeom>
                <a:avLst/>
                <a:gdLst/>
                <a:ahLst/>
                <a:rect l="l" t="t" r="r" b="b"/>
                <a:pathLst>
                  <a:path w="208" h="202">
                    <a:moveTo>
                      <a:pt x="0" y="6"/>
                    </a:moveTo>
                    <a:lnTo>
                      <a:pt x="133" y="202"/>
                    </a:lnTo>
                    <a:lnTo>
                      <a:pt x="208" y="0"/>
                    </a:lnTo>
                  </a:path>
                </a:pathLst>
              </a:custGeom>
              <a:noFill/>
              <a:ln w="3240">
                <a:solidFill>
                  <a:srgbClr val="606060"/>
                </a:solidFill>
                <a:round/>
              </a:ln>
            </p:spPr>
            <p:style>
              <a:lnRef idx="0"/>
              <a:fillRef idx="0"/>
              <a:effectRef idx="0"/>
              <a:fontRef idx="minor"/>
            </p:style>
            <p:txBody>
              <a:bodyPr lIns="90000" rIns="90000" tIns="1440" bIns="1440" anchor="t">
                <a:noAutofit/>
              </a:bodyPr>
              <a:p>
                <a:endParaRPr b="0" lang="en-US" sz="2400" strike="noStrike" u="none">
                  <a:solidFill>
                    <a:srgbClr val="ffffff"/>
                  </a:solidFill>
                  <a:effectLst/>
                  <a:uFillTx/>
                  <a:latin typeface="Times New Roman"/>
                </a:endParaRPr>
              </a:p>
            </p:txBody>
          </p:sp>
          <p:sp>
            <p:nvSpPr>
              <p:cNvPr id="2675" name=""/>
              <p:cNvSpPr/>
              <p:nvPr/>
            </p:nvSpPr>
            <p:spPr>
              <a:xfrm>
                <a:off x="3149280" y="4064760"/>
                <a:ext cx="32760" cy="39960"/>
              </a:xfrm>
              <a:prstGeom prst="line">
                <a:avLst/>
              </a:prstGeom>
              <a:ln w="3240">
                <a:solidFill>
                  <a:srgbClr val="606060"/>
                </a:solidFill>
                <a:miter/>
              </a:ln>
            </p:spPr>
            <p:style>
              <a:lnRef idx="0"/>
              <a:fillRef idx="0"/>
              <a:effectRef idx="0"/>
              <a:fontRef idx="minor"/>
            </p:style>
            <p:txBody>
              <a:bodyPr lIns="90000" rIns="90000" tIns="-6840" bIns="-6840" anchor="t">
                <a:noAutofit/>
              </a:bodyPr>
              <a:p>
                <a:endParaRPr b="0" lang="en-US" sz="2400" strike="noStrike" u="none">
                  <a:solidFill>
                    <a:srgbClr val="ffffff"/>
                  </a:solidFill>
                  <a:effectLst/>
                  <a:uFillTx/>
                  <a:latin typeface="Times New Roman"/>
                </a:endParaRPr>
              </a:p>
            </p:txBody>
          </p:sp>
          <p:sp>
            <p:nvSpPr>
              <p:cNvPr id="2676" name=""/>
              <p:cNvSpPr/>
              <p:nvPr/>
            </p:nvSpPr>
            <p:spPr>
              <a:xfrm flipH="1">
                <a:off x="3186720" y="4064760"/>
                <a:ext cx="32760" cy="39960"/>
              </a:xfrm>
              <a:prstGeom prst="line">
                <a:avLst/>
              </a:prstGeom>
              <a:ln w="3240">
                <a:solidFill>
                  <a:srgbClr val="606060"/>
                </a:solidFill>
                <a:miter/>
              </a:ln>
            </p:spPr>
            <p:style>
              <a:lnRef idx="0"/>
              <a:fillRef idx="0"/>
              <a:effectRef idx="0"/>
              <a:fontRef idx="minor"/>
            </p:style>
            <p:txBody>
              <a:bodyPr lIns="90000" rIns="90000" tIns="-6840" bIns="-6840" anchor="t">
                <a:noAutofit/>
              </a:bodyPr>
              <a:p>
                <a:endParaRPr b="0" lang="en-US" sz="2400" strike="noStrike" u="none">
                  <a:solidFill>
                    <a:srgbClr val="ffffff"/>
                  </a:solidFill>
                  <a:effectLst/>
                  <a:uFillTx/>
                  <a:latin typeface="Times New Roman"/>
                </a:endParaRPr>
              </a:p>
            </p:txBody>
          </p:sp>
          <p:sp>
            <p:nvSpPr>
              <p:cNvPr id="2677" name=""/>
              <p:cNvSpPr/>
              <p:nvPr/>
            </p:nvSpPr>
            <p:spPr>
              <a:xfrm flipH="1">
                <a:off x="3116160" y="4064760"/>
                <a:ext cx="19080" cy="44280"/>
              </a:xfrm>
              <a:prstGeom prst="line">
                <a:avLst/>
              </a:prstGeom>
              <a:ln w="3240">
                <a:solidFill>
                  <a:srgbClr val="606060"/>
                </a:solidFill>
                <a:miter/>
              </a:ln>
            </p:spPr>
            <p:style>
              <a:lnRef idx="0"/>
              <a:fillRef idx="0"/>
              <a:effectRef idx="0"/>
              <a:fontRef idx="minor"/>
            </p:style>
            <p:txBody>
              <a:bodyPr lIns="90000" rIns="90000" tIns="-2520" bIns="-2520" anchor="t">
                <a:noAutofit/>
              </a:bodyPr>
              <a:p>
                <a:endParaRPr b="0" lang="en-US" sz="2400" strike="noStrike" u="none">
                  <a:solidFill>
                    <a:srgbClr val="ffffff"/>
                  </a:solidFill>
                  <a:effectLst/>
                  <a:uFillTx/>
                  <a:latin typeface="Times New Roman"/>
                </a:endParaRPr>
              </a:p>
            </p:txBody>
          </p:sp>
          <p:sp>
            <p:nvSpPr>
              <p:cNvPr id="2678" name=""/>
              <p:cNvSpPr/>
              <p:nvPr/>
            </p:nvSpPr>
            <p:spPr>
              <a:xfrm>
                <a:off x="3219840" y="4064760"/>
                <a:ext cx="19440" cy="39960"/>
              </a:xfrm>
              <a:prstGeom prst="line">
                <a:avLst/>
              </a:prstGeom>
              <a:ln w="3240">
                <a:solidFill>
                  <a:srgbClr val="606060"/>
                </a:solidFill>
                <a:miter/>
              </a:ln>
            </p:spPr>
            <p:style>
              <a:lnRef idx="0"/>
              <a:fillRef idx="0"/>
              <a:effectRef idx="0"/>
              <a:fontRef idx="minor"/>
            </p:style>
            <p:txBody>
              <a:bodyPr lIns="90000" rIns="90000" tIns="-6840" bIns="-6840" anchor="t">
                <a:noAutofit/>
              </a:bodyPr>
              <a:p>
                <a:endParaRPr b="0" lang="en-US" sz="2400" strike="noStrike" u="none">
                  <a:solidFill>
                    <a:srgbClr val="ffffff"/>
                  </a:solidFill>
                  <a:effectLst/>
                  <a:uFillTx/>
                  <a:latin typeface="Times New Roman"/>
                </a:endParaRPr>
              </a:p>
            </p:txBody>
          </p:sp>
          <p:sp>
            <p:nvSpPr>
              <p:cNvPr id="2679" name=""/>
              <p:cNvSpPr/>
              <p:nvPr/>
            </p:nvSpPr>
            <p:spPr>
              <a:xfrm>
                <a:off x="3234240" y="4060440"/>
                <a:ext cx="37800" cy="105480"/>
              </a:xfrm>
              <a:custGeom>
                <a:avLst/>
                <a:gdLst/>
                <a:ahLst/>
                <a:rect l="l" t="t" r="r" b="b"/>
                <a:pathLst>
                  <a:path w="149" h="443">
                    <a:moveTo>
                      <a:pt x="0" y="443"/>
                    </a:moveTo>
                    <a:lnTo>
                      <a:pt x="21" y="0"/>
                    </a:lnTo>
                    <a:lnTo>
                      <a:pt x="149" y="419"/>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680" name=""/>
              <p:cNvSpPr/>
              <p:nvPr/>
            </p:nvSpPr>
            <p:spPr>
              <a:xfrm>
                <a:off x="3092760" y="4063680"/>
                <a:ext cx="23400" cy="92880"/>
              </a:xfrm>
              <a:custGeom>
                <a:avLst/>
                <a:gdLst/>
                <a:ahLst/>
                <a:rect l="l" t="t" r="r" b="b"/>
                <a:pathLst>
                  <a:path w="92" h="394">
                    <a:moveTo>
                      <a:pt x="0" y="394"/>
                    </a:moveTo>
                    <a:lnTo>
                      <a:pt x="92" y="0"/>
                    </a:lnTo>
                    <a:lnTo>
                      <a:pt x="92" y="394"/>
                    </a:lnTo>
                  </a:path>
                </a:pathLst>
              </a:custGeom>
              <a:noFill/>
              <a:ln w="3240">
                <a:solidFill>
                  <a:srgbClr val="606060"/>
                </a:solidFill>
                <a:round/>
              </a:ln>
            </p:spPr>
            <p:style>
              <a:lnRef idx="0"/>
              <a:fillRef idx="0"/>
              <a:effectRef idx="0"/>
              <a:fontRef idx="minor"/>
            </p:style>
            <p:txBody>
              <a:bodyPr lIns="90000" rIns="90000" tIns="46080" bIns="46080" anchor="t">
                <a:noAutofit/>
              </a:bodyPr>
              <a:p>
                <a:endParaRPr b="0" lang="en-US" sz="2400" strike="noStrike" u="none">
                  <a:solidFill>
                    <a:srgbClr val="ffffff"/>
                  </a:solidFill>
                  <a:effectLst/>
                  <a:uFillTx/>
                  <a:latin typeface="Times New Roman"/>
                </a:endParaRPr>
              </a:p>
            </p:txBody>
          </p:sp>
          <p:sp>
            <p:nvSpPr>
              <p:cNvPr id="2681" name=""/>
              <p:cNvSpPr/>
              <p:nvPr/>
            </p:nvSpPr>
            <p:spPr>
              <a:xfrm>
                <a:off x="3102120" y="3979440"/>
                <a:ext cx="66240" cy="76680"/>
              </a:xfrm>
              <a:custGeom>
                <a:avLst/>
                <a:gdLst/>
                <a:ahLst/>
                <a:rect l="l" t="t" r="r" b="b"/>
                <a:pathLst>
                  <a:path w="256" h="327">
                    <a:moveTo>
                      <a:pt x="0" y="327"/>
                    </a:moveTo>
                    <a:lnTo>
                      <a:pt x="129" y="0"/>
                    </a:lnTo>
                    <a:lnTo>
                      <a:pt x="165" y="109"/>
                    </a:lnTo>
                    <a:lnTo>
                      <a:pt x="256" y="236"/>
                    </a:lnTo>
                    <a:lnTo>
                      <a:pt x="239" y="236"/>
                    </a:lnTo>
                  </a:path>
                </a:pathLst>
              </a:custGeom>
              <a:noFill/>
              <a:ln w="3240">
                <a:solidFill>
                  <a:srgbClr val="606060"/>
                </a:solidFill>
                <a:round/>
              </a:ln>
            </p:spPr>
            <p:style>
              <a:lnRef idx="0"/>
              <a:fillRef idx="0"/>
              <a:effectRef idx="0"/>
              <a:fontRef idx="minor"/>
            </p:style>
            <p:txBody>
              <a:bodyPr lIns="90000" rIns="90000" tIns="29880" bIns="29880" anchor="t">
                <a:noAutofit/>
              </a:bodyPr>
              <a:p>
                <a:endParaRPr b="0" lang="en-US" sz="2400" strike="noStrike" u="none">
                  <a:solidFill>
                    <a:srgbClr val="ffffff"/>
                  </a:solidFill>
                  <a:effectLst/>
                  <a:uFillTx/>
                  <a:latin typeface="Times New Roman"/>
                </a:endParaRPr>
              </a:p>
            </p:txBody>
          </p:sp>
          <p:sp>
            <p:nvSpPr>
              <p:cNvPr id="2682" name=""/>
              <p:cNvSpPr/>
              <p:nvPr/>
            </p:nvSpPr>
            <p:spPr>
              <a:xfrm>
                <a:off x="3104280" y="3979440"/>
                <a:ext cx="158760" cy="128160"/>
              </a:xfrm>
              <a:custGeom>
                <a:avLst/>
                <a:gdLst/>
                <a:ahLst/>
                <a:rect l="l" t="t" r="r" b="b"/>
                <a:pathLst>
                  <a:path w="619" h="540">
                    <a:moveTo>
                      <a:pt x="0" y="236"/>
                    </a:moveTo>
                    <a:lnTo>
                      <a:pt x="32" y="236"/>
                    </a:lnTo>
                    <a:lnTo>
                      <a:pt x="16" y="110"/>
                    </a:lnTo>
                    <a:lnTo>
                      <a:pt x="69" y="0"/>
                    </a:lnTo>
                    <a:lnTo>
                      <a:pt x="141" y="345"/>
                    </a:lnTo>
                    <a:lnTo>
                      <a:pt x="435" y="0"/>
                    </a:lnTo>
                    <a:lnTo>
                      <a:pt x="619" y="345"/>
                    </a:lnTo>
                    <a:lnTo>
                      <a:pt x="588" y="540"/>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683" name=""/>
              <p:cNvSpPr/>
              <p:nvPr/>
            </p:nvSpPr>
            <p:spPr>
              <a:xfrm>
                <a:off x="3191040" y="4003560"/>
                <a:ext cx="33840" cy="31320"/>
              </a:xfrm>
              <a:custGeom>
                <a:avLst/>
                <a:gdLst/>
                <a:ahLst/>
                <a:rect l="l" t="t" r="r" b="b"/>
                <a:pathLst>
                  <a:path w="130" h="132">
                    <a:moveTo>
                      <a:pt x="103" y="132"/>
                    </a:moveTo>
                    <a:lnTo>
                      <a:pt x="130" y="131"/>
                    </a:lnTo>
                    <a:lnTo>
                      <a:pt x="88" y="0"/>
                    </a:lnTo>
                    <a:lnTo>
                      <a:pt x="0" y="114"/>
                    </a:lnTo>
                  </a:path>
                </a:pathLst>
              </a:custGeom>
              <a:noFill/>
              <a:ln w="3240">
                <a:solidFill>
                  <a:srgbClr val="606060"/>
                </a:solidFill>
                <a:round/>
              </a:ln>
            </p:spPr>
            <p:style>
              <a:lnRef idx="0"/>
              <a:fillRef idx="0"/>
              <a:effectRef idx="0"/>
              <a:fontRef idx="minor"/>
            </p:style>
            <p:txBody>
              <a:bodyPr lIns="90000" rIns="90000" tIns="-15480" bIns="-15480" anchor="t">
                <a:noAutofit/>
              </a:bodyPr>
              <a:p>
                <a:endParaRPr b="0" lang="en-US" sz="2400" strike="noStrike" u="none">
                  <a:solidFill>
                    <a:srgbClr val="ffffff"/>
                  </a:solidFill>
                  <a:effectLst/>
                  <a:uFillTx/>
                  <a:latin typeface="Times New Roman"/>
                </a:endParaRPr>
              </a:p>
            </p:txBody>
          </p:sp>
          <p:sp>
            <p:nvSpPr>
              <p:cNvPr id="2684" name=""/>
              <p:cNvSpPr/>
              <p:nvPr/>
            </p:nvSpPr>
            <p:spPr>
              <a:xfrm>
                <a:off x="3132720" y="4134600"/>
                <a:ext cx="24480" cy="25560"/>
              </a:xfrm>
              <a:custGeom>
                <a:avLst/>
                <a:gdLst/>
                <a:ahLst/>
                <a:rect l="l" t="t" r="r" b="b"/>
                <a:pathLst>
                  <a:path w="95" h="109">
                    <a:moveTo>
                      <a:pt x="0" y="0"/>
                    </a:moveTo>
                    <a:lnTo>
                      <a:pt x="95" y="0"/>
                    </a:lnTo>
                    <a:lnTo>
                      <a:pt x="18" y="109"/>
                    </a:lnTo>
                  </a:path>
                </a:pathLst>
              </a:custGeom>
              <a:noFill/>
              <a:ln w="3240">
                <a:solidFill>
                  <a:srgbClr val="606060"/>
                </a:solidFill>
                <a:round/>
              </a:ln>
            </p:spPr>
            <p:style>
              <a:lnRef idx="0"/>
              <a:fillRef idx="0"/>
              <a:effectRef idx="0"/>
              <a:fontRef idx="minor"/>
            </p:style>
            <p:txBody>
              <a:bodyPr lIns="90000" rIns="90000" tIns="-21240" bIns="-21240" anchor="t">
                <a:noAutofit/>
              </a:bodyPr>
              <a:p>
                <a:endParaRPr b="0" lang="en-US" sz="2400" strike="noStrike" u="none">
                  <a:solidFill>
                    <a:srgbClr val="ffffff"/>
                  </a:solidFill>
                  <a:effectLst/>
                  <a:uFillTx/>
                  <a:latin typeface="Times New Roman"/>
                </a:endParaRPr>
              </a:p>
            </p:txBody>
          </p:sp>
          <p:sp>
            <p:nvSpPr>
              <p:cNvPr id="2685" name=""/>
              <p:cNvSpPr/>
              <p:nvPr/>
            </p:nvSpPr>
            <p:spPr>
              <a:xfrm>
                <a:off x="3209760" y="4134600"/>
                <a:ext cx="23400" cy="28800"/>
              </a:xfrm>
              <a:custGeom>
                <a:avLst/>
                <a:gdLst/>
                <a:ahLst/>
                <a:rect l="l" t="t" r="r" b="b"/>
                <a:pathLst>
                  <a:path w="94" h="123">
                    <a:moveTo>
                      <a:pt x="78" y="2"/>
                    </a:moveTo>
                    <a:lnTo>
                      <a:pt x="0" y="0"/>
                    </a:lnTo>
                    <a:lnTo>
                      <a:pt x="94" y="123"/>
                    </a:lnTo>
                  </a:path>
                </a:pathLst>
              </a:custGeom>
              <a:noFill/>
              <a:ln w="3240">
                <a:solidFill>
                  <a:srgbClr val="606060"/>
                </a:solidFill>
                <a:round/>
              </a:ln>
            </p:spPr>
            <p:style>
              <a:lnRef idx="0"/>
              <a:fillRef idx="0"/>
              <a:effectRef idx="0"/>
              <a:fontRef idx="minor"/>
            </p:style>
            <p:txBody>
              <a:bodyPr lIns="90000" rIns="90000" tIns="-18000" bIns="-18000" anchor="t">
                <a:noAutofit/>
              </a:bodyPr>
              <a:p>
                <a:endParaRPr b="0" lang="en-US" sz="2400" strike="noStrike" u="none">
                  <a:solidFill>
                    <a:srgbClr val="ffffff"/>
                  </a:solidFill>
                  <a:effectLst/>
                  <a:uFillTx/>
                  <a:latin typeface="Times New Roman"/>
                </a:endParaRPr>
              </a:p>
            </p:txBody>
          </p:sp>
          <p:sp>
            <p:nvSpPr>
              <p:cNvPr id="2686" name=""/>
              <p:cNvSpPr/>
              <p:nvPr/>
            </p:nvSpPr>
            <p:spPr>
              <a:xfrm>
                <a:off x="3149280" y="4064760"/>
                <a:ext cx="61200" cy="39960"/>
              </a:xfrm>
              <a:custGeom>
                <a:avLst/>
                <a:gdLst/>
                <a:ahLst/>
                <a:rect l="l" t="t" r="r" b="b"/>
                <a:pathLst>
                  <a:path w="238" h="164">
                    <a:moveTo>
                      <a:pt x="0" y="164"/>
                    </a:moveTo>
                    <a:lnTo>
                      <a:pt x="128" y="0"/>
                    </a:lnTo>
                    <a:lnTo>
                      <a:pt x="238" y="164"/>
                    </a:lnTo>
                  </a:path>
                </a:pathLst>
              </a:custGeom>
              <a:noFill/>
              <a:ln w="3240">
                <a:solidFill>
                  <a:srgbClr val="606060"/>
                </a:solidFill>
                <a:round/>
              </a:ln>
            </p:spPr>
            <p:style>
              <a:lnRef idx="0"/>
              <a:fillRef idx="0"/>
              <a:effectRef idx="0"/>
              <a:fontRef idx="minor"/>
            </p:style>
            <p:txBody>
              <a:bodyPr lIns="90000" rIns="90000" tIns="-6840" bIns="-6840" anchor="t">
                <a:noAutofit/>
              </a:bodyPr>
              <a:p>
                <a:endParaRPr b="0" lang="en-US" sz="2400" strike="noStrike" u="none">
                  <a:solidFill>
                    <a:srgbClr val="ffffff"/>
                  </a:solidFill>
                  <a:effectLst/>
                  <a:uFillTx/>
                  <a:latin typeface="Times New Roman"/>
                </a:endParaRPr>
              </a:p>
            </p:txBody>
          </p:sp>
          <p:sp>
            <p:nvSpPr>
              <p:cNvPr id="2687" name=""/>
              <p:cNvSpPr/>
              <p:nvPr/>
            </p:nvSpPr>
            <p:spPr>
              <a:xfrm flipH="1" flipV="1">
                <a:off x="3097440" y="4060440"/>
                <a:ext cx="37800" cy="35280"/>
              </a:xfrm>
              <a:prstGeom prst="line">
                <a:avLst/>
              </a:prstGeom>
              <a:ln w="3240">
                <a:solidFill>
                  <a:srgbClr val="606060"/>
                </a:solidFill>
                <a:miter/>
              </a:ln>
            </p:spPr>
            <p:style>
              <a:lnRef idx="0"/>
              <a:fillRef idx="0"/>
              <a:effectRef idx="0"/>
              <a:fontRef idx="minor"/>
            </p:style>
            <p:txBody>
              <a:bodyPr lIns="90000" rIns="90000" tIns="-11520" bIns="-11520" anchor="t">
                <a:noAutofit/>
              </a:bodyPr>
              <a:p>
                <a:endParaRPr b="0" lang="en-US" sz="2400" strike="noStrike" u="none">
                  <a:solidFill>
                    <a:srgbClr val="ffffff"/>
                  </a:solidFill>
                  <a:effectLst/>
                  <a:uFillTx/>
                  <a:latin typeface="Times New Roman"/>
                </a:endParaRPr>
              </a:p>
            </p:txBody>
          </p:sp>
          <p:sp>
            <p:nvSpPr>
              <p:cNvPr id="2688" name=""/>
              <p:cNvSpPr/>
              <p:nvPr/>
            </p:nvSpPr>
            <p:spPr>
              <a:xfrm>
                <a:off x="3097800" y="4070520"/>
                <a:ext cx="18360" cy="59760"/>
              </a:xfrm>
              <a:prstGeom prst="line">
                <a:avLst/>
              </a:prstGeom>
              <a:ln w="3240">
                <a:solidFill>
                  <a:srgbClr val="606060"/>
                </a:solidFill>
                <a:miter/>
              </a:ln>
            </p:spPr>
            <p:style>
              <a:lnRef idx="0"/>
              <a:fillRef idx="0"/>
              <a:effectRef idx="0"/>
              <a:fontRef idx="minor"/>
            </p:style>
            <p:txBody>
              <a:bodyPr lIns="90000" rIns="90000" tIns="12960" bIns="12960" anchor="t">
                <a:noAutofit/>
              </a:bodyPr>
              <a:p>
                <a:endParaRPr b="0" lang="en-US" sz="2400" strike="noStrike" u="none">
                  <a:solidFill>
                    <a:srgbClr val="ffffff"/>
                  </a:solidFill>
                  <a:effectLst/>
                  <a:uFillTx/>
                  <a:latin typeface="Times New Roman"/>
                </a:endParaRPr>
              </a:p>
            </p:txBody>
          </p:sp>
          <p:sp>
            <p:nvSpPr>
              <p:cNvPr id="2689" name=""/>
              <p:cNvSpPr/>
              <p:nvPr/>
            </p:nvSpPr>
            <p:spPr>
              <a:xfrm>
                <a:off x="3263040" y="4130640"/>
                <a:ext cx="14400" cy="1440"/>
              </a:xfrm>
              <a:prstGeom prst="line">
                <a:avLst/>
              </a:prstGeom>
              <a:ln w="3240">
                <a:solidFill>
                  <a:srgbClr val="606060"/>
                </a:solidFill>
                <a:miter/>
              </a:ln>
            </p:spPr>
            <p:style>
              <a:lnRef idx="0"/>
              <a:fillRef idx="0"/>
              <a:effectRef idx="0"/>
              <a:fontRef idx="minor"/>
            </p:style>
            <p:txBody>
              <a:bodyPr lIns="90000" rIns="90000" tIns="-45360" bIns="-45360" anchor="t">
                <a:noAutofit/>
              </a:bodyPr>
              <a:p>
                <a:endParaRPr b="0" lang="en-US" sz="2400" strike="noStrike" u="none">
                  <a:solidFill>
                    <a:srgbClr val="ffffff"/>
                  </a:solidFill>
                  <a:effectLst/>
                  <a:uFillTx/>
                  <a:latin typeface="Times New Roman"/>
                </a:endParaRPr>
              </a:p>
            </p:txBody>
          </p:sp>
          <p:sp>
            <p:nvSpPr>
              <p:cNvPr id="2690" name=""/>
              <p:cNvSpPr/>
              <p:nvPr/>
            </p:nvSpPr>
            <p:spPr>
              <a:xfrm flipH="1" flipV="1">
                <a:off x="3239280" y="4081680"/>
                <a:ext cx="33480" cy="27000"/>
              </a:xfrm>
              <a:prstGeom prst="line">
                <a:avLst/>
              </a:prstGeom>
              <a:ln w="3240">
                <a:solidFill>
                  <a:srgbClr val="606060"/>
                </a:solidFill>
                <a:miter/>
              </a:ln>
            </p:spPr>
            <p:style>
              <a:lnRef idx="0"/>
              <a:fillRef idx="0"/>
              <a:effectRef idx="0"/>
              <a:fontRef idx="minor"/>
            </p:style>
            <p:txBody>
              <a:bodyPr lIns="90000" rIns="90000" tIns="-19800" bIns="-19800" anchor="t">
                <a:noAutofit/>
              </a:bodyPr>
              <a:p>
                <a:endParaRPr b="0" lang="en-US" sz="2400" strike="noStrike" u="none">
                  <a:solidFill>
                    <a:srgbClr val="ffffff"/>
                  </a:solidFill>
                  <a:effectLst/>
                  <a:uFillTx/>
                  <a:latin typeface="Times New Roman"/>
                </a:endParaRPr>
              </a:p>
            </p:txBody>
          </p:sp>
          <p:sp>
            <p:nvSpPr>
              <p:cNvPr id="2691" name=""/>
              <p:cNvSpPr/>
              <p:nvPr/>
            </p:nvSpPr>
            <p:spPr>
              <a:xfrm>
                <a:off x="3094920" y="4087800"/>
                <a:ext cx="21600" cy="1080"/>
              </a:xfrm>
              <a:prstGeom prst="line">
                <a:avLst/>
              </a:prstGeom>
              <a:ln w="3240">
                <a:solidFill>
                  <a:srgbClr val="606060"/>
                </a:solidFill>
                <a:miter/>
              </a:ln>
            </p:spPr>
            <p:style>
              <a:lnRef idx="0"/>
              <a:fillRef idx="0"/>
              <a:effectRef idx="0"/>
              <a:fontRef idx="minor"/>
            </p:style>
            <p:txBody>
              <a:bodyPr lIns="90000" rIns="90000" tIns="-45720" bIns="-45720" anchor="t">
                <a:noAutofit/>
              </a:bodyPr>
              <a:p>
                <a:endParaRPr b="0" lang="en-US" sz="2400" strike="noStrike" u="none">
                  <a:solidFill>
                    <a:srgbClr val="ffffff"/>
                  </a:solidFill>
                  <a:effectLst/>
                  <a:uFillTx/>
                  <a:latin typeface="Times New Roman"/>
                </a:endParaRPr>
              </a:p>
            </p:txBody>
          </p:sp>
          <p:sp>
            <p:nvSpPr>
              <p:cNvPr id="2692" name=""/>
              <p:cNvSpPr/>
              <p:nvPr/>
            </p:nvSpPr>
            <p:spPr>
              <a:xfrm>
                <a:off x="3263040" y="4130640"/>
                <a:ext cx="21600" cy="27000"/>
              </a:xfrm>
              <a:prstGeom prst="line">
                <a:avLst/>
              </a:prstGeom>
              <a:ln w="3240">
                <a:solidFill>
                  <a:srgbClr val="606060"/>
                </a:solidFill>
                <a:miter/>
              </a:ln>
            </p:spPr>
            <p:style>
              <a:lnRef idx="0"/>
              <a:fillRef idx="0"/>
              <a:effectRef idx="0"/>
              <a:fontRef idx="minor"/>
            </p:style>
            <p:txBody>
              <a:bodyPr lIns="90000" rIns="90000" tIns="-19800" bIns="-19800" anchor="t">
                <a:noAutofit/>
              </a:bodyPr>
              <a:p>
                <a:endParaRPr b="0" lang="en-US" sz="2400" strike="noStrike" u="none">
                  <a:solidFill>
                    <a:srgbClr val="ffffff"/>
                  </a:solidFill>
                  <a:effectLst/>
                  <a:uFillTx/>
                  <a:latin typeface="Times New Roman"/>
                </a:endParaRPr>
              </a:p>
            </p:txBody>
          </p:sp>
          <p:sp>
            <p:nvSpPr>
              <p:cNvPr id="2693" name=""/>
              <p:cNvSpPr/>
              <p:nvPr/>
            </p:nvSpPr>
            <p:spPr>
              <a:xfrm>
                <a:off x="3144960" y="3987720"/>
                <a:ext cx="70560" cy="72720"/>
              </a:xfrm>
              <a:prstGeom prst="line">
                <a:avLst/>
              </a:prstGeom>
              <a:ln w="3240">
                <a:solidFill>
                  <a:srgbClr val="606060"/>
                </a:solidFill>
                <a:miter/>
              </a:ln>
            </p:spPr>
            <p:style>
              <a:lnRef idx="0"/>
              <a:fillRef idx="0"/>
              <a:effectRef idx="0"/>
              <a:fontRef idx="minor"/>
            </p:style>
            <p:txBody>
              <a:bodyPr lIns="90000" rIns="90000" tIns="25920" bIns="25920" anchor="t">
                <a:noAutofit/>
              </a:bodyPr>
              <a:p>
                <a:endParaRPr b="0" lang="en-US" sz="2400" strike="noStrike" u="none">
                  <a:solidFill>
                    <a:srgbClr val="ffffff"/>
                  </a:solidFill>
                  <a:effectLst/>
                  <a:uFillTx/>
                  <a:latin typeface="Times New Roman"/>
                </a:endParaRPr>
              </a:p>
            </p:txBody>
          </p:sp>
          <p:sp>
            <p:nvSpPr>
              <p:cNvPr id="2694" name=""/>
              <p:cNvSpPr/>
              <p:nvPr/>
            </p:nvSpPr>
            <p:spPr>
              <a:xfrm>
                <a:off x="3219840" y="3975120"/>
                <a:ext cx="19440" cy="120960"/>
              </a:xfrm>
              <a:custGeom>
                <a:avLst/>
                <a:gdLst/>
                <a:ahLst/>
                <a:rect l="l" t="t" r="r" b="b"/>
                <a:pathLst>
                  <a:path w="74" h="510">
                    <a:moveTo>
                      <a:pt x="0" y="346"/>
                    </a:moveTo>
                    <a:lnTo>
                      <a:pt x="74" y="0"/>
                    </a:lnTo>
                    <a:lnTo>
                      <a:pt x="19" y="510"/>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695" name=""/>
              <p:cNvSpPr/>
              <p:nvPr/>
            </p:nvSpPr>
            <p:spPr>
              <a:xfrm>
                <a:off x="3223080" y="3977640"/>
                <a:ext cx="32760" cy="52920"/>
              </a:xfrm>
              <a:custGeom>
                <a:avLst/>
                <a:gdLst/>
                <a:ahLst/>
                <a:rect l="l" t="t" r="r" b="b"/>
                <a:pathLst>
                  <a:path w="128" h="227">
                    <a:moveTo>
                      <a:pt x="0" y="0"/>
                    </a:moveTo>
                    <a:lnTo>
                      <a:pt x="98" y="99"/>
                    </a:lnTo>
                    <a:lnTo>
                      <a:pt x="23" y="227"/>
                    </a:lnTo>
                    <a:lnTo>
                      <a:pt x="128" y="227"/>
                    </a:lnTo>
                  </a:path>
                </a:pathLst>
              </a:custGeom>
              <a:noFill/>
              <a:ln w="3240">
                <a:solidFill>
                  <a:srgbClr val="606060"/>
                </a:solidFill>
                <a:round/>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2696" name=""/>
              <p:cNvSpPr/>
              <p:nvPr/>
            </p:nvSpPr>
            <p:spPr>
              <a:xfrm>
                <a:off x="3232440" y="3976560"/>
                <a:ext cx="16200" cy="54360"/>
              </a:xfrm>
              <a:custGeom>
                <a:avLst/>
                <a:gdLst/>
                <a:ahLst/>
                <a:rect l="l" t="t" r="r" b="b"/>
                <a:pathLst>
                  <a:path w="62" h="226">
                    <a:moveTo>
                      <a:pt x="0" y="0"/>
                    </a:moveTo>
                    <a:lnTo>
                      <a:pt x="62" y="94"/>
                    </a:lnTo>
                    <a:lnTo>
                      <a:pt x="50" y="226"/>
                    </a:lnTo>
                  </a:path>
                </a:pathLst>
              </a:custGeom>
              <a:noFill/>
              <a:ln w="3240">
                <a:solidFill>
                  <a:srgbClr val="606060"/>
                </a:solidFill>
                <a:round/>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2697" name=""/>
              <p:cNvSpPr/>
              <p:nvPr/>
            </p:nvSpPr>
            <p:spPr>
              <a:xfrm>
                <a:off x="3107160" y="3979440"/>
                <a:ext cx="28440" cy="55440"/>
              </a:xfrm>
              <a:custGeom>
                <a:avLst/>
                <a:gdLst/>
                <a:ahLst/>
                <a:rect l="l" t="t" r="r" b="b"/>
                <a:pathLst>
                  <a:path w="109" h="235">
                    <a:moveTo>
                      <a:pt x="109" y="0"/>
                    </a:moveTo>
                    <a:lnTo>
                      <a:pt x="0" y="128"/>
                    </a:lnTo>
                    <a:lnTo>
                      <a:pt x="71" y="235"/>
                    </a:lnTo>
                  </a:path>
                </a:pathLst>
              </a:custGeom>
              <a:noFill/>
              <a:ln w="3240">
                <a:solidFill>
                  <a:srgbClr val="606060"/>
                </a:solidFill>
                <a:round/>
              </a:ln>
            </p:spPr>
            <p:style>
              <a:lnRef idx="0"/>
              <a:fillRef idx="0"/>
              <a:effectRef idx="0"/>
              <a:fontRef idx="minor"/>
            </p:style>
            <p:txBody>
              <a:bodyPr lIns="90000" rIns="90000" tIns="8640" bIns="8640" anchor="t">
                <a:noAutofit/>
              </a:bodyPr>
              <a:p>
                <a:endParaRPr b="0" lang="en-US" sz="2400" strike="noStrike" u="none">
                  <a:solidFill>
                    <a:srgbClr val="ffffff"/>
                  </a:solidFill>
                  <a:effectLst/>
                  <a:uFillTx/>
                  <a:latin typeface="Times New Roman"/>
                </a:endParaRPr>
              </a:p>
            </p:txBody>
          </p:sp>
          <p:sp>
            <p:nvSpPr>
              <p:cNvPr id="2698" name=""/>
              <p:cNvSpPr/>
              <p:nvPr/>
            </p:nvSpPr>
            <p:spPr>
              <a:xfrm flipH="1" flipV="1">
                <a:off x="3139560" y="3917520"/>
                <a:ext cx="103320" cy="57240"/>
              </a:xfrm>
              <a:prstGeom prst="line">
                <a:avLst/>
              </a:prstGeom>
              <a:ln w="3240">
                <a:solidFill>
                  <a:srgbClr val="606060"/>
                </a:solidFill>
                <a:miter/>
              </a:ln>
            </p:spPr>
            <p:style>
              <a:lnRef idx="0"/>
              <a:fillRef idx="0"/>
              <a:effectRef idx="0"/>
              <a:fontRef idx="minor"/>
            </p:style>
            <p:txBody>
              <a:bodyPr lIns="90000" rIns="90000" tIns="10440" bIns="10440" anchor="t">
                <a:noAutofit/>
              </a:bodyPr>
              <a:p>
                <a:endParaRPr b="0" lang="en-US" sz="2400" strike="noStrike" u="none">
                  <a:solidFill>
                    <a:srgbClr val="ffffff"/>
                  </a:solidFill>
                  <a:effectLst/>
                  <a:uFillTx/>
                  <a:latin typeface="Times New Roman"/>
                </a:endParaRPr>
              </a:p>
            </p:txBody>
          </p:sp>
          <p:sp>
            <p:nvSpPr>
              <p:cNvPr id="2699" name=""/>
              <p:cNvSpPr/>
              <p:nvPr/>
            </p:nvSpPr>
            <p:spPr>
              <a:xfrm>
                <a:off x="3112200" y="3917880"/>
                <a:ext cx="151560" cy="61200"/>
              </a:xfrm>
              <a:custGeom>
                <a:avLst/>
                <a:gdLst/>
                <a:ahLst/>
                <a:rect l="l" t="t" r="r" b="b"/>
                <a:pathLst>
                  <a:path w="594" h="255">
                    <a:moveTo>
                      <a:pt x="0" y="255"/>
                    </a:moveTo>
                    <a:lnTo>
                      <a:pt x="385" y="17"/>
                    </a:lnTo>
                    <a:lnTo>
                      <a:pt x="476" y="0"/>
                    </a:lnTo>
                    <a:lnTo>
                      <a:pt x="594" y="0"/>
                    </a:lnTo>
                    <a:lnTo>
                      <a:pt x="514" y="236"/>
                    </a:lnTo>
                  </a:path>
                </a:pathLst>
              </a:custGeom>
              <a:noFill/>
              <a:ln w="3240">
                <a:solidFill>
                  <a:srgbClr val="606060"/>
                </a:solidFill>
                <a:round/>
              </a:ln>
            </p:spPr>
            <p:style>
              <a:lnRef idx="0"/>
              <a:fillRef idx="0"/>
              <a:effectRef idx="0"/>
              <a:fontRef idx="minor"/>
            </p:style>
            <p:txBody>
              <a:bodyPr lIns="90000" rIns="90000" tIns="14400" bIns="14400" anchor="t">
                <a:noAutofit/>
              </a:bodyPr>
              <a:p>
                <a:endParaRPr b="0" lang="en-US" sz="2400" strike="noStrike" u="none">
                  <a:solidFill>
                    <a:srgbClr val="ffffff"/>
                  </a:solidFill>
                  <a:effectLst/>
                  <a:uFillTx/>
                  <a:latin typeface="Times New Roman"/>
                </a:endParaRPr>
              </a:p>
            </p:txBody>
          </p:sp>
          <p:sp>
            <p:nvSpPr>
              <p:cNvPr id="2700" name=""/>
              <p:cNvSpPr/>
              <p:nvPr/>
            </p:nvSpPr>
            <p:spPr>
              <a:xfrm flipH="1" flipV="1">
                <a:off x="3031920" y="3749400"/>
                <a:ext cx="112680" cy="22536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701" name=""/>
              <p:cNvSpPr/>
              <p:nvPr/>
            </p:nvSpPr>
            <p:spPr>
              <a:xfrm>
                <a:off x="3012840" y="3681000"/>
                <a:ext cx="99360" cy="298080"/>
              </a:xfrm>
              <a:custGeom>
                <a:avLst/>
                <a:gdLst/>
                <a:ahLst/>
                <a:rect l="l" t="t" r="r" b="b"/>
                <a:pathLst>
                  <a:path w="385" h="1255">
                    <a:moveTo>
                      <a:pt x="0" y="0"/>
                    </a:moveTo>
                    <a:lnTo>
                      <a:pt x="36" y="289"/>
                    </a:lnTo>
                    <a:lnTo>
                      <a:pt x="385" y="1255"/>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702" name=""/>
              <p:cNvSpPr/>
              <p:nvPr/>
            </p:nvSpPr>
            <p:spPr>
              <a:xfrm>
                <a:off x="3092760" y="3897720"/>
                <a:ext cx="28800" cy="81360"/>
              </a:xfrm>
              <a:custGeom>
                <a:avLst/>
                <a:gdLst/>
                <a:ahLst/>
                <a:rect l="l" t="t" r="r" b="b"/>
                <a:pathLst>
                  <a:path w="111" h="342">
                    <a:moveTo>
                      <a:pt x="74" y="342"/>
                    </a:moveTo>
                    <a:lnTo>
                      <a:pt x="111" y="178"/>
                    </a:lnTo>
                    <a:lnTo>
                      <a:pt x="0" y="140"/>
                    </a:lnTo>
                    <a:lnTo>
                      <a:pt x="18" y="0"/>
                    </a:lnTo>
                  </a:path>
                </a:pathLst>
              </a:custGeom>
              <a:noFill/>
              <a:ln w="3240">
                <a:solidFill>
                  <a:srgbClr val="606060"/>
                </a:solidFill>
                <a:round/>
              </a:ln>
            </p:spPr>
            <p:style>
              <a:lnRef idx="0"/>
              <a:fillRef idx="0"/>
              <a:effectRef idx="0"/>
              <a:fontRef idx="minor"/>
            </p:style>
            <p:txBody>
              <a:bodyPr lIns="90000" rIns="90000" tIns="34560" bIns="34560" anchor="t">
                <a:noAutofit/>
              </a:bodyPr>
              <a:p>
                <a:endParaRPr b="0" lang="en-US" sz="2400" strike="noStrike" u="none">
                  <a:solidFill>
                    <a:srgbClr val="ffffff"/>
                  </a:solidFill>
                  <a:effectLst/>
                  <a:uFillTx/>
                  <a:latin typeface="Times New Roman"/>
                </a:endParaRPr>
              </a:p>
            </p:txBody>
          </p:sp>
          <p:sp>
            <p:nvSpPr>
              <p:cNvPr id="2703" name=""/>
              <p:cNvSpPr/>
              <p:nvPr/>
            </p:nvSpPr>
            <p:spPr>
              <a:xfrm>
                <a:off x="3187080" y="3920760"/>
                <a:ext cx="35640" cy="27000"/>
              </a:xfrm>
              <a:custGeom>
                <a:avLst/>
                <a:gdLst/>
                <a:ahLst/>
                <a:rect l="l" t="t" r="r" b="b"/>
                <a:pathLst>
                  <a:path w="141" h="117">
                    <a:moveTo>
                      <a:pt x="5" y="61"/>
                    </a:moveTo>
                    <a:lnTo>
                      <a:pt x="141" y="0"/>
                    </a:lnTo>
                    <a:lnTo>
                      <a:pt x="0" y="117"/>
                    </a:lnTo>
                  </a:path>
                </a:pathLst>
              </a:custGeom>
              <a:noFill/>
              <a:ln w="3240">
                <a:solidFill>
                  <a:srgbClr val="606060"/>
                </a:solidFill>
                <a:round/>
              </a:ln>
            </p:spPr>
            <p:style>
              <a:lnRef idx="0"/>
              <a:fillRef idx="0"/>
              <a:effectRef idx="0"/>
              <a:fontRef idx="minor"/>
            </p:style>
            <p:txBody>
              <a:bodyPr lIns="90000" rIns="90000" tIns="-19800" bIns="-19800" anchor="t">
                <a:noAutofit/>
              </a:bodyPr>
              <a:p>
                <a:endParaRPr b="0" lang="en-US" sz="2400" strike="noStrike" u="none">
                  <a:solidFill>
                    <a:srgbClr val="ffffff"/>
                  </a:solidFill>
                  <a:effectLst/>
                  <a:uFillTx/>
                  <a:latin typeface="Times New Roman"/>
                </a:endParaRPr>
              </a:p>
            </p:txBody>
          </p:sp>
          <p:sp>
            <p:nvSpPr>
              <p:cNvPr id="2704" name=""/>
              <p:cNvSpPr/>
              <p:nvPr/>
            </p:nvSpPr>
            <p:spPr>
              <a:xfrm flipV="1">
                <a:off x="3144960" y="3917520"/>
                <a:ext cx="94320" cy="57240"/>
              </a:xfrm>
              <a:prstGeom prst="line">
                <a:avLst/>
              </a:prstGeom>
              <a:ln w="3240">
                <a:solidFill>
                  <a:srgbClr val="606060"/>
                </a:solidFill>
                <a:miter/>
              </a:ln>
            </p:spPr>
            <p:style>
              <a:lnRef idx="0"/>
              <a:fillRef idx="0"/>
              <a:effectRef idx="0"/>
              <a:fontRef idx="minor"/>
            </p:style>
            <p:txBody>
              <a:bodyPr lIns="90000" rIns="90000" tIns="10440" bIns="10440" anchor="t">
                <a:noAutofit/>
              </a:bodyPr>
              <a:p>
                <a:endParaRPr b="0" lang="en-US" sz="2400" strike="noStrike" u="none">
                  <a:solidFill>
                    <a:srgbClr val="ffffff"/>
                  </a:solidFill>
                  <a:effectLst/>
                  <a:uFillTx/>
                  <a:latin typeface="Times New Roman"/>
                </a:endParaRPr>
              </a:p>
            </p:txBody>
          </p:sp>
          <p:sp>
            <p:nvSpPr>
              <p:cNvPr id="2705" name=""/>
              <p:cNvSpPr/>
              <p:nvPr/>
            </p:nvSpPr>
            <p:spPr>
              <a:xfrm>
                <a:off x="3065040" y="3736440"/>
                <a:ext cx="136440" cy="238320"/>
              </a:xfrm>
              <a:custGeom>
                <a:avLst/>
                <a:gdLst/>
                <a:ahLst/>
                <a:rect l="l" t="t" r="r" b="b"/>
                <a:pathLst>
                  <a:path w="533" h="998">
                    <a:moveTo>
                      <a:pt x="533" y="998"/>
                    </a:moveTo>
                    <a:lnTo>
                      <a:pt x="152" y="753"/>
                    </a:lnTo>
                    <a:lnTo>
                      <a:pt x="6" y="524"/>
                    </a:lnTo>
                    <a:lnTo>
                      <a:pt x="0" y="0"/>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706" name=""/>
              <p:cNvSpPr/>
              <p:nvPr/>
            </p:nvSpPr>
            <p:spPr>
              <a:xfrm>
                <a:off x="3074400" y="3749400"/>
                <a:ext cx="74880" cy="225360"/>
              </a:xfrm>
              <a:custGeom>
                <a:avLst/>
                <a:gdLst/>
                <a:ahLst/>
                <a:rect l="l" t="t" r="r" b="b"/>
                <a:pathLst>
                  <a:path w="294" h="945">
                    <a:moveTo>
                      <a:pt x="0" y="0"/>
                    </a:moveTo>
                    <a:lnTo>
                      <a:pt x="30" y="642"/>
                    </a:lnTo>
                    <a:lnTo>
                      <a:pt x="294" y="945"/>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707" name=""/>
              <p:cNvSpPr/>
              <p:nvPr/>
            </p:nvSpPr>
            <p:spPr>
              <a:xfrm>
                <a:off x="3102120" y="3925080"/>
                <a:ext cx="31680" cy="28440"/>
              </a:xfrm>
              <a:custGeom>
                <a:avLst/>
                <a:gdLst/>
                <a:ahLst/>
                <a:rect l="l" t="t" r="r" b="b"/>
                <a:pathLst>
                  <a:path w="123" h="118">
                    <a:moveTo>
                      <a:pt x="67" y="0"/>
                    </a:moveTo>
                    <a:lnTo>
                      <a:pt x="0" y="118"/>
                    </a:lnTo>
                    <a:lnTo>
                      <a:pt x="123" y="117"/>
                    </a:lnTo>
                  </a:path>
                </a:pathLst>
              </a:custGeom>
              <a:noFill/>
              <a:ln w="3240">
                <a:solidFill>
                  <a:srgbClr val="606060"/>
                </a:solidFill>
                <a:round/>
              </a:ln>
            </p:spPr>
            <p:style>
              <a:lnRef idx="0"/>
              <a:fillRef idx="0"/>
              <a:effectRef idx="0"/>
              <a:fontRef idx="minor"/>
            </p:style>
            <p:txBody>
              <a:bodyPr lIns="90000" rIns="90000" tIns="-18360" bIns="-18360" anchor="t">
                <a:noAutofit/>
              </a:bodyPr>
              <a:p>
                <a:endParaRPr b="0" lang="en-US" sz="2400" strike="noStrike" u="none">
                  <a:solidFill>
                    <a:srgbClr val="ffffff"/>
                  </a:solidFill>
                  <a:effectLst/>
                  <a:uFillTx/>
                  <a:latin typeface="Times New Roman"/>
                </a:endParaRPr>
              </a:p>
            </p:txBody>
          </p:sp>
          <p:sp>
            <p:nvSpPr>
              <p:cNvPr id="2708" name=""/>
              <p:cNvSpPr/>
              <p:nvPr/>
            </p:nvSpPr>
            <p:spPr>
              <a:xfrm>
                <a:off x="3252600" y="3681000"/>
                <a:ext cx="75600" cy="240840"/>
              </a:xfrm>
              <a:custGeom>
                <a:avLst/>
                <a:gdLst/>
                <a:ahLst/>
                <a:rect l="l" t="t" r="r" b="b"/>
                <a:pathLst>
                  <a:path w="294" h="1018">
                    <a:moveTo>
                      <a:pt x="294" y="0"/>
                    </a:moveTo>
                    <a:lnTo>
                      <a:pt x="275" y="309"/>
                    </a:lnTo>
                    <a:lnTo>
                      <a:pt x="37" y="1018"/>
                    </a:lnTo>
                    <a:lnTo>
                      <a:pt x="0" y="927"/>
                    </a:lnTo>
                    <a:lnTo>
                      <a:pt x="74" y="910"/>
                    </a:lnTo>
                    <a:lnTo>
                      <a:pt x="74" y="819"/>
                    </a:lnTo>
                    <a:lnTo>
                      <a:pt x="109" y="819"/>
                    </a:lnTo>
                    <a:lnTo>
                      <a:pt x="91" y="782"/>
                    </a:lnTo>
                    <a:lnTo>
                      <a:pt x="55" y="782"/>
                    </a:lnTo>
                    <a:lnTo>
                      <a:pt x="55" y="746"/>
                    </a:lnTo>
                    <a:lnTo>
                      <a:pt x="165" y="636"/>
                    </a:lnTo>
                    <a:lnTo>
                      <a:pt x="147" y="528"/>
                    </a:lnTo>
                    <a:lnTo>
                      <a:pt x="257" y="382"/>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709" name=""/>
              <p:cNvSpPr/>
              <p:nvPr/>
            </p:nvSpPr>
            <p:spPr>
              <a:xfrm>
                <a:off x="3210840" y="3681000"/>
                <a:ext cx="117720" cy="294120"/>
              </a:xfrm>
              <a:custGeom>
                <a:avLst/>
                <a:gdLst/>
                <a:ahLst/>
                <a:rect l="l" t="t" r="r" b="b"/>
                <a:pathLst>
                  <a:path w="459" h="1236">
                    <a:moveTo>
                      <a:pt x="459" y="0"/>
                    </a:moveTo>
                    <a:lnTo>
                      <a:pt x="404" y="309"/>
                    </a:lnTo>
                    <a:lnTo>
                      <a:pt x="0" y="1236"/>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710" name=""/>
              <p:cNvSpPr/>
              <p:nvPr/>
            </p:nvSpPr>
            <p:spPr>
              <a:xfrm>
                <a:off x="3210840" y="3679560"/>
                <a:ext cx="117720" cy="295200"/>
              </a:xfrm>
              <a:custGeom>
                <a:avLst/>
                <a:gdLst/>
                <a:ahLst/>
                <a:rect l="l" t="t" r="r" b="b"/>
                <a:pathLst>
                  <a:path w="459" h="1239">
                    <a:moveTo>
                      <a:pt x="0" y="1239"/>
                    </a:moveTo>
                    <a:lnTo>
                      <a:pt x="220" y="913"/>
                    </a:lnTo>
                    <a:lnTo>
                      <a:pt x="239" y="310"/>
                    </a:lnTo>
                    <a:lnTo>
                      <a:pt x="459" y="0"/>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711" name=""/>
              <p:cNvSpPr/>
              <p:nvPr/>
            </p:nvSpPr>
            <p:spPr>
              <a:xfrm>
                <a:off x="3281760" y="3681000"/>
                <a:ext cx="46800" cy="168480"/>
              </a:xfrm>
              <a:custGeom>
                <a:avLst/>
                <a:gdLst/>
                <a:ahLst/>
                <a:rect l="l" t="t" r="r" b="b"/>
                <a:pathLst>
                  <a:path w="185" h="712">
                    <a:moveTo>
                      <a:pt x="185" y="0"/>
                    </a:moveTo>
                    <a:lnTo>
                      <a:pt x="0" y="309"/>
                    </a:lnTo>
                    <a:lnTo>
                      <a:pt x="31" y="712"/>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712" name=""/>
              <p:cNvSpPr/>
              <p:nvPr/>
            </p:nvSpPr>
            <p:spPr>
              <a:xfrm>
                <a:off x="3272400" y="3766680"/>
                <a:ext cx="12960" cy="60840"/>
              </a:xfrm>
              <a:custGeom>
                <a:avLst/>
                <a:gdLst/>
                <a:ahLst/>
                <a:rect l="l" t="t" r="r" b="b"/>
                <a:pathLst>
                  <a:path w="55" h="255">
                    <a:moveTo>
                      <a:pt x="0" y="0"/>
                    </a:moveTo>
                    <a:lnTo>
                      <a:pt x="55" y="53"/>
                    </a:lnTo>
                    <a:lnTo>
                      <a:pt x="0" y="53"/>
                    </a:lnTo>
                    <a:lnTo>
                      <a:pt x="55" y="164"/>
                    </a:lnTo>
                    <a:lnTo>
                      <a:pt x="0" y="255"/>
                    </a:lnTo>
                  </a:path>
                </a:pathLst>
              </a:custGeom>
              <a:noFill/>
              <a:ln w="3240">
                <a:solidFill>
                  <a:srgbClr val="606060"/>
                </a:solidFill>
                <a:round/>
              </a:ln>
            </p:spPr>
            <p:style>
              <a:lnRef idx="0"/>
              <a:fillRef idx="0"/>
              <a:effectRef idx="0"/>
              <a:fontRef idx="minor"/>
            </p:style>
            <p:txBody>
              <a:bodyPr lIns="90000" rIns="90000" tIns="14040" bIns="14040" anchor="t">
                <a:noAutofit/>
              </a:bodyPr>
              <a:p>
                <a:endParaRPr b="0" lang="en-US" sz="2400" strike="noStrike" u="none">
                  <a:solidFill>
                    <a:srgbClr val="ffffff"/>
                  </a:solidFill>
                  <a:effectLst/>
                  <a:uFillTx/>
                  <a:latin typeface="Times New Roman"/>
                </a:endParaRPr>
              </a:p>
            </p:txBody>
          </p:sp>
          <p:sp>
            <p:nvSpPr>
              <p:cNvPr id="2713" name=""/>
              <p:cNvSpPr/>
              <p:nvPr/>
            </p:nvSpPr>
            <p:spPr>
              <a:xfrm>
                <a:off x="3057120" y="3758040"/>
                <a:ext cx="21240" cy="69840"/>
              </a:xfrm>
              <a:custGeom>
                <a:avLst/>
                <a:gdLst/>
                <a:ahLst/>
                <a:rect l="l" t="t" r="r" b="b"/>
                <a:pathLst>
                  <a:path w="84" h="293">
                    <a:moveTo>
                      <a:pt x="0" y="0"/>
                    </a:moveTo>
                    <a:lnTo>
                      <a:pt x="73" y="73"/>
                    </a:lnTo>
                    <a:lnTo>
                      <a:pt x="19" y="73"/>
                    </a:lnTo>
                    <a:lnTo>
                      <a:pt x="75" y="163"/>
                    </a:lnTo>
                    <a:lnTo>
                      <a:pt x="19" y="163"/>
                    </a:lnTo>
                    <a:lnTo>
                      <a:pt x="84" y="292"/>
                    </a:lnTo>
                    <a:lnTo>
                      <a:pt x="22" y="293"/>
                    </a:lnTo>
                  </a:path>
                </a:pathLst>
              </a:custGeom>
              <a:noFill/>
              <a:ln w="3240">
                <a:solidFill>
                  <a:srgbClr val="606060"/>
                </a:solidFill>
                <a:round/>
              </a:ln>
            </p:spPr>
            <p:style>
              <a:lnRef idx="0"/>
              <a:fillRef idx="0"/>
              <a:effectRef idx="0"/>
              <a:fontRef idx="minor"/>
            </p:style>
            <p:txBody>
              <a:bodyPr lIns="90000" rIns="90000" tIns="23040" bIns="23040" anchor="t">
                <a:noAutofit/>
              </a:bodyPr>
              <a:p>
                <a:endParaRPr b="0" lang="en-US" sz="2400" strike="noStrike" u="none">
                  <a:solidFill>
                    <a:srgbClr val="ffffff"/>
                  </a:solidFill>
                  <a:effectLst/>
                  <a:uFillTx/>
                  <a:latin typeface="Times New Roman"/>
                </a:endParaRPr>
              </a:p>
            </p:txBody>
          </p:sp>
          <p:sp>
            <p:nvSpPr>
              <p:cNvPr id="2714" name=""/>
              <p:cNvSpPr/>
              <p:nvPr/>
            </p:nvSpPr>
            <p:spPr>
              <a:xfrm>
                <a:off x="3054960" y="3796560"/>
                <a:ext cx="28440" cy="57240"/>
              </a:xfrm>
              <a:custGeom>
                <a:avLst/>
                <a:gdLst/>
                <a:ahLst/>
                <a:rect l="l" t="t" r="r" b="b"/>
                <a:pathLst>
                  <a:path w="111" h="236">
                    <a:moveTo>
                      <a:pt x="111" y="236"/>
                    </a:moveTo>
                    <a:lnTo>
                      <a:pt x="0" y="89"/>
                    </a:lnTo>
                    <a:lnTo>
                      <a:pt x="0" y="0"/>
                    </a:lnTo>
                  </a:path>
                </a:pathLst>
              </a:custGeom>
              <a:noFill/>
              <a:ln w="3240">
                <a:solidFill>
                  <a:srgbClr val="606060"/>
                </a:solidFill>
                <a:round/>
              </a:ln>
            </p:spPr>
            <p:style>
              <a:lnRef idx="0"/>
              <a:fillRef idx="0"/>
              <a:effectRef idx="0"/>
              <a:fontRef idx="minor"/>
            </p:style>
            <p:txBody>
              <a:bodyPr lIns="90000" rIns="90000" tIns="10440" bIns="10440" anchor="t">
                <a:noAutofit/>
              </a:bodyPr>
              <a:p>
                <a:endParaRPr b="0" lang="en-US" sz="2400" strike="noStrike" u="none">
                  <a:solidFill>
                    <a:srgbClr val="ffffff"/>
                  </a:solidFill>
                  <a:effectLst/>
                  <a:uFillTx/>
                  <a:latin typeface="Times New Roman"/>
                </a:endParaRPr>
              </a:p>
            </p:txBody>
          </p:sp>
          <p:sp>
            <p:nvSpPr>
              <p:cNvPr id="2715" name=""/>
              <p:cNvSpPr/>
              <p:nvPr/>
            </p:nvSpPr>
            <p:spPr>
              <a:xfrm flipV="1">
                <a:off x="3157560" y="3933720"/>
                <a:ext cx="11160" cy="19440"/>
              </a:xfrm>
              <a:prstGeom prst="line">
                <a:avLst/>
              </a:prstGeom>
              <a:ln w="3240">
                <a:solidFill>
                  <a:srgbClr val="606060"/>
                </a:solidFill>
                <a:miter/>
              </a:ln>
            </p:spPr>
            <p:style>
              <a:lnRef idx="0"/>
              <a:fillRef idx="0"/>
              <a:effectRef idx="0"/>
              <a:fontRef idx="minor"/>
            </p:style>
            <p:txBody>
              <a:bodyPr lIns="90000" rIns="90000" tIns="-27360" bIns="-27360" anchor="t">
                <a:noAutofit/>
              </a:bodyPr>
              <a:p>
                <a:endParaRPr b="0" lang="en-US" sz="2400" strike="noStrike" u="none">
                  <a:solidFill>
                    <a:srgbClr val="ffffff"/>
                  </a:solidFill>
                  <a:effectLst/>
                  <a:uFillTx/>
                  <a:latin typeface="Times New Roman"/>
                </a:endParaRPr>
              </a:p>
            </p:txBody>
          </p:sp>
          <p:sp>
            <p:nvSpPr>
              <p:cNvPr id="2716" name=""/>
              <p:cNvSpPr/>
              <p:nvPr/>
            </p:nvSpPr>
            <p:spPr>
              <a:xfrm>
                <a:off x="3088800" y="3862080"/>
                <a:ext cx="70560" cy="85680"/>
              </a:xfrm>
              <a:custGeom>
                <a:avLst/>
                <a:gdLst/>
                <a:ahLst/>
                <a:rect l="l" t="t" r="r" b="b"/>
                <a:pathLst>
                  <a:path w="274" h="364">
                    <a:moveTo>
                      <a:pt x="274" y="364"/>
                    </a:moveTo>
                    <a:lnTo>
                      <a:pt x="200" y="237"/>
                    </a:lnTo>
                    <a:lnTo>
                      <a:pt x="91" y="91"/>
                    </a:lnTo>
                    <a:lnTo>
                      <a:pt x="0" y="0"/>
                    </a:lnTo>
                  </a:path>
                </a:pathLst>
              </a:custGeom>
              <a:noFill/>
              <a:ln w="3240">
                <a:solidFill>
                  <a:srgbClr val="606060"/>
                </a:solidFill>
                <a:round/>
              </a:ln>
            </p:spPr>
            <p:style>
              <a:lnRef idx="0"/>
              <a:fillRef idx="0"/>
              <a:effectRef idx="0"/>
              <a:fontRef idx="minor"/>
            </p:style>
            <p:txBody>
              <a:bodyPr lIns="90000" rIns="90000" tIns="38880" bIns="38880" anchor="t">
                <a:noAutofit/>
              </a:bodyPr>
              <a:p>
                <a:endParaRPr b="0" lang="en-US" sz="2400" strike="noStrike" u="none">
                  <a:solidFill>
                    <a:srgbClr val="ffffff"/>
                  </a:solidFill>
                  <a:effectLst/>
                  <a:uFillTx/>
                  <a:latin typeface="Times New Roman"/>
                </a:endParaRPr>
              </a:p>
            </p:txBody>
          </p:sp>
          <p:sp>
            <p:nvSpPr>
              <p:cNvPr id="2717" name=""/>
              <p:cNvSpPr/>
              <p:nvPr/>
            </p:nvSpPr>
            <p:spPr>
              <a:xfrm>
                <a:off x="3065040" y="3858120"/>
                <a:ext cx="56160" cy="68400"/>
              </a:xfrm>
              <a:prstGeom prst="line">
                <a:avLst/>
              </a:prstGeom>
              <a:ln w="3240">
                <a:solidFill>
                  <a:srgbClr val="606060"/>
                </a:solidFill>
                <a:miter/>
              </a:ln>
            </p:spPr>
            <p:style>
              <a:lnRef idx="0"/>
              <a:fillRef idx="0"/>
              <a:effectRef idx="0"/>
              <a:fontRef idx="minor"/>
            </p:style>
            <p:txBody>
              <a:bodyPr lIns="90000" rIns="90000" tIns="21600" bIns="21600" anchor="t">
                <a:noAutofit/>
              </a:bodyPr>
              <a:p>
                <a:endParaRPr b="0" lang="en-US" sz="2400" strike="noStrike" u="none">
                  <a:solidFill>
                    <a:srgbClr val="ffffff"/>
                  </a:solidFill>
                  <a:effectLst/>
                  <a:uFillTx/>
                  <a:latin typeface="Times New Roman"/>
                </a:endParaRPr>
              </a:p>
            </p:txBody>
          </p:sp>
          <p:sp>
            <p:nvSpPr>
              <p:cNvPr id="2718" name=""/>
              <p:cNvSpPr/>
              <p:nvPr/>
            </p:nvSpPr>
            <p:spPr>
              <a:xfrm>
                <a:off x="3079440" y="3866400"/>
                <a:ext cx="41760" cy="51120"/>
              </a:xfrm>
              <a:custGeom>
                <a:avLst/>
                <a:gdLst/>
                <a:ahLst/>
                <a:rect l="l" t="t" r="r" b="b"/>
                <a:pathLst>
                  <a:path w="162" h="219">
                    <a:moveTo>
                      <a:pt x="162" y="128"/>
                    </a:moveTo>
                    <a:lnTo>
                      <a:pt x="143" y="219"/>
                    </a:lnTo>
                    <a:lnTo>
                      <a:pt x="125" y="91"/>
                    </a:lnTo>
                    <a:lnTo>
                      <a:pt x="0" y="0"/>
                    </a:lnTo>
                  </a:path>
                </a:pathLst>
              </a:custGeom>
              <a:noFill/>
              <a:ln w="3240">
                <a:solidFill>
                  <a:srgbClr val="606060"/>
                </a:solidFill>
                <a:round/>
              </a:ln>
            </p:spPr>
            <p:style>
              <a:lnRef idx="0"/>
              <a:fillRef idx="0"/>
              <a:effectRef idx="0"/>
              <a:fontRef idx="minor"/>
            </p:style>
            <p:txBody>
              <a:bodyPr lIns="90000" rIns="90000" tIns="4320" bIns="4320" anchor="t">
                <a:noAutofit/>
              </a:bodyPr>
              <a:p>
                <a:endParaRPr b="0" lang="en-US" sz="2400" strike="noStrike" u="none">
                  <a:solidFill>
                    <a:srgbClr val="ffffff"/>
                  </a:solidFill>
                  <a:effectLst/>
                  <a:uFillTx/>
                  <a:latin typeface="Times New Roman"/>
                </a:endParaRPr>
              </a:p>
            </p:txBody>
          </p:sp>
          <p:sp>
            <p:nvSpPr>
              <p:cNvPr id="2719" name=""/>
              <p:cNvSpPr/>
              <p:nvPr/>
            </p:nvSpPr>
            <p:spPr>
              <a:xfrm flipV="1">
                <a:off x="3210840" y="3862080"/>
                <a:ext cx="52200" cy="59760"/>
              </a:xfrm>
              <a:prstGeom prst="line">
                <a:avLst/>
              </a:prstGeom>
              <a:ln w="3240">
                <a:solidFill>
                  <a:srgbClr val="606060"/>
                </a:solidFill>
                <a:miter/>
              </a:ln>
            </p:spPr>
            <p:style>
              <a:lnRef idx="0"/>
              <a:fillRef idx="0"/>
              <a:effectRef idx="0"/>
              <a:fontRef idx="minor"/>
            </p:style>
            <p:txBody>
              <a:bodyPr lIns="90000" rIns="90000" tIns="12960" bIns="12960" anchor="t">
                <a:noAutofit/>
              </a:bodyPr>
              <a:p>
                <a:endParaRPr b="0" lang="en-US" sz="2400" strike="noStrike" u="none">
                  <a:solidFill>
                    <a:srgbClr val="ffffff"/>
                  </a:solidFill>
                  <a:effectLst/>
                  <a:uFillTx/>
                  <a:latin typeface="Times New Roman"/>
                </a:endParaRPr>
              </a:p>
            </p:txBody>
          </p:sp>
          <p:sp>
            <p:nvSpPr>
              <p:cNvPr id="2720" name=""/>
              <p:cNvSpPr/>
              <p:nvPr/>
            </p:nvSpPr>
            <p:spPr>
              <a:xfrm>
                <a:off x="3210840" y="3879360"/>
                <a:ext cx="57240" cy="42480"/>
              </a:xfrm>
              <a:custGeom>
                <a:avLst/>
                <a:gdLst/>
                <a:ahLst/>
                <a:rect l="l" t="t" r="r" b="b"/>
                <a:pathLst>
                  <a:path w="223" h="180">
                    <a:moveTo>
                      <a:pt x="0" y="180"/>
                    </a:moveTo>
                    <a:lnTo>
                      <a:pt x="145" y="72"/>
                    </a:lnTo>
                    <a:lnTo>
                      <a:pt x="145" y="0"/>
                    </a:lnTo>
                    <a:lnTo>
                      <a:pt x="223" y="0"/>
                    </a:lnTo>
                  </a:path>
                </a:pathLst>
              </a:custGeom>
              <a:noFill/>
              <a:ln w="3240">
                <a:solidFill>
                  <a:srgbClr val="606060"/>
                </a:solidFill>
                <a:round/>
              </a:ln>
            </p:spPr>
            <p:style>
              <a:lnRef idx="0"/>
              <a:fillRef idx="0"/>
              <a:effectRef idx="0"/>
              <a:fontRef idx="minor"/>
            </p:style>
            <p:txBody>
              <a:bodyPr lIns="90000" rIns="90000" tIns="-4320" bIns="-4320" anchor="t">
                <a:noAutofit/>
              </a:bodyPr>
              <a:p>
                <a:endParaRPr b="0" lang="en-US" sz="2400" strike="noStrike" u="none">
                  <a:solidFill>
                    <a:srgbClr val="ffffff"/>
                  </a:solidFill>
                  <a:effectLst/>
                  <a:uFillTx/>
                  <a:latin typeface="Times New Roman"/>
                </a:endParaRPr>
              </a:p>
            </p:txBody>
          </p:sp>
          <p:sp>
            <p:nvSpPr>
              <p:cNvPr id="2721" name=""/>
              <p:cNvSpPr/>
              <p:nvPr/>
            </p:nvSpPr>
            <p:spPr>
              <a:xfrm>
                <a:off x="3234240" y="3883680"/>
                <a:ext cx="18360" cy="64080"/>
              </a:xfrm>
              <a:custGeom>
                <a:avLst/>
                <a:gdLst/>
                <a:ahLst/>
                <a:rect l="l" t="t" r="r" b="b"/>
                <a:pathLst>
                  <a:path w="74" h="273">
                    <a:moveTo>
                      <a:pt x="74" y="0"/>
                    </a:moveTo>
                    <a:lnTo>
                      <a:pt x="20" y="37"/>
                    </a:lnTo>
                    <a:lnTo>
                      <a:pt x="0" y="146"/>
                    </a:lnTo>
                    <a:lnTo>
                      <a:pt x="74" y="273"/>
                    </a:lnTo>
                  </a:path>
                </a:pathLst>
              </a:custGeom>
              <a:noFill/>
              <a:ln w="3240">
                <a:solidFill>
                  <a:srgbClr val="606060"/>
                </a:solidFill>
                <a:round/>
              </a:ln>
            </p:spPr>
            <p:style>
              <a:lnRef idx="0"/>
              <a:fillRef idx="0"/>
              <a:effectRef idx="0"/>
              <a:fontRef idx="minor"/>
            </p:style>
            <p:txBody>
              <a:bodyPr lIns="90000" rIns="90000" tIns="17280" bIns="17280" anchor="t">
                <a:noAutofit/>
              </a:bodyPr>
              <a:p>
                <a:endParaRPr b="0" lang="en-US" sz="2400" strike="noStrike" u="none">
                  <a:solidFill>
                    <a:srgbClr val="ffffff"/>
                  </a:solidFill>
                  <a:effectLst/>
                  <a:uFillTx/>
                  <a:latin typeface="Times New Roman"/>
                </a:endParaRPr>
              </a:p>
            </p:txBody>
          </p:sp>
          <p:sp>
            <p:nvSpPr>
              <p:cNvPr id="2722" name=""/>
              <p:cNvSpPr/>
              <p:nvPr/>
            </p:nvSpPr>
            <p:spPr>
              <a:xfrm flipV="1">
                <a:off x="3239640" y="3879360"/>
                <a:ext cx="9000" cy="9576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723" name=""/>
              <p:cNvSpPr/>
              <p:nvPr/>
            </p:nvSpPr>
            <p:spPr>
              <a:xfrm flipH="1" flipV="1">
                <a:off x="3276000" y="3743640"/>
                <a:ext cx="37800" cy="35280"/>
              </a:xfrm>
              <a:prstGeom prst="line">
                <a:avLst/>
              </a:prstGeom>
              <a:ln w="3240">
                <a:solidFill>
                  <a:srgbClr val="606060"/>
                </a:solidFill>
                <a:miter/>
              </a:ln>
            </p:spPr>
            <p:style>
              <a:lnRef idx="0"/>
              <a:fillRef idx="0"/>
              <a:effectRef idx="0"/>
              <a:fontRef idx="minor"/>
            </p:style>
            <p:txBody>
              <a:bodyPr lIns="90000" rIns="90000" tIns="-11520" bIns="-11520" anchor="t">
                <a:noAutofit/>
              </a:bodyPr>
              <a:p>
                <a:endParaRPr b="0" lang="en-US" sz="2400" strike="noStrike" u="none">
                  <a:solidFill>
                    <a:srgbClr val="ffffff"/>
                  </a:solidFill>
                  <a:effectLst/>
                  <a:uFillTx/>
                  <a:latin typeface="Times New Roman"/>
                </a:endParaRPr>
              </a:p>
            </p:txBody>
          </p:sp>
          <p:sp>
            <p:nvSpPr>
              <p:cNvPr id="2724" name=""/>
              <p:cNvSpPr/>
              <p:nvPr/>
            </p:nvSpPr>
            <p:spPr>
              <a:xfrm>
                <a:off x="3012840" y="3675600"/>
                <a:ext cx="52200" cy="102600"/>
              </a:xfrm>
              <a:custGeom>
                <a:avLst/>
                <a:gdLst/>
                <a:ahLst/>
                <a:rect l="l" t="t" r="r" b="b"/>
                <a:pathLst>
                  <a:path w="202" h="431">
                    <a:moveTo>
                      <a:pt x="81" y="431"/>
                    </a:moveTo>
                    <a:lnTo>
                      <a:pt x="202" y="309"/>
                    </a:lnTo>
                    <a:lnTo>
                      <a:pt x="0" y="0"/>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725" name=""/>
              <p:cNvSpPr/>
              <p:nvPr/>
            </p:nvSpPr>
            <p:spPr>
              <a:xfrm>
                <a:off x="3012840" y="3675600"/>
                <a:ext cx="103680" cy="116640"/>
              </a:xfrm>
              <a:custGeom>
                <a:avLst/>
                <a:gdLst/>
                <a:ahLst/>
                <a:rect l="l" t="t" r="r" b="b"/>
                <a:pathLst>
                  <a:path w="403" h="491">
                    <a:moveTo>
                      <a:pt x="0" y="0"/>
                    </a:moveTo>
                    <a:lnTo>
                      <a:pt x="238" y="309"/>
                    </a:lnTo>
                    <a:lnTo>
                      <a:pt x="403" y="491"/>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726" name=""/>
              <p:cNvSpPr/>
              <p:nvPr/>
            </p:nvSpPr>
            <p:spPr>
              <a:xfrm flipV="1">
                <a:off x="3229200" y="3753720"/>
                <a:ext cx="42840" cy="38160"/>
              </a:xfrm>
              <a:prstGeom prst="line">
                <a:avLst/>
              </a:prstGeom>
              <a:ln w="3240">
                <a:solidFill>
                  <a:srgbClr val="606060"/>
                </a:solidFill>
                <a:miter/>
              </a:ln>
            </p:spPr>
            <p:style>
              <a:lnRef idx="0"/>
              <a:fillRef idx="0"/>
              <a:effectRef idx="0"/>
              <a:fontRef idx="minor"/>
            </p:style>
            <p:txBody>
              <a:bodyPr lIns="90000" rIns="90000" tIns="-8640" bIns="-8640" anchor="t">
                <a:noAutofit/>
              </a:bodyPr>
              <a:p>
                <a:endParaRPr b="0" lang="en-US" sz="2400" strike="noStrike" u="none">
                  <a:solidFill>
                    <a:srgbClr val="ffffff"/>
                  </a:solidFill>
                  <a:effectLst/>
                  <a:uFillTx/>
                  <a:latin typeface="Times New Roman"/>
                </a:endParaRPr>
              </a:p>
            </p:txBody>
          </p:sp>
          <p:sp>
            <p:nvSpPr>
              <p:cNvPr id="2727" name=""/>
              <p:cNvSpPr/>
              <p:nvPr/>
            </p:nvSpPr>
            <p:spPr>
              <a:xfrm flipH="1" flipV="1">
                <a:off x="2881800" y="3749400"/>
                <a:ext cx="41760" cy="38160"/>
              </a:xfrm>
              <a:prstGeom prst="line">
                <a:avLst/>
              </a:prstGeom>
              <a:ln w="3240">
                <a:solidFill>
                  <a:srgbClr val="606060"/>
                </a:solidFill>
                <a:miter/>
              </a:ln>
            </p:spPr>
            <p:style>
              <a:lnRef idx="0"/>
              <a:fillRef idx="0"/>
              <a:effectRef idx="0"/>
              <a:fontRef idx="minor"/>
            </p:style>
            <p:txBody>
              <a:bodyPr lIns="90000" rIns="90000" tIns="-8640" bIns="-8640" anchor="t">
                <a:noAutofit/>
              </a:bodyPr>
              <a:p>
                <a:endParaRPr b="0" lang="en-US" sz="2400" strike="noStrike" u="none">
                  <a:solidFill>
                    <a:srgbClr val="ffffff"/>
                  </a:solidFill>
                  <a:effectLst/>
                  <a:uFillTx/>
                  <a:latin typeface="Times New Roman"/>
                </a:endParaRPr>
              </a:p>
            </p:txBody>
          </p:sp>
          <p:sp>
            <p:nvSpPr>
              <p:cNvPr id="2728" name=""/>
              <p:cNvSpPr/>
              <p:nvPr/>
            </p:nvSpPr>
            <p:spPr>
              <a:xfrm>
                <a:off x="2881800" y="3749400"/>
                <a:ext cx="573120" cy="1080"/>
              </a:xfrm>
              <a:prstGeom prst="line">
                <a:avLst/>
              </a:prstGeom>
              <a:ln w="3240">
                <a:solidFill>
                  <a:srgbClr val="606060"/>
                </a:solidFill>
                <a:miter/>
              </a:ln>
            </p:spPr>
            <p:style>
              <a:lnRef idx="0"/>
              <a:fillRef idx="0"/>
              <a:effectRef idx="0"/>
              <a:fontRef idx="minor"/>
            </p:style>
            <p:txBody>
              <a:bodyPr lIns="90000" rIns="90000" tIns="-45720" bIns="-45720" anchor="t">
                <a:noAutofit/>
              </a:bodyPr>
              <a:p>
                <a:endParaRPr b="0" lang="en-US" sz="2400" strike="noStrike" u="none">
                  <a:solidFill>
                    <a:srgbClr val="ffffff"/>
                  </a:solidFill>
                  <a:effectLst/>
                  <a:uFillTx/>
                  <a:latin typeface="Times New Roman"/>
                </a:endParaRPr>
              </a:p>
            </p:txBody>
          </p:sp>
          <p:sp>
            <p:nvSpPr>
              <p:cNvPr id="2729" name=""/>
              <p:cNvSpPr/>
              <p:nvPr/>
            </p:nvSpPr>
            <p:spPr>
              <a:xfrm flipH="1">
                <a:off x="3417840" y="3749400"/>
                <a:ext cx="36720" cy="34200"/>
              </a:xfrm>
              <a:prstGeom prst="line">
                <a:avLst/>
              </a:prstGeom>
              <a:ln w="3240">
                <a:solidFill>
                  <a:srgbClr val="606060"/>
                </a:solidFill>
                <a:miter/>
              </a:ln>
            </p:spPr>
            <p:style>
              <a:lnRef idx="0"/>
              <a:fillRef idx="0"/>
              <a:effectRef idx="0"/>
              <a:fontRef idx="minor"/>
            </p:style>
            <p:txBody>
              <a:bodyPr lIns="90000" rIns="90000" tIns="-12600" bIns="-12600" anchor="t">
                <a:noAutofit/>
              </a:bodyPr>
              <a:p>
                <a:endParaRPr b="0" lang="en-US" sz="2400" strike="noStrike" u="none">
                  <a:solidFill>
                    <a:srgbClr val="ffffff"/>
                  </a:solidFill>
                  <a:effectLst/>
                  <a:uFillTx/>
                  <a:latin typeface="Times New Roman"/>
                </a:endParaRPr>
              </a:p>
            </p:txBody>
          </p:sp>
          <p:sp>
            <p:nvSpPr>
              <p:cNvPr id="2730" name=""/>
              <p:cNvSpPr/>
              <p:nvPr/>
            </p:nvSpPr>
            <p:spPr>
              <a:xfrm>
                <a:off x="2881800" y="3715200"/>
                <a:ext cx="573120" cy="34200"/>
              </a:xfrm>
              <a:custGeom>
                <a:avLst/>
                <a:gdLst/>
                <a:ahLst/>
                <a:rect l="l" t="t" r="r" b="b"/>
                <a:pathLst>
                  <a:path w="2238" h="146">
                    <a:moveTo>
                      <a:pt x="2238" y="146"/>
                    </a:moveTo>
                    <a:lnTo>
                      <a:pt x="1743" y="18"/>
                    </a:lnTo>
                    <a:lnTo>
                      <a:pt x="1633" y="54"/>
                    </a:lnTo>
                    <a:lnTo>
                      <a:pt x="698" y="55"/>
                    </a:lnTo>
                    <a:lnTo>
                      <a:pt x="550" y="0"/>
                    </a:lnTo>
                    <a:lnTo>
                      <a:pt x="0" y="146"/>
                    </a:lnTo>
                  </a:path>
                </a:pathLst>
              </a:custGeom>
              <a:noFill/>
              <a:ln w="3240">
                <a:solidFill>
                  <a:srgbClr val="606060"/>
                </a:solidFill>
                <a:round/>
              </a:ln>
            </p:spPr>
            <p:style>
              <a:lnRef idx="0"/>
              <a:fillRef idx="0"/>
              <a:effectRef idx="0"/>
              <a:fontRef idx="minor"/>
            </p:style>
            <p:txBody>
              <a:bodyPr lIns="90000" rIns="90000" tIns="-12600" bIns="-12600" anchor="t">
                <a:noAutofit/>
              </a:bodyPr>
              <a:p>
                <a:endParaRPr b="0" lang="en-US" sz="2400" strike="noStrike" u="none">
                  <a:solidFill>
                    <a:srgbClr val="ffffff"/>
                  </a:solidFill>
                  <a:effectLst/>
                  <a:uFillTx/>
                  <a:latin typeface="Times New Roman"/>
                </a:endParaRPr>
              </a:p>
            </p:txBody>
          </p:sp>
          <p:sp>
            <p:nvSpPr>
              <p:cNvPr id="2731" name=""/>
              <p:cNvSpPr/>
              <p:nvPr/>
            </p:nvSpPr>
            <p:spPr>
              <a:xfrm flipH="1" flipV="1">
                <a:off x="3012840" y="3675240"/>
                <a:ext cx="19440" cy="73800"/>
              </a:xfrm>
              <a:prstGeom prst="line">
                <a:avLst/>
              </a:prstGeom>
              <a:ln w="3240">
                <a:solidFill>
                  <a:srgbClr val="606060"/>
                </a:solidFill>
                <a:miter/>
              </a:ln>
            </p:spPr>
            <p:style>
              <a:lnRef idx="0"/>
              <a:fillRef idx="0"/>
              <a:effectRef idx="0"/>
              <a:fontRef idx="minor"/>
            </p:style>
            <p:txBody>
              <a:bodyPr lIns="90000" rIns="90000" tIns="27000" bIns="27000" anchor="t">
                <a:noAutofit/>
              </a:bodyPr>
              <a:p>
                <a:endParaRPr b="0" lang="en-US" sz="2400" strike="noStrike" u="none">
                  <a:solidFill>
                    <a:srgbClr val="ffffff"/>
                  </a:solidFill>
                  <a:effectLst/>
                  <a:uFillTx/>
                  <a:latin typeface="Times New Roman"/>
                </a:endParaRPr>
              </a:p>
            </p:txBody>
          </p:sp>
          <p:sp>
            <p:nvSpPr>
              <p:cNvPr id="2732" name=""/>
              <p:cNvSpPr/>
              <p:nvPr/>
            </p:nvSpPr>
            <p:spPr>
              <a:xfrm>
                <a:off x="2910240" y="3723480"/>
                <a:ext cx="515520" cy="25560"/>
              </a:xfrm>
              <a:custGeom>
                <a:avLst/>
                <a:gdLst/>
                <a:ahLst/>
                <a:rect l="l" t="t" r="r" b="b"/>
                <a:pathLst>
                  <a:path w="2016" h="108">
                    <a:moveTo>
                      <a:pt x="0" y="108"/>
                    </a:moveTo>
                    <a:lnTo>
                      <a:pt x="19" y="72"/>
                    </a:lnTo>
                    <a:lnTo>
                      <a:pt x="92" y="108"/>
                    </a:lnTo>
                    <a:lnTo>
                      <a:pt x="92" y="72"/>
                    </a:lnTo>
                    <a:lnTo>
                      <a:pt x="166" y="91"/>
                    </a:lnTo>
                    <a:lnTo>
                      <a:pt x="166" y="35"/>
                    </a:lnTo>
                    <a:lnTo>
                      <a:pt x="257" y="91"/>
                    </a:lnTo>
                    <a:lnTo>
                      <a:pt x="202" y="17"/>
                    </a:lnTo>
                    <a:lnTo>
                      <a:pt x="348" y="108"/>
                    </a:lnTo>
                    <a:lnTo>
                      <a:pt x="312" y="0"/>
                    </a:lnTo>
                    <a:lnTo>
                      <a:pt x="476" y="108"/>
                    </a:lnTo>
                    <a:lnTo>
                      <a:pt x="606" y="16"/>
                    </a:lnTo>
                    <a:lnTo>
                      <a:pt x="659" y="108"/>
                    </a:lnTo>
                    <a:lnTo>
                      <a:pt x="733" y="16"/>
                    </a:lnTo>
                    <a:lnTo>
                      <a:pt x="789" y="108"/>
                    </a:lnTo>
                    <a:lnTo>
                      <a:pt x="862" y="16"/>
                    </a:lnTo>
                    <a:lnTo>
                      <a:pt x="936" y="108"/>
                    </a:lnTo>
                    <a:lnTo>
                      <a:pt x="991" y="17"/>
                    </a:lnTo>
                    <a:lnTo>
                      <a:pt x="1064" y="108"/>
                    </a:lnTo>
                    <a:lnTo>
                      <a:pt x="1137" y="17"/>
                    </a:lnTo>
                    <a:lnTo>
                      <a:pt x="1192" y="108"/>
                    </a:lnTo>
                    <a:lnTo>
                      <a:pt x="1265" y="17"/>
                    </a:lnTo>
                    <a:lnTo>
                      <a:pt x="1321" y="108"/>
                    </a:lnTo>
                    <a:lnTo>
                      <a:pt x="1394" y="17"/>
                    </a:lnTo>
                    <a:lnTo>
                      <a:pt x="1468" y="108"/>
                    </a:lnTo>
                    <a:lnTo>
                      <a:pt x="1523" y="17"/>
                    </a:lnTo>
                    <a:lnTo>
                      <a:pt x="1614" y="108"/>
                    </a:lnTo>
                    <a:lnTo>
                      <a:pt x="1835" y="35"/>
                    </a:lnTo>
                    <a:lnTo>
                      <a:pt x="1835" y="108"/>
                    </a:lnTo>
                    <a:lnTo>
                      <a:pt x="1926" y="54"/>
                    </a:lnTo>
                    <a:lnTo>
                      <a:pt x="1926" y="108"/>
                    </a:lnTo>
                    <a:lnTo>
                      <a:pt x="1967" y="66"/>
                    </a:lnTo>
                    <a:lnTo>
                      <a:pt x="1981" y="108"/>
                    </a:lnTo>
                    <a:lnTo>
                      <a:pt x="2016" y="82"/>
                    </a:lnTo>
                  </a:path>
                </a:pathLst>
              </a:custGeom>
              <a:noFill/>
              <a:ln w="3240">
                <a:solidFill>
                  <a:srgbClr val="606060"/>
                </a:solidFill>
                <a:round/>
              </a:ln>
            </p:spPr>
            <p:style>
              <a:lnRef idx="0"/>
              <a:fillRef idx="0"/>
              <a:effectRef idx="0"/>
              <a:fontRef idx="minor"/>
            </p:style>
            <p:txBody>
              <a:bodyPr lIns="90000" rIns="90000" tIns="-21240" bIns="-21240" anchor="t">
                <a:noAutofit/>
              </a:bodyPr>
              <a:p>
                <a:endParaRPr b="0" lang="en-US" sz="2400" strike="noStrike" u="none">
                  <a:solidFill>
                    <a:srgbClr val="ffffff"/>
                  </a:solidFill>
                  <a:effectLst/>
                  <a:uFillTx/>
                  <a:latin typeface="Times New Roman"/>
                </a:endParaRPr>
              </a:p>
            </p:txBody>
          </p:sp>
          <p:sp>
            <p:nvSpPr>
              <p:cNvPr id="2733" name=""/>
              <p:cNvSpPr/>
              <p:nvPr/>
            </p:nvSpPr>
            <p:spPr>
              <a:xfrm>
                <a:off x="2919600" y="3723480"/>
                <a:ext cx="521640" cy="25560"/>
              </a:xfrm>
              <a:custGeom>
                <a:avLst/>
                <a:gdLst/>
                <a:ahLst/>
                <a:rect l="l" t="t" r="r" b="b"/>
                <a:pathLst>
                  <a:path w="2036" h="111">
                    <a:moveTo>
                      <a:pt x="2036" y="110"/>
                    </a:moveTo>
                    <a:lnTo>
                      <a:pt x="2019" y="93"/>
                    </a:lnTo>
                    <a:lnTo>
                      <a:pt x="1944" y="110"/>
                    </a:lnTo>
                    <a:lnTo>
                      <a:pt x="1944" y="74"/>
                    </a:lnTo>
                    <a:lnTo>
                      <a:pt x="1854" y="110"/>
                    </a:lnTo>
                    <a:lnTo>
                      <a:pt x="1873" y="56"/>
                    </a:lnTo>
                    <a:lnTo>
                      <a:pt x="1763" y="111"/>
                    </a:lnTo>
                    <a:lnTo>
                      <a:pt x="1830" y="41"/>
                    </a:lnTo>
                    <a:lnTo>
                      <a:pt x="1689" y="110"/>
                    </a:lnTo>
                    <a:lnTo>
                      <a:pt x="1708" y="12"/>
                    </a:lnTo>
                    <a:lnTo>
                      <a:pt x="1559" y="110"/>
                    </a:lnTo>
                    <a:lnTo>
                      <a:pt x="1431" y="18"/>
                    </a:lnTo>
                    <a:lnTo>
                      <a:pt x="1376" y="110"/>
                    </a:lnTo>
                    <a:lnTo>
                      <a:pt x="1302" y="18"/>
                    </a:lnTo>
                    <a:lnTo>
                      <a:pt x="1248" y="110"/>
                    </a:lnTo>
                    <a:lnTo>
                      <a:pt x="1174" y="18"/>
                    </a:lnTo>
                    <a:lnTo>
                      <a:pt x="1100" y="110"/>
                    </a:lnTo>
                    <a:lnTo>
                      <a:pt x="1045" y="19"/>
                    </a:lnTo>
                    <a:lnTo>
                      <a:pt x="971" y="110"/>
                    </a:lnTo>
                    <a:lnTo>
                      <a:pt x="899" y="19"/>
                    </a:lnTo>
                    <a:lnTo>
                      <a:pt x="844" y="110"/>
                    </a:lnTo>
                    <a:lnTo>
                      <a:pt x="770" y="19"/>
                    </a:lnTo>
                    <a:lnTo>
                      <a:pt x="715" y="110"/>
                    </a:lnTo>
                    <a:lnTo>
                      <a:pt x="642" y="19"/>
                    </a:lnTo>
                    <a:lnTo>
                      <a:pt x="569" y="110"/>
                    </a:lnTo>
                    <a:lnTo>
                      <a:pt x="499" y="0"/>
                    </a:lnTo>
                    <a:lnTo>
                      <a:pt x="386" y="93"/>
                    </a:lnTo>
                    <a:lnTo>
                      <a:pt x="201" y="37"/>
                    </a:lnTo>
                    <a:lnTo>
                      <a:pt x="201" y="110"/>
                    </a:lnTo>
                    <a:lnTo>
                      <a:pt x="110" y="56"/>
                    </a:lnTo>
                    <a:lnTo>
                      <a:pt x="110" y="110"/>
                    </a:lnTo>
                    <a:lnTo>
                      <a:pt x="91" y="93"/>
                    </a:lnTo>
                    <a:lnTo>
                      <a:pt x="73" y="74"/>
                    </a:lnTo>
                    <a:lnTo>
                      <a:pt x="55" y="110"/>
                    </a:lnTo>
                    <a:lnTo>
                      <a:pt x="0" y="93"/>
                    </a:lnTo>
                  </a:path>
                </a:pathLst>
              </a:custGeom>
              <a:noFill/>
              <a:ln w="3240">
                <a:solidFill>
                  <a:srgbClr val="606060"/>
                </a:solidFill>
                <a:round/>
              </a:ln>
            </p:spPr>
            <p:style>
              <a:lnRef idx="0"/>
              <a:fillRef idx="0"/>
              <a:effectRef idx="0"/>
              <a:fontRef idx="minor"/>
            </p:style>
            <p:txBody>
              <a:bodyPr lIns="90000" rIns="90000" tIns="-21240" bIns="-21240" anchor="t">
                <a:noAutofit/>
              </a:bodyPr>
              <a:p>
                <a:endParaRPr b="0" lang="en-US" sz="2400" strike="noStrike" u="none">
                  <a:solidFill>
                    <a:srgbClr val="ffffff"/>
                  </a:solidFill>
                  <a:effectLst/>
                  <a:uFillTx/>
                  <a:latin typeface="Times New Roman"/>
                </a:endParaRPr>
              </a:p>
            </p:txBody>
          </p:sp>
          <p:grpSp>
            <p:nvGrpSpPr>
              <p:cNvPr id="2734" name=""/>
              <p:cNvGrpSpPr/>
              <p:nvPr/>
            </p:nvGrpSpPr>
            <p:grpSpPr>
              <a:xfrm>
                <a:off x="2920320" y="3781080"/>
                <a:ext cx="500040" cy="51840"/>
                <a:chOff x="2920320" y="3781080"/>
                <a:chExt cx="500040" cy="51840"/>
              </a:xfrm>
            </p:grpSpPr>
            <p:grpSp>
              <p:nvGrpSpPr>
                <p:cNvPr id="2735" name=""/>
                <p:cNvGrpSpPr/>
                <p:nvPr/>
              </p:nvGrpSpPr>
              <p:grpSpPr>
                <a:xfrm>
                  <a:off x="2920320" y="3781080"/>
                  <a:ext cx="108360" cy="42120"/>
                  <a:chOff x="2920320" y="3781080"/>
                  <a:chExt cx="108360" cy="42120"/>
                </a:xfrm>
              </p:grpSpPr>
              <p:sp>
                <p:nvSpPr>
                  <p:cNvPr id="2736" name=""/>
                  <p:cNvSpPr/>
                  <p:nvPr/>
                </p:nvSpPr>
                <p:spPr>
                  <a:xfrm>
                    <a:off x="2920320" y="3785040"/>
                    <a:ext cx="55080" cy="38160"/>
                  </a:xfrm>
                  <a:custGeom>
                    <a:avLst/>
                    <a:gdLst/>
                    <a:ahLst/>
                    <a:rect l="l" t="t" r="r" b="b"/>
                    <a:pathLst>
                      <a:path w="216" h="162">
                        <a:moveTo>
                          <a:pt x="0" y="9"/>
                        </a:moveTo>
                        <a:lnTo>
                          <a:pt x="208" y="162"/>
                        </a:lnTo>
                        <a:lnTo>
                          <a:pt x="216" y="148"/>
                        </a:lnTo>
                        <a:lnTo>
                          <a:pt x="11" y="0"/>
                        </a:lnTo>
                        <a:lnTo>
                          <a:pt x="0" y="9"/>
                        </a:lnTo>
                        <a:close/>
                      </a:path>
                    </a:pathLst>
                  </a:custGeom>
                  <a:solidFill>
                    <a:srgbClr val="202020"/>
                  </a:solidFill>
                  <a:ln w="324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ffffff"/>
                      </a:solidFill>
                      <a:effectLst/>
                      <a:uFillTx/>
                      <a:latin typeface="Times New Roman"/>
                    </a:endParaRPr>
                  </a:p>
                </p:txBody>
              </p:sp>
              <p:sp>
                <p:nvSpPr>
                  <p:cNvPr id="2737" name=""/>
                  <p:cNvSpPr/>
                  <p:nvPr/>
                </p:nvSpPr>
                <p:spPr>
                  <a:xfrm>
                    <a:off x="2979720" y="3781080"/>
                    <a:ext cx="48960" cy="41040"/>
                  </a:xfrm>
                  <a:custGeom>
                    <a:avLst/>
                    <a:gdLst/>
                    <a:ahLst/>
                    <a:rect l="l" t="t" r="r" b="b"/>
                    <a:pathLst>
                      <a:path w="195" h="174">
                        <a:moveTo>
                          <a:pt x="195" y="9"/>
                        </a:moveTo>
                        <a:lnTo>
                          <a:pt x="8" y="174"/>
                        </a:lnTo>
                        <a:lnTo>
                          <a:pt x="0" y="163"/>
                        </a:lnTo>
                        <a:lnTo>
                          <a:pt x="184" y="0"/>
                        </a:lnTo>
                        <a:lnTo>
                          <a:pt x="195" y="9"/>
                        </a:lnTo>
                        <a:close/>
                      </a:path>
                    </a:pathLst>
                  </a:custGeom>
                  <a:solidFill>
                    <a:srgbClr val="202020"/>
                  </a:solidFill>
                  <a:ln w="3240">
                    <a:solidFill>
                      <a:srgbClr val="000000"/>
                    </a:solidFill>
                    <a:round/>
                  </a:ln>
                </p:spPr>
                <p:style>
                  <a:lnRef idx="0"/>
                  <a:fillRef idx="0"/>
                  <a:effectRef idx="0"/>
                  <a:fontRef idx="minor"/>
                </p:style>
                <p:txBody>
                  <a:bodyPr lIns="90000" rIns="90000" tIns="-5760" bIns="-5760" anchor="t">
                    <a:noAutofit/>
                  </a:bodyPr>
                  <a:p>
                    <a:endParaRPr b="0" lang="en-US" sz="2400" strike="noStrike" u="none">
                      <a:solidFill>
                        <a:srgbClr val="ffffff"/>
                      </a:solidFill>
                      <a:effectLst/>
                      <a:uFillTx/>
                      <a:latin typeface="Times New Roman"/>
                    </a:endParaRPr>
                  </a:p>
                </p:txBody>
              </p:sp>
            </p:grpSp>
            <p:grpSp>
              <p:nvGrpSpPr>
                <p:cNvPr id="2738" name=""/>
                <p:cNvGrpSpPr/>
                <p:nvPr/>
              </p:nvGrpSpPr>
              <p:grpSpPr>
                <a:xfrm>
                  <a:off x="3115080" y="3789360"/>
                  <a:ext cx="114840" cy="43560"/>
                  <a:chOff x="3115080" y="3789360"/>
                  <a:chExt cx="114840" cy="43560"/>
                </a:xfrm>
              </p:grpSpPr>
              <p:sp>
                <p:nvSpPr>
                  <p:cNvPr id="2739" name=""/>
                  <p:cNvSpPr/>
                  <p:nvPr/>
                </p:nvSpPr>
                <p:spPr>
                  <a:xfrm>
                    <a:off x="3115080" y="3793680"/>
                    <a:ext cx="55080" cy="39240"/>
                  </a:xfrm>
                  <a:custGeom>
                    <a:avLst/>
                    <a:gdLst/>
                    <a:ahLst/>
                    <a:rect l="l" t="t" r="r" b="b"/>
                    <a:pathLst>
                      <a:path w="216" h="172">
                        <a:moveTo>
                          <a:pt x="0" y="9"/>
                        </a:moveTo>
                        <a:lnTo>
                          <a:pt x="208" y="172"/>
                        </a:lnTo>
                        <a:lnTo>
                          <a:pt x="216" y="158"/>
                        </a:lnTo>
                        <a:lnTo>
                          <a:pt x="12" y="0"/>
                        </a:lnTo>
                        <a:lnTo>
                          <a:pt x="0" y="9"/>
                        </a:lnTo>
                        <a:close/>
                      </a:path>
                    </a:pathLst>
                  </a:custGeom>
                  <a:solidFill>
                    <a:srgbClr val="202020"/>
                  </a:solidFill>
                  <a:ln w="3240">
                    <a:solidFill>
                      <a:srgbClr val="000000"/>
                    </a:solidFill>
                    <a:round/>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2740" name=""/>
                  <p:cNvSpPr/>
                  <p:nvPr/>
                </p:nvSpPr>
                <p:spPr>
                  <a:xfrm>
                    <a:off x="3180600" y="3789360"/>
                    <a:ext cx="49320" cy="41040"/>
                  </a:xfrm>
                  <a:custGeom>
                    <a:avLst/>
                    <a:gdLst/>
                    <a:ahLst/>
                    <a:rect l="l" t="t" r="r" b="b"/>
                    <a:pathLst>
                      <a:path w="195" h="176">
                        <a:moveTo>
                          <a:pt x="195" y="11"/>
                        </a:moveTo>
                        <a:lnTo>
                          <a:pt x="9" y="176"/>
                        </a:lnTo>
                        <a:lnTo>
                          <a:pt x="0" y="165"/>
                        </a:lnTo>
                        <a:lnTo>
                          <a:pt x="185" y="0"/>
                        </a:lnTo>
                        <a:lnTo>
                          <a:pt x="195" y="11"/>
                        </a:lnTo>
                        <a:close/>
                      </a:path>
                    </a:pathLst>
                  </a:custGeom>
                  <a:solidFill>
                    <a:srgbClr val="202020"/>
                  </a:solidFill>
                  <a:ln w="3240">
                    <a:solidFill>
                      <a:srgbClr val="000000"/>
                    </a:solidFill>
                    <a:round/>
                  </a:ln>
                </p:spPr>
                <p:style>
                  <a:lnRef idx="0"/>
                  <a:fillRef idx="0"/>
                  <a:effectRef idx="0"/>
                  <a:fontRef idx="minor"/>
                </p:style>
                <p:txBody>
                  <a:bodyPr lIns="90000" rIns="90000" tIns="-5760" bIns="-5760" anchor="t">
                    <a:noAutofit/>
                  </a:bodyPr>
                  <a:p>
                    <a:endParaRPr b="0" lang="en-US" sz="2400" strike="noStrike" u="none">
                      <a:solidFill>
                        <a:srgbClr val="ffffff"/>
                      </a:solidFill>
                      <a:effectLst/>
                      <a:uFillTx/>
                      <a:latin typeface="Times New Roman"/>
                    </a:endParaRPr>
                  </a:p>
                </p:txBody>
              </p:sp>
            </p:grpSp>
            <p:grpSp>
              <p:nvGrpSpPr>
                <p:cNvPr id="2741" name=""/>
                <p:cNvGrpSpPr/>
                <p:nvPr/>
              </p:nvGrpSpPr>
              <p:grpSpPr>
                <a:xfrm>
                  <a:off x="3313080" y="3781080"/>
                  <a:ext cx="107280" cy="42480"/>
                  <a:chOff x="3313080" y="3781080"/>
                  <a:chExt cx="107280" cy="42480"/>
                </a:xfrm>
              </p:grpSpPr>
              <p:sp>
                <p:nvSpPr>
                  <p:cNvPr id="2742" name=""/>
                  <p:cNvSpPr/>
                  <p:nvPr/>
                </p:nvSpPr>
                <p:spPr>
                  <a:xfrm>
                    <a:off x="3313080" y="3781080"/>
                    <a:ext cx="54360" cy="42480"/>
                  </a:xfrm>
                  <a:custGeom>
                    <a:avLst/>
                    <a:gdLst/>
                    <a:ahLst/>
                    <a:rect l="l" t="t" r="r" b="b"/>
                    <a:pathLst>
                      <a:path w="212" h="181">
                        <a:moveTo>
                          <a:pt x="0" y="11"/>
                        </a:moveTo>
                        <a:lnTo>
                          <a:pt x="205" y="181"/>
                        </a:lnTo>
                        <a:lnTo>
                          <a:pt x="212" y="165"/>
                        </a:lnTo>
                        <a:lnTo>
                          <a:pt x="12" y="0"/>
                        </a:lnTo>
                        <a:lnTo>
                          <a:pt x="0" y="11"/>
                        </a:lnTo>
                        <a:close/>
                      </a:path>
                    </a:pathLst>
                  </a:custGeom>
                  <a:solidFill>
                    <a:srgbClr val="202020"/>
                  </a:solidFill>
                  <a:ln w="3240">
                    <a:solidFill>
                      <a:srgbClr val="000000"/>
                    </a:solidFill>
                    <a:round/>
                  </a:ln>
                </p:spPr>
                <p:style>
                  <a:lnRef idx="0"/>
                  <a:fillRef idx="0"/>
                  <a:effectRef idx="0"/>
                  <a:fontRef idx="minor"/>
                </p:style>
                <p:txBody>
                  <a:bodyPr lIns="90000" rIns="90000" tIns="-4320" bIns="-4320" anchor="t">
                    <a:noAutofit/>
                  </a:bodyPr>
                  <a:p>
                    <a:endParaRPr b="0" lang="en-US" sz="2400" strike="noStrike" u="none">
                      <a:solidFill>
                        <a:srgbClr val="ffffff"/>
                      </a:solidFill>
                      <a:effectLst/>
                      <a:uFillTx/>
                      <a:latin typeface="Times New Roman"/>
                    </a:endParaRPr>
                  </a:p>
                </p:txBody>
              </p:sp>
              <p:sp>
                <p:nvSpPr>
                  <p:cNvPr id="2743" name=""/>
                  <p:cNvSpPr/>
                  <p:nvPr/>
                </p:nvSpPr>
                <p:spPr>
                  <a:xfrm>
                    <a:off x="3370320" y="3781080"/>
                    <a:ext cx="50040" cy="41040"/>
                  </a:xfrm>
                  <a:custGeom>
                    <a:avLst/>
                    <a:gdLst/>
                    <a:ahLst/>
                    <a:rect l="l" t="t" r="r" b="b"/>
                    <a:pathLst>
                      <a:path w="195" h="174">
                        <a:moveTo>
                          <a:pt x="195" y="9"/>
                        </a:moveTo>
                        <a:lnTo>
                          <a:pt x="8" y="174"/>
                        </a:lnTo>
                        <a:lnTo>
                          <a:pt x="0" y="163"/>
                        </a:lnTo>
                        <a:lnTo>
                          <a:pt x="184" y="0"/>
                        </a:lnTo>
                        <a:lnTo>
                          <a:pt x="195" y="9"/>
                        </a:lnTo>
                        <a:close/>
                      </a:path>
                    </a:pathLst>
                  </a:custGeom>
                  <a:solidFill>
                    <a:srgbClr val="202020"/>
                  </a:solidFill>
                  <a:ln w="3240">
                    <a:solidFill>
                      <a:srgbClr val="000000"/>
                    </a:solidFill>
                    <a:round/>
                  </a:ln>
                </p:spPr>
                <p:style>
                  <a:lnRef idx="0"/>
                  <a:fillRef idx="0"/>
                  <a:effectRef idx="0"/>
                  <a:fontRef idx="minor"/>
                </p:style>
                <p:txBody>
                  <a:bodyPr lIns="90000" rIns="90000" tIns="-5760" bIns="-5760" anchor="t">
                    <a:noAutofit/>
                  </a:bodyPr>
                  <a:p>
                    <a:endParaRPr b="0" lang="en-US" sz="2400" strike="noStrike" u="none">
                      <a:solidFill>
                        <a:srgbClr val="ffffff"/>
                      </a:solidFill>
                      <a:effectLst/>
                      <a:uFillTx/>
                      <a:latin typeface="Times New Roman"/>
                    </a:endParaRPr>
                  </a:p>
                </p:txBody>
              </p:sp>
            </p:grpSp>
          </p:grpSp>
          <p:sp>
            <p:nvSpPr>
              <p:cNvPr id="2744" name=""/>
              <p:cNvSpPr/>
              <p:nvPr/>
            </p:nvSpPr>
            <p:spPr>
              <a:xfrm>
                <a:off x="3328560" y="3719520"/>
                <a:ext cx="13320" cy="29880"/>
              </a:xfrm>
              <a:prstGeom prst="line">
                <a:avLst/>
              </a:prstGeom>
              <a:ln w="3240">
                <a:solidFill>
                  <a:srgbClr val="606060"/>
                </a:solidFill>
                <a:miter/>
              </a:ln>
            </p:spPr>
            <p:style>
              <a:lnRef idx="0"/>
              <a:fillRef idx="0"/>
              <a:effectRef idx="0"/>
              <a:fontRef idx="minor"/>
            </p:style>
            <p:txBody>
              <a:bodyPr lIns="90000" rIns="90000" tIns="-16920" bIns="-16920" anchor="t">
                <a:noAutofit/>
              </a:bodyPr>
              <a:p>
                <a:endParaRPr b="0" lang="en-US" sz="2400" strike="noStrike" u="none">
                  <a:solidFill>
                    <a:srgbClr val="ffffff"/>
                  </a:solidFill>
                  <a:effectLst/>
                  <a:uFillTx/>
                  <a:latin typeface="Times New Roman"/>
                </a:endParaRPr>
              </a:p>
            </p:txBody>
          </p:sp>
        </p:grpSp>
        <p:sp>
          <p:nvSpPr>
            <p:cNvPr id="2745" name=""/>
            <p:cNvSpPr/>
            <p:nvPr/>
          </p:nvSpPr>
          <p:spPr>
            <a:xfrm>
              <a:off x="3485880" y="3581280"/>
              <a:ext cx="781200" cy="748080"/>
            </a:xfrm>
            <a:prstGeom prst="rect">
              <a:avLst/>
            </a:prstGeom>
            <a:solidFill>
              <a:srgbClr val="8080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746" name=""/>
            <p:cNvSpPr/>
            <p:nvPr/>
          </p:nvSpPr>
          <p:spPr>
            <a:xfrm>
              <a:off x="3486600" y="4150800"/>
              <a:ext cx="783360" cy="181080"/>
            </a:xfrm>
            <a:custGeom>
              <a:avLst/>
              <a:gdLst/>
              <a:ahLst/>
              <a:rect l="l" t="t" r="r" b="b"/>
              <a:pathLst>
                <a:path w="3053" h="762">
                  <a:moveTo>
                    <a:pt x="0" y="196"/>
                  </a:moveTo>
                  <a:lnTo>
                    <a:pt x="640" y="34"/>
                  </a:lnTo>
                  <a:lnTo>
                    <a:pt x="776" y="16"/>
                  </a:lnTo>
                  <a:lnTo>
                    <a:pt x="992" y="0"/>
                  </a:lnTo>
                  <a:lnTo>
                    <a:pt x="1416" y="21"/>
                  </a:lnTo>
                  <a:lnTo>
                    <a:pt x="1890" y="53"/>
                  </a:lnTo>
                  <a:lnTo>
                    <a:pt x="1931" y="67"/>
                  </a:lnTo>
                  <a:lnTo>
                    <a:pt x="1974" y="88"/>
                  </a:lnTo>
                  <a:lnTo>
                    <a:pt x="2039" y="115"/>
                  </a:lnTo>
                  <a:lnTo>
                    <a:pt x="2143" y="162"/>
                  </a:lnTo>
                  <a:lnTo>
                    <a:pt x="2338" y="196"/>
                  </a:lnTo>
                  <a:lnTo>
                    <a:pt x="2563" y="216"/>
                  </a:lnTo>
                  <a:lnTo>
                    <a:pt x="2835" y="208"/>
                  </a:lnTo>
                  <a:lnTo>
                    <a:pt x="3053" y="157"/>
                  </a:lnTo>
                  <a:lnTo>
                    <a:pt x="3053" y="762"/>
                  </a:lnTo>
                  <a:lnTo>
                    <a:pt x="0" y="762"/>
                  </a:lnTo>
                  <a:lnTo>
                    <a:pt x="0" y="196"/>
                  </a:lnTo>
                  <a:close/>
                </a:path>
              </a:pathLst>
            </a:custGeom>
            <a:solidFill>
              <a:srgbClr val="804000"/>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747" name=""/>
            <p:cNvSpPr/>
            <p:nvPr/>
          </p:nvSpPr>
          <p:spPr>
            <a:xfrm>
              <a:off x="3633480" y="3677040"/>
              <a:ext cx="633600" cy="192600"/>
            </a:xfrm>
            <a:custGeom>
              <a:avLst/>
              <a:gdLst/>
              <a:ahLst/>
              <a:rect l="l" t="t" r="r" b="b"/>
              <a:pathLst>
                <a:path w="2469" h="810">
                  <a:moveTo>
                    <a:pt x="0" y="810"/>
                  </a:moveTo>
                  <a:lnTo>
                    <a:pt x="1497" y="12"/>
                  </a:lnTo>
                  <a:lnTo>
                    <a:pt x="2469" y="0"/>
                  </a:lnTo>
                </a:path>
              </a:pathLst>
            </a:custGeom>
            <a:noFill/>
            <a:ln w="3240">
              <a:solidFill>
                <a:srgbClr val="a0a0a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2748" name=""/>
            <p:cNvGrpSpPr/>
            <p:nvPr/>
          </p:nvGrpSpPr>
          <p:grpSpPr>
            <a:xfrm>
              <a:off x="3486600" y="3624120"/>
              <a:ext cx="783360" cy="281520"/>
              <a:chOff x="3486600" y="3624120"/>
              <a:chExt cx="783360" cy="281520"/>
            </a:xfrm>
          </p:grpSpPr>
          <p:grpSp>
            <p:nvGrpSpPr>
              <p:cNvPr id="2749" name=""/>
              <p:cNvGrpSpPr/>
              <p:nvPr/>
            </p:nvGrpSpPr>
            <p:grpSpPr>
              <a:xfrm>
                <a:off x="3486600" y="3822120"/>
                <a:ext cx="783360" cy="83520"/>
                <a:chOff x="3486600" y="3822120"/>
                <a:chExt cx="783360" cy="83520"/>
              </a:xfrm>
            </p:grpSpPr>
            <p:sp>
              <p:nvSpPr>
                <p:cNvPr id="2750" name=""/>
                <p:cNvSpPr/>
                <p:nvPr/>
              </p:nvSpPr>
              <p:spPr>
                <a:xfrm>
                  <a:off x="3486600" y="3827520"/>
                  <a:ext cx="783360" cy="78120"/>
                </a:xfrm>
                <a:custGeom>
                  <a:avLst/>
                  <a:gdLst/>
                  <a:ahLst/>
                  <a:rect l="l" t="t" r="r" b="b"/>
                  <a:pathLst>
                    <a:path w="3054" h="331">
                      <a:moveTo>
                        <a:pt x="0" y="145"/>
                      </a:moveTo>
                      <a:lnTo>
                        <a:pt x="712" y="0"/>
                      </a:lnTo>
                      <a:lnTo>
                        <a:pt x="3054" y="331"/>
                      </a:lnTo>
                    </a:path>
                  </a:pathLst>
                </a:custGeom>
                <a:noFill/>
                <a:ln w="3240">
                  <a:solidFill>
                    <a:srgbClr val="a0a0a0"/>
                  </a:solidFill>
                  <a:round/>
                </a:ln>
              </p:spPr>
              <p:style>
                <a:lnRef idx="0"/>
                <a:fillRef idx="0"/>
                <a:effectRef idx="0"/>
                <a:fontRef idx="minor"/>
              </p:style>
              <p:txBody>
                <a:bodyPr lIns="90000" rIns="90000" tIns="31320" bIns="31320" anchor="t">
                  <a:noAutofit/>
                </a:bodyPr>
                <a:p>
                  <a:endParaRPr b="0" lang="en-US" sz="2400" strike="noStrike" u="none">
                    <a:solidFill>
                      <a:srgbClr val="ffffff"/>
                    </a:solidFill>
                    <a:effectLst/>
                    <a:uFillTx/>
                    <a:latin typeface="Times New Roman"/>
                  </a:endParaRPr>
                </a:p>
              </p:txBody>
            </p:sp>
            <p:sp>
              <p:nvSpPr>
                <p:cNvPr id="2751" name=""/>
                <p:cNvSpPr/>
                <p:nvPr/>
              </p:nvSpPr>
              <p:spPr>
                <a:xfrm>
                  <a:off x="3486600" y="3840480"/>
                  <a:ext cx="783360" cy="55440"/>
                </a:xfrm>
                <a:custGeom>
                  <a:avLst/>
                  <a:gdLst/>
                  <a:ahLst/>
                  <a:rect l="l" t="t" r="r" b="b"/>
                  <a:pathLst>
                    <a:path w="3053" h="239">
                      <a:moveTo>
                        <a:pt x="0" y="160"/>
                      </a:moveTo>
                      <a:lnTo>
                        <a:pt x="711" y="0"/>
                      </a:lnTo>
                      <a:lnTo>
                        <a:pt x="1115" y="73"/>
                      </a:lnTo>
                      <a:lnTo>
                        <a:pt x="3053" y="239"/>
                      </a:lnTo>
                    </a:path>
                  </a:pathLst>
                </a:custGeom>
                <a:noFill/>
                <a:ln w="3240">
                  <a:solidFill>
                    <a:srgbClr val="a0a0a0"/>
                  </a:solidFill>
                  <a:round/>
                </a:ln>
              </p:spPr>
              <p:style>
                <a:lnRef idx="0"/>
                <a:fillRef idx="0"/>
                <a:effectRef idx="0"/>
                <a:fontRef idx="minor"/>
              </p:style>
              <p:txBody>
                <a:bodyPr lIns="90000" rIns="90000" tIns="8640" bIns="8640" anchor="t">
                  <a:noAutofit/>
                </a:bodyPr>
                <a:p>
                  <a:endParaRPr b="0" lang="en-US" sz="2400" strike="noStrike" u="none">
                    <a:solidFill>
                      <a:srgbClr val="ffffff"/>
                    </a:solidFill>
                    <a:effectLst/>
                    <a:uFillTx/>
                    <a:latin typeface="Times New Roman"/>
                  </a:endParaRPr>
                </a:p>
              </p:txBody>
            </p:sp>
            <p:sp>
              <p:nvSpPr>
                <p:cNvPr id="2752" name=""/>
                <p:cNvSpPr/>
                <p:nvPr/>
              </p:nvSpPr>
              <p:spPr>
                <a:xfrm>
                  <a:off x="3486600" y="3822120"/>
                  <a:ext cx="783360" cy="62280"/>
                </a:xfrm>
                <a:custGeom>
                  <a:avLst/>
                  <a:gdLst/>
                  <a:ahLst/>
                  <a:rect l="l" t="t" r="r" b="b"/>
                  <a:pathLst>
                    <a:path w="3053" h="259">
                      <a:moveTo>
                        <a:pt x="3053" y="147"/>
                      </a:moveTo>
                      <a:lnTo>
                        <a:pt x="2233" y="0"/>
                      </a:lnTo>
                      <a:lnTo>
                        <a:pt x="0" y="259"/>
                      </a:lnTo>
                    </a:path>
                  </a:pathLst>
                </a:custGeom>
                <a:noFill/>
                <a:ln w="3240">
                  <a:solidFill>
                    <a:srgbClr val="a0a0a0"/>
                  </a:solidFill>
                  <a:round/>
                </a:ln>
              </p:spPr>
              <p:style>
                <a:lnRef idx="0"/>
                <a:fillRef idx="0"/>
                <a:effectRef idx="0"/>
                <a:fontRef idx="minor"/>
              </p:style>
              <p:txBody>
                <a:bodyPr lIns="90000" rIns="90000" tIns="15480" bIns="15480" anchor="t">
                  <a:noAutofit/>
                </a:bodyPr>
                <a:p>
                  <a:endParaRPr b="0" lang="en-US" sz="2400" strike="noStrike" u="none">
                    <a:solidFill>
                      <a:srgbClr val="ffffff"/>
                    </a:solidFill>
                    <a:effectLst/>
                    <a:uFillTx/>
                    <a:latin typeface="Times New Roman"/>
                  </a:endParaRPr>
                </a:p>
              </p:txBody>
            </p:sp>
            <p:sp>
              <p:nvSpPr>
                <p:cNvPr id="2753" name=""/>
                <p:cNvSpPr/>
                <p:nvPr/>
              </p:nvSpPr>
              <p:spPr>
                <a:xfrm>
                  <a:off x="3486600" y="3836160"/>
                  <a:ext cx="783360" cy="59400"/>
                </a:xfrm>
                <a:custGeom>
                  <a:avLst/>
                  <a:gdLst/>
                  <a:ahLst/>
                  <a:rect l="l" t="t" r="r" b="b"/>
                  <a:pathLst>
                    <a:path w="3054" h="257">
                      <a:moveTo>
                        <a:pt x="3054" y="128"/>
                      </a:moveTo>
                      <a:lnTo>
                        <a:pt x="2239" y="0"/>
                      </a:lnTo>
                      <a:lnTo>
                        <a:pt x="1057" y="129"/>
                      </a:lnTo>
                      <a:lnTo>
                        <a:pt x="0" y="257"/>
                      </a:lnTo>
                    </a:path>
                  </a:pathLst>
                </a:custGeom>
                <a:noFill/>
                <a:ln w="3240">
                  <a:solidFill>
                    <a:srgbClr val="a0a0a0"/>
                  </a:solidFill>
                  <a:round/>
                </a:ln>
              </p:spPr>
              <p:style>
                <a:lnRef idx="0"/>
                <a:fillRef idx="0"/>
                <a:effectRef idx="0"/>
                <a:fontRef idx="minor"/>
              </p:style>
              <p:txBody>
                <a:bodyPr lIns="90000" rIns="90000" tIns="12600" bIns="12600" anchor="t">
                  <a:noAutofit/>
                </a:bodyPr>
                <a:p>
                  <a:endParaRPr b="0" lang="en-US" sz="2400" strike="noStrike" u="none">
                    <a:solidFill>
                      <a:srgbClr val="ffffff"/>
                    </a:solidFill>
                    <a:effectLst/>
                    <a:uFillTx/>
                    <a:latin typeface="Times New Roman"/>
                  </a:endParaRPr>
                </a:p>
              </p:txBody>
            </p:sp>
            <p:sp>
              <p:nvSpPr>
                <p:cNvPr id="2754" name=""/>
                <p:cNvSpPr/>
                <p:nvPr/>
              </p:nvSpPr>
              <p:spPr>
                <a:xfrm>
                  <a:off x="3486600" y="3844440"/>
                  <a:ext cx="783360" cy="58320"/>
                </a:xfrm>
                <a:custGeom>
                  <a:avLst/>
                  <a:gdLst/>
                  <a:ahLst/>
                  <a:rect l="l" t="t" r="r" b="b"/>
                  <a:pathLst>
                    <a:path w="3054" h="249">
                      <a:moveTo>
                        <a:pt x="0" y="249"/>
                      </a:moveTo>
                      <a:lnTo>
                        <a:pt x="1475" y="0"/>
                      </a:lnTo>
                      <a:lnTo>
                        <a:pt x="1893" y="89"/>
                      </a:lnTo>
                      <a:lnTo>
                        <a:pt x="3054" y="162"/>
                      </a:lnTo>
                    </a:path>
                  </a:pathLst>
                </a:custGeom>
                <a:noFill/>
                <a:ln w="3240">
                  <a:solidFill>
                    <a:srgbClr val="a0a0a0"/>
                  </a:solidFill>
                  <a:round/>
                </a:ln>
              </p:spPr>
              <p:style>
                <a:lnRef idx="0"/>
                <a:fillRef idx="0"/>
                <a:effectRef idx="0"/>
                <a:fontRef idx="minor"/>
              </p:style>
              <p:txBody>
                <a:bodyPr lIns="90000" rIns="90000" tIns="11520" bIns="11520" anchor="t">
                  <a:noAutofit/>
                </a:bodyPr>
                <a:p>
                  <a:endParaRPr b="0" lang="en-US" sz="2400" strike="noStrike" u="none">
                    <a:solidFill>
                      <a:srgbClr val="ffffff"/>
                    </a:solidFill>
                    <a:effectLst/>
                    <a:uFillTx/>
                    <a:latin typeface="Times New Roman"/>
                  </a:endParaRPr>
                </a:p>
              </p:txBody>
            </p:sp>
            <p:sp>
              <p:nvSpPr>
                <p:cNvPr id="2755" name=""/>
                <p:cNvSpPr/>
                <p:nvPr/>
              </p:nvSpPr>
              <p:spPr>
                <a:xfrm>
                  <a:off x="3486600" y="3831840"/>
                  <a:ext cx="783360" cy="60840"/>
                </a:xfrm>
                <a:custGeom>
                  <a:avLst/>
                  <a:gdLst/>
                  <a:ahLst/>
                  <a:rect l="l" t="t" r="r" b="b"/>
                  <a:pathLst>
                    <a:path w="3053" h="258">
                      <a:moveTo>
                        <a:pt x="0" y="243"/>
                      </a:moveTo>
                      <a:lnTo>
                        <a:pt x="1060" y="91"/>
                      </a:lnTo>
                      <a:lnTo>
                        <a:pt x="1464" y="0"/>
                      </a:lnTo>
                      <a:lnTo>
                        <a:pt x="1904" y="91"/>
                      </a:lnTo>
                      <a:lnTo>
                        <a:pt x="3053" y="258"/>
                      </a:lnTo>
                    </a:path>
                  </a:pathLst>
                </a:custGeom>
                <a:noFill/>
                <a:ln w="3240">
                  <a:solidFill>
                    <a:srgbClr val="a0a0a0"/>
                  </a:solidFill>
                  <a:round/>
                </a:ln>
              </p:spPr>
              <p:style>
                <a:lnRef idx="0"/>
                <a:fillRef idx="0"/>
                <a:effectRef idx="0"/>
                <a:fontRef idx="minor"/>
              </p:style>
              <p:txBody>
                <a:bodyPr lIns="90000" rIns="90000" tIns="14040" bIns="14040" anchor="t">
                  <a:noAutofit/>
                </a:bodyPr>
                <a:p>
                  <a:endParaRPr b="0" lang="en-US" sz="2400" strike="noStrike" u="none">
                    <a:solidFill>
                      <a:srgbClr val="ffffff"/>
                    </a:solidFill>
                    <a:effectLst/>
                    <a:uFillTx/>
                    <a:latin typeface="Times New Roman"/>
                  </a:endParaRPr>
                </a:p>
              </p:txBody>
            </p:sp>
          </p:grpSp>
          <p:sp>
            <p:nvSpPr>
              <p:cNvPr id="2756" name=""/>
              <p:cNvSpPr/>
              <p:nvPr/>
            </p:nvSpPr>
            <p:spPr>
              <a:xfrm>
                <a:off x="3603240" y="3624120"/>
                <a:ext cx="663120" cy="116640"/>
              </a:xfrm>
              <a:custGeom>
                <a:avLst/>
                <a:gdLst/>
                <a:ahLst/>
                <a:rect l="l" t="t" r="r" b="b"/>
                <a:pathLst>
                  <a:path w="2586" h="491">
                    <a:moveTo>
                      <a:pt x="0" y="491"/>
                    </a:moveTo>
                    <a:lnTo>
                      <a:pt x="366" y="237"/>
                    </a:lnTo>
                    <a:lnTo>
                      <a:pt x="2586" y="0"/>
                    </a:lnTo>
                  </a:path>
                </a:pathLst>
              </a:custGeom>
              <a:noFill/>
              <a:ln w="3240">
                <a:solidFill>
                  <a:srgbClr val="a0a0a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757" name=""/>
            <p:cNvGrpSpPr/>
            <p:nvPr/>
          </p:nvGrpSpPr>
          <p:grpSpPr>
            <a:xfrm>
              <a:off x="3570840" y="3675240"/>
              <a:ext cx="573120" cy="493200"/>
              <a:chOff x="3570840" y="3675240"/>
              <a:chExt cx="573120" cy="493200"/>
            </a:xfrm>
          </p:grpSpPr>
          <p:grpSp>
            <p:nvGrpSpPr>
              <p:cNvPr id="2758" name=""/>
              <p:cNvGrpSpPr/>
              <p:nvPr/>
            </p:nvGrpSpPr>
            <p:grpSpPr>
              <a:xfrm>
                <a:off x="3787200" y="3975120"/>
                <a:ext cx="164880" cy="89280"/>
                <a:chOff x="3787200" y="3975120"/>
                <a:chExt cx="164880" cy="89280"/>
              </a:xfrm>
            </p:grpSpPr>
            <p:sp>
              <p:nvSpPr>
                <p:cNvPr id="2759" name=""/>
                <p:cNvSpPr/>
                <p:nvPr/>
              </p:nvSpPr>
              <p:spPr>
                <a:xfrm>
                  <a:off x="3787200" y="4060440"/>
                  <a:ext cx="164880" cy="3960"/>
                </a:xfrm>
                <a:custGeom>
                  <a:avLst/>
                  <a:gdLst/>
                  <a:ahLst/>
                  <a:rect l="l" t="t" r="r" b="b"/>
                  <a:pathLst>
                    <a:path w="642" h="17">
                      <a:moveTo>
                        <a:pt x="0" y="0"/>
                      </a:moveTo>
                      <a:lnTo>
                        <a:pt x="642" y="0"/>
                      </a:lnTo>
                      <a:lnTo>
                        <a:pt x="477" y="17"/>
                      </a:lnTo>
                      <a:lnTo>
                        <a:pt x="183" y="17"/>
                      </a:lnTo>
                      <a:lnTo>
                        <a:pt x="0" y="0"/>
                      </a:lnTo>
                    </a:path>
                  </a:pathLst>
                </a:custGeom>
                <a:noFill/>
                <a:ln w="3240">
                  <a:solidFill>
                    <a:srgbClr val="606060"/>
                  </a:solidFill>
                  <a:round/>
                </a:ln>
              </p:spPr>
              <p:style>
                <a:lnRef idx="0"/>
                <a:fillRef idx="0"/>
                <a:effectRef idx="0"/>
                <a:fontRef idx="minor"/>
              </p:style>
              <p:txBody>
                <a:bodyPr lIns="90000" rIns="90000" tIns="-42840" bIns="-42840" anchor="t">
                  <a:noAutofit/>
                </a:bodyPr>
                <a:p>
                  <a:endParaRPr b="0" lang="en-US" sz="2400" strike="noStrike" u="none">
                    <a:solidFill>
                      <a:srgbClr val="ffffff"/>
                    </a:solidFill>
                    <a:effectLst/>
                    <a:uFillTx/>
                    <a:latin typeface="Times New Roman"/>
                  </a:endParaRPr>
                </a:p>
              </p:txBody>
            </p:sp>
            <p:sp>
              <p:nvSpPr>
                <p:cNvPr id="2760" name=""/>
                <p:cNvSpPr/>
                <p:nvPr/>
              </p:nvSpPr>
              <p:spPr>
                <a:xfrm>
                  <a:off x="3801240" y="3975120"/>
                  <a:ext cx="131040" cy="3960"/>
                </a:xfrm>
                <a:custGeom>
                  <a:avLst/>
                  <a:gdLst/>
                  <a:ahLst/>
                  <a:rect l="l" t="t" r="r" b="b"/>
                  <a:pathLst>
                    <a:path w="513" h="19">
                      <a:moveTo>
                        <a:pt x="0" y="19"/>
                      </a:moveTo>
                      <a:lnTo>
                        <a:pt x="127" y="0"/>
                      </a:lnTo>
                      <a:lnTo>
                        <a:pt x="513" y="0"/>
                      </a:lnTo>
                      <a:lnTo>
                        <a:pt x="384" y="19"/>
                      </a:lnTo>
                      <a:lnTo>
                        <a:pt x="0" y="19"/>
                      </a:lnTo>
                    </a:path>
                  </a:pathLst>
                </a:custGeom>
                <a:noFill/>
                <a:ln w="3240">
                  <a:solidFill>
                    <a:srgbClr val="606060"/>
                  </a:solidFill>
                  <a:round/>
                </a:ln>
              </p:spPr>
              <p:style>
                <a:lnRef idx="0"/>
                <a:fillRef idx="0"/>
                <a:effectRef idx="0"/>
                <a:fontRef idx="minor"/>
              </p:style>
              <p:txBody>
                <a:bodyPr lIns="90000" rIns="90000" tIns="-42840" bIns="-42840" anchor="t">
                  <a:noAutofit/>
                </a:bodyPr>
                <a:p>
                  <a:endParaRPr b="0" lang="en-US" sz="2400" strike="noStrike" u="none">
                    <a:solidFill>
                      <a:srgbClr val="ffffff"/>
                    </a:solidFill>
                    <a:effectLst/>
                    <a:uFillTx/>
                    <a:latin typeface="Times New Roman"/>
                  </a:endParaRPr>
                </a:p>
              </p:txBody>
            </p:sp>
          </p:grpSp>
          <p:grpSp>
            <p:nvGrpSpPr>
              <p:cNvPr id="2761" name=""/>
              <p:cNvGrpSpPr/>
              <p:nvPr/>
            </p:nvGrpSpPr>
            <p:grpSpPr>
              <a:xfrm>
                <a:off x="3772440" y="3975120"/>
                <a:ext cx="201960" cy="193320"/>
                <a:chOff x="3772440" y="3975120"/>
                <a:chExt cx="201960" cy="193320"/>
              </a:xfrm>
            </p:grpSpPr>
            <p:sp>
              <p:nvSpPr>
                <p:cNvPr id="2762" name=""/>
                <p:cNvSpPr/>
                <p:nvPr/>
              </p:nvSpPr>
              <p:spPr>
                <a:xfrm flipH="1">
                  <a:off x="3772440" y="3979080"/>
                  <a:ext cx="28440" cy="18108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763" name=""/>
                <p:cNvSpPr/>
                <p:nvPr/>
              </p:nvSpPr>
              <p:spPr>
                <a:xfrm flipH="1">
                  <a:off x="3819600" y="3979080"/>
                  <a:ext cx="14040" cy="18108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764" name=""/>
                <p:cNvSpPr/>
                <p:nvPr/>
              </p:nvSpPr>
              <p:spPr>
                <a:xfrm>
                  <a:off x="3899880" y="3979080"/>
                  <a:ext cx="23400" cy="18936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765" name=""/>
                <p:cNvSpPr/>
                <p:nvPr/>
              </p:nvSpPr>
              <p:spPr>
                <a:xfrm>
                  <a:off x="3932640" y="3975120"/>
                  <a:ext cx="41760" cy="18936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2766" name=""/>
              <p:cNvSpPr/>
              <p:nvPr/>
            </p:nvSpPr>
            <p:spPr>
              <a:xfrm flipH="1">
                <a:off x="3828600" y="3979440"/>
                <a:ext cx="75960" cy="81000"/>
              </a:xfrm>
              <a:prstGeom prst="line">
                <a:avLst/>
              </a:prstGeom>
              <a:ln w="3240">
                <a:solidFill>
                  <a:srgbClr val="606060"/>
                </a:solidFill>
                <a:miter/>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sp>
            <p:nvSpPr>
              <p:cNvPr id="2767" name=""/>
              <p:cNvSpPr/>
              <p:nvPr/>
            </p:nvSpPr>
            <p:spPr>
              <a:xfrm>
                <a:off x="3832200" y="3975120"/>
                <a:ext cx="119880" cy="185400"/>
              </a:xfrm>
              <a:custGeom>
                <a:avLst/>
                <a:gdLst/>
                <a:ahLst/>
                <a:rect l="l" t="t" r="r" b="b"/>
                <a:pathLst>
                  <a:path w="467" h="784">
                    <a:moveTo>
                      <a:pt x="0" y="122"/>
                    </a:moveTo>
                    <a:lnTo>
                      <a:pt x="99" y="0"/>
                    </a:lnTo>
                    <a:lnTo>
                      <a:pt x="467" y="364"/>
                    </a:lnTo>
                    <a:lnTo>
                      <a:pt x="321" y="529"/>
                    </a:lnTo>
                    <a:lnTo>
                      <a:pt x="211" y="784"/>
                    </a:lnTo>
                    <a:lnTo>
                      <a:pt x="99" y="546"/>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768" name=""/>
              <p:cNvSpPr/>
              <p:nvPr/>
            </p:nvSpPr>
            <p:spPr>
              <a:xfrm>
                <a:off x="3834000" y="4105080"/>
                <a:ext cx="51120" cy="55440"/>
              </a:xfrm>
              <a:custGeom>
                <a:avLst/>
                <a:gdLst/>
                <a:ahLst/>
                <a:rect l="l" t="t" r="r" b="b"/>
                <a:pathLst>
                  <a:path w="203" h="238">
                    <a:moveTo>
                      <a:pt x="0" y="0"/>
                    </a:moveTo>
                    <a:lnTo>
                      <a:pt x="91" y="238"/>
                    </a:lnTo>
                    <a:lnTo>
                      <a:pt x="203" y="0"/>
                    </a:lnTo>
                  </a:path>
                </a:pathLst>
              </a:custGeom>
              <a:noFill/>
              <a:ln w="3240">
                <a:solidFill>
                  <a:srgbClr val="606060"/>
                </a:solidFill>
                <a:round/>
              </a:ln>
            </p:spPr>
            <p:style>
              <a:lnRef idx="0"/>
              <a:fillRef idx="0"/>
              <a:effectRef idx="0"/>
              <a:fontRef idx="minor"/>
            </p:style>
            <p:txBody>
              <a:bodyPr lIns="90000" rIns="90000" tIns="8640" bIns="8640" anchor="t">
                <a:noAutofit/>
              </a:bodyPr>
              <a:p>
                <a:endParaRPr b="0" lang="en-US" sz="2400" strike="noStrike" u="none">
                  <a:solidFill>
                    <a:srgbClr val="ffffff"/>
                  </a:solidFill>
                  <a:effectLst/>
                  <a:uFillTx/>
                  <a:latin typeface="Times New Roman"/>
                </a:endParaRPr>
              </a:p>
            </p:txBody>
          </p:sp>
          <p:sp>
            <p:nvSpPr>
              <p:cNvPr id="2769" name=""/>
              <p:cNvSpPr/>
              <p:nvPr/>
            </p:nvSpPr>
            <p:spPr>
              <a:xfrm>
                <a:off x="3780000" y="3979440"/>
                <a:ext cx="122760" cy="176760"/>
              </a:xfrm>
              <a:custGeom>
                <a:avLst/>
                <a:gdLst/>
                <a:ahLst/>
                <a:rect l="l" t="t" r="r" b="b"/>
                <a:pathLst>
                  <a:path w="477" h="746">
                    <a:moveTo>
                      <a:pt x="62" y="746"/>
                    </a:moveTo>
                    <a:lnTo>
                      <a:pt x="0" y="562"/>
                    </a:lnTo>
                    <a:lnTo>
                      <a:pt x="118" y="435"/>
                    </a:lnTo>
                    <a:lnTo>
                      <a:pt x="26" y="346"/>
                    </a:lnTo>
                    <a:lnTo>
                      <a:pt x="374" y="0"/>
                    </a:lnTo>
                    <a:lnTo>
                      <a:pt x="477" y="104"/>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770" name=""/>
              <p:cNvSpPr/>
              <p:nvPr/>
            </p:nvSpPr>
            <p:spPr>
              <a:xfrm>
                <a:off x="3781800" y="4105080"/>
                <a:ext cx="179280" cy="1080"/>
              </a:xfrm>
              <a:prstGeom prst="line">
                <a:avLst/>
              </a:prstGeom>
              <a:ln w="3240">
                <a:solidFill>
                  <a:srgbClr val="606060"/>
                </a:solidFill>
                <a:miter/>
              </a:ln>
            </p:spPr>
            <p:style>
              <a:lnRef idx="0"/>
              <a:fillRef idx="0"/>
              <a:effectRef idx="0"/>
              <a:fontRef idx="minor"/>
            </p:style>
            <p:txBody>
              <a:bodyPr lIns="90000" rIns="90000" tIns="-45720" bIns="-45720" anchor="t">
                <a:noAutofit/>
              </a:bodyPr>
              <a:p>
                <a:endParaRPr b="0" lang="en-US" sz="2400" strike="noStrike" u="none">
                  <a:solidFill>
                    <a:srgbClr val="ffffff"/>
                  </a:solidFill>
                  <a:effectLst/>
                  <a:uFillTx/>
                  <a:latin typeface="Times New Roman"/>
                </a:endParaRPr>
              </a:p>
            </p:txBody>
          </p:sp>
          <p:sp>
            <p:nvSpPr>
              <p:cNvPr id="2771" name=""/>
              <p:cNvSpPr/>
              <p:nvPr/>
            </p:nvSpPr>
            <p:spPr>
              <a:xfrm>
                <a:off x="3819960" y="4030920"/>
                <a:ext cx="37800" cy="1080"/>
              </a:xfrm>
              <a:prstGeom prst="line">
                <a:avLst/>
              </a:prstGeom>
              <a:ln w="3240">
                <a:solidFill>
                  <a:srgbClr val="606060"/>
                </a:solidFill>
                <a:miter/>
              </a:ln>
            </p:spPr>
            <p:style>
              <a:lnRef idx="0"/>
              <a:fillRef idx="0"/>
              <a:effectRef idx="0"/>
              <a:fontRef idx="minor"/>
            </p:style>
            <p:txBody>
              <a:bodyPr lIns="90000" rIns="90000" tIns="-45720" bIns="-45720" anchor="t">
                <a:noAutofit/>
              </a:bodyPr>
              <a:p>
                <a:endParaRPr b="0" lang="en-US" sz="2400" strike="noStrike" u="none">
                  <a:solidFill>
                    <a:srgbClr val="ffffff"/>
                  </a:solidFill>
                  <a:effectLst/>
                  <a:uFillTx/>
                  <a:latin typeface="Times New Roman"/>
                </a:endParaRPr>
              </a:p>
            </p:txBody>
          </p:sp>
          <p:sp>
            <p:nvSpPr>
              <p:cNvPr id="2772" name=""/>
              <p:cNvSpPr/>
              <p:nvPr/>
            </p:nvSpPr>
            <p:spPr>
              <a:xfrm>
                <a:off x="3880440" y="4030920"/>
                <a:ext cx="26280" cy="1080"/>
              </a:xfrm>
              <a:prstGeom prst="line">
                <a:avLst/>
              </a:prstGeom>
              <a:ln w="3240">
                <a:solidFill>
                  <a:srgbClr val="606060"/>
                </a:solidFill>
                <a:miter/>
              </a:ln>
            </p:spPr>
            <p:style>
              <a:lnRef idx="0"/>
              <a:fillRef idx="0"/>
              <a:effectRef idx="0"/>
              <a:fontRef idx="minor"/>
            </p:style>
            <p:txBody>
              <a:bodyPr lIns="90000" rIns="90000" tIns="-45720" bIns="-45720" anchor="t">
                <a:noAutofit/>
              </a:bodyPr>
              <a:p>
                <a:endParaRPr b="0" lang="en-US" sz="2400" strike="noStrike" u="none">
                  <a:solidFill>
                    <a:srgbClr val="ffffff"/>
                  </a:solidFill>
                  <a:effectLst/>
                  <a:uFillTx/>
                  <a:latin typeface="Times New Roman"/>
                </a:endParaRPr>
              </a:p>
            </p:txBody>
          </p:sp>
          <p:sp>
            <p:nvSpPr>
              <p:cNvPr id="2773" name=""/>
              <p:cNvSpPr/>
              <p:nvPr/>
            </p:nvSpPr>
            <p:spPr>
              <a:xfrm>
                <a:off x="3772800" y="4130640"/>
                <a:ext cx="32760" cy="29880"/>
              </a:xfrm>
              <a:custGeom>
                <a:avLst/>
                <a:gdLst/>
                <a:ahLst/>
                <a:rect l="l" t="t" r="r" b="b"/>
                <a:pathLst>
                  <a:path w="128" h="128">
                    <a:moveTo>
                      <a:pt x="19" y="0"/>
                    </a:moveTo>
                    <a:lnTo>
                      <a:pt x="128" y="0"/>
                    </a:lnTo>
                    <a:lnTo>
                      <a:pt x="0" y="128"/>
                    </a:lnTo>
                  </a:path>
                </a:pathLst>
              </a:custGeom>
              <a:noFill/>
              <a:ln w="3240">
                <a:solidFill>
                  <a:srgbClr val="606060"/>
                </a:solidFill>
                <a:round/>
              </a:ln>
            </p:spPr>
            <p:style>
              <a:lnRef idx="0"/>
              <a:fillRef idx="0"/>
              <a:effectRef idx="0"/>
              <a:fontRef idx="minor"/>
            </p:style>
            <p:txBody>
              <a:bodyPr lIns="90000" rIns="90000" tIns="-16920" bIns="-16920" anchor="t">
                <a:noAutofit/>
              </a:bodyPr>
              <a:p>
                <a:endParaRPr b="0" lang="en-US" sz="2400" strike="noStrike" u="none">
                  <a:solidFill>
                    <a:srgbClr val="ffffff"/>
                  </a:solidFill>
                  <a:effectLst/>
                  <a:uFillTx/>
                  <a:latin typeface="Times New Roman"/>
                </a:endParaRPr>
              </a:p>
            </p:txBody>
          </p:sp>
          <p:sp>
            <p:nvSpPr>
              <p:cNvPr id="2774" name=""/>
              <p:cNvSpPr/>
              <p:nvPr/>
            </p:nvSpPr>
            <p:spPr>
              <a:xfrm>
                <a:off x="3908880" y="4107960"/>
                <a:ext cx="53280" cy="48240"/>
              </a:xfrm>
              <a:custGeom>
                <a:avLst/>
                <a:gdLst/>
                <a:ahLst/>
                <a:rect l="l" t="t" r="r" b="b"/>
                <a:pathLst>
                  <a:path w="208" h="202">
                    <a:moveTo>
                      <a:pt x="0" y="6"/>
                    </a:moveTo>
                    <a:lnTo>
                      <a:pt x="133" y="202"/>
                    </a:lnTo>
                    <a:lnTo>
                      <a:pt x="208" y="0"/>
                    </a:lnTo>
                  </a:path>
                </a:pathLst>
              </a:custGeom>
              <a:noFill/>
              <a:ln w="3240">
                <a:solidFill>
                  <a:srgbClr val="606060"/>
                </a:solidFill>
                <a:round/>
              </a:ln>
            </p:spPr>
            <p:style>
              <a:lnRef idx="0"/>
              <a:fillRef idx="0"/>
              <a:effectRef idx="0"/>
              <a:fontRef idx="minor"/>
            </p:style>
            <p:txBody>
              <a:bodyPr lIns="90000" rIns="90000" tIns="1440" bIns="1440" anchor="t">
                <a:noAutofit/>
              </a:bodyPr>
              <a:p>
                <a:endParaRPr b="0" lang="en-US" sz="2400" strike="noStrike" u="none">
                  <a:solidFill>
                    <a:srgbClr val="ffffff"/>
                  </a:solidFill>
                  <a:effectLst/>
                  <a:uFillTx/>
                  <a:latin typeface="Times New Roman"/>
                </a:endParaRPr>
              </a:p>
            </p:txBody>
          </p:sp>
          <p:sp>
            <p:nvSpPr>
              <p:cNvPr id="2775" name=""/>
              <p:cNvSpPr/>
              <p:nvPr/>
            </p:nvSpPr>
            <p:spPr>
              <a:xfrm>
                <a:off x="3838320" y="4064760"/>
                <a:ext cx="32760" cy="39960"/>
              </a:xfrm>
              <a:prstGeom prst="line">
                <a:avLst/>
              </a:prstGeom>
              <a:ln w="3240">
                <a:solidFill>
                  <a:srgbClr val="606060"/>
                </a:solidFill>
                <a:miter/>
              </a:ln>
            </p:spPr>
            <p:style>
              <a:lnRef idx="0"/>
              <a:fillRef idx="0"/>
              <a:effectRef idx="0"/>
              <a:fontRef idx="minor"/>
            </p:style>
            <p:txBody>
              <a:bodyPr lIns="90000" rIns="90000" tIns="-6840" bIns="-6840" anchor="t">
                <a:noAutofit/>
              </a:bodyPr>
              <a:p>
                <a:endParaRPr b="0" lang="en-US" sz="2400" strike="noStrike" u="none">
                  <a:solidFill>
                    <a:srgbClr val="ffffff"/>
                  </a:solidFill>
                  <a:effectLst/>
                  <a:uFillTx/>
                  <a:latin typeface="Times New Roman"/>
                </a:endParaRPr>
              </a:p>
            </p:txBody>
          </p:sp>
          <p:sp>
            <p:nvSpPr>
              <p:cNvPr id="2776" name=""/>
              <p:cNvSpPr/>
              <p:nvPr/>
            </p:nvSpPr>
            <p:spPr>
              <a:xfrm flipH="1">
                <a:off x="3875760" y="4064760"/>
                <a:ext cx="32760" cy="39960"/>
              </a:xfrm>
              <a:prstGeom prst="line">
                <a:avLst/>
              </a:prstGeom>
              <a:ln w="3240">
                <a:solidFill>
                  <a:srgbClr val="606060"/>
                </a:solidFill>
                <a:miter/>
              </a:ln>
            </p:spPr>
            <p:style>
              <a:lnRef idx="0"/>
              <a:fillRef idx="0"/>
              <a:effectRef idx="0"/>
              <a:fontRef idx="minor"/>
            </p:style>
            <p:txBody>
              <a:bodyPr lIns="90000" rIns="90000" tIns="-6840" bIns="-6840" anchor="t">
                <a:noAutofit/>
              </a:bodyPr>
              <a:p>
                <a:endParaRPr b="0" lang="en-US" sz="2400" strike="noStrike" u="none">
                  <a:solidFill>
                    <a:srgbClr val="ffffff"/>
                  </a:solidFill>
                  <a:effectLst/>
                  <a:uFillTx/>
                  <a:latin typeface="Times New Roman"/>
                </a:endParaRPr>
              </a:p>
            </p:txBody>
          </p:sp>
          <p:sp>
            <p:nvSpPr>
              <p:cNvPr id="2777" name=""/>
              <p:cNvSpPr/>
              <p:nvPr/>
            </p:nvSpPr>
            <p:spPr>
              <a:xfrm flipH="1">
                <a:off x="3805560" y="4064760"/>
                <a:ext cx="19440" cy="44280"/>
              </a:xfrm>
              <a:prstGeom prst="line">
                <a:avLst/>
              </a:prstGeom>
              <a:ln w="3240">
                <a:solidFill>
                  <a:srgbClr val="606060"/>
                </a:solidFill>
                <a:miter/>
              </a:ln>
            </p:spPr>
            <p:style>
              <a:lnRef idx="0"/>
              <a:fillRef idx="0"/>
              <a:effectRef idx="0"/>
              <a:fontRef idx="minor"/>
            </p:style>
            <p:txBody>
              <a:bodyPr lIns="90000" rIns="90000" tIns="-2520" bIns="-2520" anchor="t">
                <a:noAutofit/>
              </a:bodyPr>
              <a:p>
                <a:endParaRPr b="0" lang="en-US" sz="2400" strike="noStrike" u="none">
                  <a:solidFill>
                    <a:srgbClr val="ffffff"/>
                  </a:solidFill>
                  <a:effectLst/>
                  <a:uFillTx/>
                  <a:latin typeface="Times New Roman"/>
                </a:endParaRPr>
              </a:p>
            </p:txBody>
          </p:sp>
          <p:sp>
            <p:nvSpPr>
              <p:cNvPr id="2778" name=""/>
              <p:cNvSpPr/>
              <p:nvPr/>
            </p:nvSpPr>
            <p:spPr>
              <a:xfrm>
                <a:off x="3908880" y="4064760"/>
                <a:ext cx="19440" cy="39960"/>
              </a:xfrm>
              <a:prstGeom prst="line">
                <a:avLst/>
              </a:prstGeom>
              <a:ln w="3240">
                <a:solidFill>
                  <a:srgbClr val="606060"/>
                </a:solidFill>
                <a:miter/>
              </a:ln>
            </p:spPr>
            <p:style>
              <a:lnRef idx="0"/>
              <a:fillRef idx="0"/>
              <a:effectRef idx="0"/>
              <a:fontRef idx="minor"/>
            </p:style>
            <p:txBody>
              <a:bodyPr lIns="90000" rIns="90000" tIns="-6840" bIns="-6840" anchor="t">
                <a:noAutofit/>
              </a:bodyPr>
              <a:p>
                <a:endParaRPr b="0" lang="en-US" sz="2400" strike="noStrike" u="none">
                  <a:solidFill>
                    <a:srgbClr val="ffffff"/>
                  </a:solidFill>
                  <a:effectLst/>
                  <a:uFillTx/>
                  <a:latin typeface="Times New Roman"/>
                </a:endParaRPr>
              </a:p>
            </p:txBody>
          </p:sp>
          <p:sp>
            <p:nvSpPr>
              <p:cNvPr id="2779" name=""/>
              <p:cNvSpPr/>
              <p:nvPr/>
            </p:nvSpPr>
            <p:spPr>
              <a:xfrm>
                <a:off x="3923280" y="4060440"/>
                <a:ext cx="37800" cy="105480"/>
              </a:xfrm>
              <a:custGeom>
                <a:avLst/>
                <a:gdLst/>
                <a:ahLst/>
                <a:rect l="l" t="t" r="r" b="b"/>
                <a:pathLst>
                  <a:path w="149" h="443">
                    <a:moveTo>
                      <a:pt x="0" y="443"/>
                    </a:moveTo>
                    <a:lnTo>
                      <a:pt x="21" y="0"/>
                    </a:lnTo>
                    <a:lnTo>
                      <a:pt x="149" y="419"/>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780" name=""/>
              <p:cNvSpPr/>
              <p:nvPr/>
            </p:nvSpPr>
            <p:spPr>
              <a:xfrm>
                <a:off x="3781800" y="4063680"/>
                <a:ext cx="23400" cy="92880"/>
              </a:xfrm>
              <a:custGeom>
                <a:avLst/>
                <a:gdLst/>
                <a:ahLst/>
                <a:rect l="l" t="t" r="r" b="b"/>
                <a:pathLst>
                  <a:path w="92" h="394">
                    <a:moveTo>
                      <a:pt x="0" y="394"/>
                    </a:moveTo>
                    <a:lnTo>
                      <a:pt x="92" y="0"/>
                    </a:lnTo>
                    <a:lnTo>
                      <a:pt x="92" y="394"/>
                    </a:lnTo>
                  </a:path>
                </a:pathLst>
              </a:custGeom>
              <a:noFill/>
              <a:ln w="3240">
                <a:solidFill>
                  <a:srgbClr val="606060"/>
                </a:solidFill>
                <a:round/>
              </a:ln>
            </p:spPr>
            <p:style>
              <a:lnRef idx="0"/>
              <a:fillRef idx="0"/>
              <a:effectRef idx="0"/>
              <a:fontRef idx="minor"/>
            </p:style>
            <p:txBody>
              <a:bodyPr lIns="90000" rIns="90000" tIns="46080" bIns="46080" anchor="t">
                <a:noAutofit/>
              </a:bodyPr>
              <a:p>
                <a:endParaRPr b="0" lang="en-US" sz="2400" strike="noStrike" u="none">
                  <a:solidFill>
                    <a:srgbClr val="ffffff"/>
                  </a:solidFill>
                  <a:effectLst/>
                  <a:uFillTx/>
                  <a:latin typeface="Times New Roman"/>
                </a:endParaRPr>
              </a:p>
            </p:txBody>
          </p:sp>
          <p:sp>
            <p:nvSpPr>
              <p:cNvPr id="2781" name=""/>
              <p:cNvSpPr/>
              <p:nvPr/>
            </p:nvSpPr>
            <p:spPr>
              <a:xfrm>
                <a:off x="3791160" y="3979440"/>
                <a:ext cx="66600" cy="76680"/>
              </a:xfrm>
              <a:custGeom>
                <a:avLst/>
                <a:gdLst/>
                <a:ahLst/>
                <a:rect l="l" t="t" r="r" b="b"/>
                <a:pathLst>
                  <a:path w="256" h="327">
                    <a:moveTo>
                      <a:pt x="0" y="327"/>
                    </a:moveTo>
                    <a:lnTo>
                      <a:pt x="129" y="0"/>
                    </a:lnTo>
                    <a:lnTo>
                      <a:pt x="165" y="109"/>
                    </a:lnTo>
                    <a:lnTo>
                      <a:pt x="256" y="236"/>
                    </a:lnTo>
                    <a:lnTo>
                      <a:pt x="239" y="236"/>
                    </a:lnTo>
                  </a:path>
                </a:pathLst>
              </a:custGeom>
              <a:noFill/>
              <a:ln w="3240">
                <a:solidFill>
                  <a:srgbClr val="606060"/>
                </a:solidFill>
                <a:round/>
              </a:ln>
            </p:spPr>
            <p:style>
              <a:lnRef idx="0"/>
              <a:fillRef idx="0"/>
              <a:effectRef idx="0"/>
              <a:fontRef idx="minor"/>
            </p:style>
            <p:txBody>
              <a:bodyPr lIns="90000" rIns="90000" tIns="29880" bIns="29880" anchor="t">
                <a:noAutofit/>
              </a:bodyPr>
              <a:p>
                <a:endParaRPr b="0" lang="en-US" sz="2400" strike="noStrike" u="none">
                  <a:solidFill>
                    <a:srgbClr val="ffffff"/>
                  </a:solidFill>
                  <a:effectLst/>
                  <a:uFillTx/>
                  <a:latin typeface="Times New Roman"/>
                </a:endParaRPr>
              </a:p>
            </p:txBody>
          </p:sp>
          <p:sp>
            <p:nvSpPr>
              <p:cNvPr id="2782" name=""/>
              <p:cNvSpPr/>
              <p:nvPr/>
            </p:nvSpPr>
            <p:spPr>
              <a:xfrm>
                <a:off x="3793320" y="3979440"/>
                <a:ext cx="158760" cy="128160"/>
              </a:xfrm>
              <a:custGeom>
                <a:avLst/>
                <a:gdLst/>
                <a:ahLst/>
                <a:rect l="l" t="t" r="r" b="b"/>
                <a:pathLst>
                  <a:path w="619" h="540">
                    <a:moveTo>
                      <a:pt x="0" y="236"/>
                    </a:moveTo>
                    <a:lnTo>
                      <a:pt x="32" y="236"/>
                    </a:lnTo>
                    <a:lnTo>
                      <a:pt x="16" y="110"/>
                    </a:lnTo>
                    <a:lnTo>
                      <a:pt x="69" y="0"/>
                    </a:lnTo>
                    <a:lnTo>
                      <a:pt x="141" y="345"/>
                    </a:lnTo>
                    <a:lnTo>
                      <a:pt x="435" y="0"/>
                    </a:lnTo>
                    <a:lnTo>
                      <a:pt x="619" y="345"/>
                    </a:lnTo>
                    <a:lnTo>
                      <a:pt x="588" y="540"/>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783" name=""/>
              <p:cNvSpPr/>
              <p:nvPr/>
            </p:nvSpPr>
            <p:spPr>
              <a:xfrm>
                <a:off x="3880440" y="4003560"/>
                <a:ext cx="33480" cy="31320"/>
              </a:xfrm>
              <a:custGeom>
                <a:avLst/>
                <a:gdLst/>
                <a:ahLst/>
                <a:rect l="l" t="t" r="r" b="b"/>
                <a:pathLst>
                  <a:path w="130" h="132">
                    <a:moveTo>
                      <a:pt x="103" y="132"/>
                    </a:moveTo>
                    <a:lnTo>
                      <a:pt x="130" y="131"/>
                    </a:lnTo>
                    <a:lnTo>
                      <a:pt x="88" y="0"/>
                    </a:lnTo>
                    <a:lnTo>
                      <a:pt x="0" y="114"/>
                    </a:lnTo>
                  </a:path>
                </a:pathLst>
              </a:custGeom>
              <a:noFill/>
              <a:ln w="3240">
                <a:solidFill>
                  <a:srgbClr val="606060"/>
                </a:solidFill>
                <a:round/>
              </a:ln>
            </p:spPr>
            <p:style>
              <a:lnRef idx="0"/>
              <a:fillRef idx="0"/>
              <a:effectRef idx="0"/>
              <a:fontRef idx="minor"/>
            </p:style>
            <p:txBody>
              <a:bodyPr lIns="90000" rIns="90000" tIns="-15480" bIns="-15480" anchor="t">
                <a:noAutofit/>
              </a:bodyPr>
              <a:p>
                <a:endParaRPr b="0" lang="en-US" sz="2400" strike="noStrike" u="none">
                  <a:solidFill>
                    <a:srgbClr val="ffffff"/>
                  </a:solidFill>
                  <a:effectLst/>
                  <a:uFillTx/>
                  <a:latin typeface="Times New Roman"/>
                </a:endParaRPr>
              </a:p>
            </p:txBody>
          </p:sp>
          <p:sp>
            <p:nvSpPr>
              <p:cNvPr id="2784" name=""/>
              <p:cNvSpPr/>
              <p:nvPr/>
            </p:nvSpPr>
            <p:spPr>
              <a:xfrm>
                <a:off x="3821760" y="4134600"/>
                <a:ext cx="24480" cy="25560"/>
              </a:xfrm>
              <a:custGeom>
                <a:avLst/>
                <a:gdLst/>
                <a:ahLst/>
                <a:rect l="l" t="t" r="r" b="b"/>
                <a:pathLst>
                  <a:path w="95" h="109">
                    <a:moveTo>
                      <a:pt x="0" y="0"/>
                    </a:moveTo>
                    <a:lnTo>
                      <a:pt x="95" y="0"/>
                    </a:lnTo>
                    <a:lnTo>
                      <a:pt x="18" y="109"/>
                    </a:lnTo>
                  </a:path>
                </a:pathLst>
              </a:custGeom>
              <a:noFill/>
              <a:ln w="3240">
                <a:solidFill>
                  <a:srgbClr val="606060"/>
                </a:solidFill>
                <a:round/>
              </a:ln>
            </p:spPr>
            <p:style>
              <a:lnRef idx="0"/>
              <a:fillRef idx="0"/>
              <a:effectRef idx="0"/>
              <a:fontRef idx="minor"/>
            </p:style>
            <p:txBody>
              <a:bodyPr lIns="90000" rIns="90000" tIns="-21240" bIns="-21240" anchor="t">
                <a:noAutofit/>
              </a:bodyPr>
              <a:p>
                <a:endParaRPr b="0" lang="en-US" sz="2400" strike="noStrike" u="none">
                  <a:solidFill>
                    <a:srgbClr val="ffffff"/>
                  </a:solidFill>
                  <a:effectLst/>
                  <a:uFillTx/>
                  <a:latin typeface="Times New Roman"/>
                </a:endParaRPr>
              </a:p>
            </p:txBody>
          </p:sp>
          <p:sp>
            <p:nvSpPr>
              <p:cNvPr id="2785" name=""/>
              <p:cNvSpPr/>
              <p:nvPr/>
            </p:nvSpPr>
            <p:spPr>
              <a:xfrm>
                <a:off x="3898800" y="4134600"/>
                <a:ext cx="23400" cy="28800"/>
              </a:xfrm>
              <a:custGeom>
                <a:avLst/>
                <a:gdLst/>
                <a:ahLst/>
                <a:rect l="l" t="t" r="r" b="b"/>
                <a:pathLst>
                  <a:path w="94" h="123">
                    <a:moveTo>
                      <a:pt x="78" y="2"/>
                    </a:moveTo>
                    <a:lnTo>
                      <a:pt x="0" y="0"/>
                    </a:lnTo>
                    <a:lnTo>
                      <a:pt x="94" y="123"/>
                    </a:lnTo>
                  </a:path>
                </a:pathLst>
              </a:custGeom>
              <a:noFill/>
              <a:ln w="3240">
                <a:solidFill>
                  <a:srgbClr val="606060"/>
                </a:solidFill>
                <a:round/>
              </a:ln>
            </p:spPr>
            <p:style>
              <a:lnRef idx="0"/>
              <a:fillRef idx="0"/>
              <a:effectRef idx="0"/>
              <a:fontRef idx="minor"/>
            </p:style>
            <p:txBody>
              <a:bodyPr lIns="90000" rIns="90000" tIns="-18000" bIns="-18000" anchor="t">
                <a:noAutofit/>
              </a:bodyPr>
              <a:p>
                <a:endParaRPr b="0" lang="en-US" sz="2400" strike="noStrike" u="none">
                  <a:solidFill>
                    <a:srgbClr val="ffffff"/>
                  </a:solidFill>
                  <a:effectLst/>
                  <a:uFillTx/>
                  <a:latin typeface="Times New Roman"/>
                </a:endParaRPr>
              </a:p>
            </p:txBody>
          </p:sp>
          <p:sp>
            <p:nvSpPr>
              <p:cNvPr id="2786" name=""/>
              <p:cNvSpPr/>
              <p:nvPr/>
            </p:nvSpPr>
            <p:spPr>
              <a:xfrm>
                <a:off x="3838320" y="4064760"/>
                <a:ext cx="61560" cy="39960"/>
              </a:xfrm>
              <a:custGeom>
                <a:avLst/>
                <a:gdLst/>
                <a:ahLst/>
                <a:rect l="l" t="t" r="r" b="b"/>
                <a:pathLst>
                  <a:path w="238" h="164">
                    <a:moveTo>
                      <a:pt x="0" y="164"/>
                    </a:moveTo>
                    <a:lnTo>
                      <a:pt x="128" y="0"/>
                    </a:lnTo>
                    <a:lnTo>
                      <a:pt x="238" y="164"/>
                    </a:lnTo>
                  </a:path>
                </a:pathLst>
              </a:custGeom>
              <a:noFill/>
              <a:ln w="3240">
                <a:solidFill>
                  <a:srgbClr val="606060"/>
                </a:solidFill>
                <a:round/>
              </a:ln>
            </p:spPr>
            <p:style>
              <a:lnRef idx="0"/>
              <a:fillRef idx="0"/>
              <a:effectRef idx="0"/>
              <a:fontRef idx="minor"/>
            </p:style>
            <p:txBody>
              <a:bodyPr lIns="90000" rIns="90000" tIns="-6840" bIns="-6840" anchor="t">
                <a:noAutofit/>
              </a:bodyPr>
              <a:p>
                <a:endParaRPr b="0" lang="en-US" sz="2400" strike="noStrike" u="none">
                  <a:solidFill>
                    <a:srgbClr val="ffffff"/>
                  </a:solidFill>
                  <a:effectLst/>
                  <a:uFillTx/>
                  <a:latin typeface="Times New Roman"/>
                </a:endParaRPr>
              </a:p>
            </p:txBody>
          </p:sp>
          <p:sp>
            <p:nvSpPr>
              <p:cNvPr id="2787" name=""/>
              <p:cNvSpPr/>
              <p:nvPr/>
            </p:nvSpPr>
            <p:spPr>
              <a:xfrm flipH="1" flipV="1">
                <a:off x="3786840" y="4060440"/>
                <a:ext cx="37800" cy="35280"/>
              </a:xfrm>
              <a:prstGeom prst="line">
                <a:avLst/>
              </a:prstGeom>
              <a:ln w="3240">
                <a:solidFill>
                  <a:srgbClr val="606060"/>
                </a:solidFill>
                <a:miter/>
              </a:ln>
            </p:spPr>
            <p:style>
              <a:lnRef idx="0"/>
              <a:fillRef idx="0"/>
              <a:effectRef idx="0"/>
              <a:fontRef idx="minor"/>
            </p:style>
            <p:txBody>
              <a:bodyPr lIns="90000" rIns="90000" tIns="-11520" bIns="-11520" anchor="t">
                <a:noAutofit/>
              </a:bodyPr>
              <a:p>
                <a:endParaRPr b="0" lang="en-US" sz="2400" strike="noStrike" u="none">
                  <a:solidFill>
                    <a:srgbClr val="ffffff"/>
                  </a:solidFill>
                  <a:effectLst/>
                  <a:uFillTx/>
                  <a:latin typeface="Times New Roman"/>
                </a:endParaRPr>
              </a:p>
            </p:txBody>
          </p:sp>
          <p:sp>
            <p:nvSpPr>
              <p:cNvPr id="2788" name=""/>
              <p:cNvSpPr/>
              <p:nvPr/>
            </p:nvSpPr>
            <p:spPr>
              <a:xfrm>
                <a:off x="3787200" y="4070520"/>
                <a:ext cx="18360" cy="59760"/>
              </a:xfrm>
              <a:prstGeom prst="line">
                <a:avLst/>
              </a:prstGeom>
              <a:ln w="3240">
                <a:solidFill>
                  <a:srgbClr val="606060"/>
                </a:solidFill>
                <a:miter/>
              </a:ln>
            </p:spPr>
            <p:style>
              <a:lnRef idx="0"/>
              <a:fillRef idx="0"/>
              <a:effectRef idx="0"/>
              <a:fontRef idx="minor"/>
            </p:style>
            <p:txBody>
              <a:bodyPr lIns="90000" rIns="90000" tIns="12960" bIns="12960" anchor="t">
                <a:noAutofit/>
              </a:bodyPr>
              <a:p>
                <a:endParaRPr b="0" lang="en-US" sz="2400" strike="noStrike" u="none">
                  <a:solidFill>
                    <a:srgbClr val="ffffff"/>
                  </a:solidFill>
                  <a:effectLst/>
                  <a:uFillTx/>
                  <a:latin typeface="Times New Roman"/>
                </a:endParaRPr>
              </a:p>
            </p:txBody>
          </p:sp>
          <p:sp>
            <p:nvSpPr>
              <p:cNvPr id="2789" name=""/>
              <p:cNvSpPr/>
              <p:nvPr/>
            </p:nvSpPr>
            <p:spPr>
              <a:xfrm>
                <a:off x="3952440" y="4130640"/>
                <a:ext cx="14040" cy="1440"/>
              </a:xfrm>
              <a:prstGeom prst="line">
                <a:avLst/>
              </a:prstGeom>
              <a:ln w="3240">
                <a:solidFill>
                  <a:srgbClr val="606060"/>
                </a:solidFill>
                <a:miter/>
              </a:ln>
            </p:spPr>
            <p:style>
              <a:lnRef idx="0"/>
              <a:fillRef idx="0"/>
              <a:effectRef idx="0"/>
              <a:fontRef idx="minor"/>
            </p:style>
            <p:txBody>
              <a:bodyPr lIns="90000" rIns="90000" tIns="-45360" bIns="-45360" anchor="t">
                <a:noAutofit/>
              </a:bodyPr>
              <a:p>
                <a:endParaRPr b="0" lang="en-US" sz="2400" strike="noStrike" u="none">
                  <a:solidFill>
                    <a:srgbClr val="ffffff"/>
                  </a:solidFill>
                  <a:effectLst/>
                  <a:uFillTx/>
                  <a:latin typeface="Times New Roman"/>
                </a:endParaRPr>
              </a:p>
            </p:txBody>
          </p:sp>
          <p:sp>
            <p:nvSpPr>
              <p:cNvPr id="2790" name=""/>
              <p:cNvSpPr/>
              <p:nvPr/>
            </p:nvSpPr>
            <p:spPr>
              <a:xfrm flipH="1" flipV="1">
                <a:off x="3928680" y="4081680"/>
                <a:ext cx="33840" cy="27000"/>
              </a:xfrm>
              <a:prstGeom prst="line">
                <a:avLst/>
              </a:prstGeom>
              <a:ln w="3240">
                <a:solidFill>
                  <a:srgbClr val="606060"/>
                </a:solidFill>
                <a:miter/>
              </a:ln>
            </p:spPr>
            <p:style>
              <a:lnRef idx="0"/>
              <a:fillRef idx="0"/>
              <a:effectRef idx="0"/>
              <a:fontRef idx="minor"/>
            </p:style>
            <p:txBody>
              <a:bodyPr lIns="90000" rIns="90000" tIns="-19800" bIns="-19800" anchor="t">
                <a:noAutofit/>
              </a:bodyPr>
              <a:p>
                <a:endParaRPr b="0" lang="en-US" sz="2400" strike="noStrike" u="none">
                  <a:solidFill>
                    <a:srgbClr val="ffffff"/>
                  </a:solidFill>
                  <a:effectLst/>
                  <a:uFillTx/>
                  <a:latin typeface="Times New Roman"/>
                </a:endParaRPr>
              </a:p>
            </p:txBody>
          </p:sp>
          <p:sp>
            <p:nvSpPr>
              <p:cNvPr id="2791" name=""/>
              <p:cNvSpPr/>
              <p:nvPr/>
            </p:nvSpPr>
            <p:spPr>
              <a:xfrm>
                <a:off x="3783960" y="4087800"/>
                <a:ext cx="21600" cy="1080"/>
              </a:xfrm>
              <a:prstGeom prst="line">
                <a:avLst/>
              </a:prstGeom>
              <a:ln w="3240">
                <a:solidFill>
                  <a:srgbClr val="606060"/>
                </a:solidFill>
                <a:miter/>
              </a:ln>
            </p:spPr>
            <p:style>
              <a:lnRef idx="0"/>
              <a:fillRef idx="0"/>
              <a:effectRef idx="0"/>
              <a:fontRef idx="minor"/>
            </p:style>
            <p:txBody>
              <a:bodyPr lIns="90000" rIns="90000" tIns="-45720" bIns="-45720" anchor="t">
                <a:noAutofit/>
              </a:bodyPr>
              <a:p>
                <a:endParaRPr b="0" lang="en-US" sz="2400" strike="noStrike" u="none">
                  <a:solidFill>
                    <a:srgbClr val="ffffff"/>
                  </a:solidFill>
                  <a:effectLst/>
                  <a:uFillTx/>
                  <a:latin typeface="Times New Roman"/>
                </a:endParaRPr>
              </a:p>
            </p:txBody>
          </p:sp>
          <p:sp>
            <p:nvSpPr>
              <p:cNvPr id="2792" name=""/>
              <p:cNvSpPr/>
              <p:nvPr/>
            </p:nvSpPr>
            <p:spPr>
              <a:xfrm>
                <a:off x="3952440" y="4130640"/>
                <a:ext cx="21240" cy="27000"/>
              </a:xfrm>
              <a:prstGeom prst="line">
                <a:avLst/>
              </a:prstGeom>
              <a:ln w="3240">
                <a:solidFill>
                  <a:srgbClr val="606060"/>
                </a:solidFill>
                <a:miter/>
              </a:ln>
            </p:spPr>
            <p:style>
              <a:lnRef idx="0"/>
              <a:fillRef idx="0"/>
              <a:effectRef idx="0"/>
              <a:fontRef idx="minor"/>
            </p:style>
            <p:txBody>
              <a:bodyPr lIns="90000" rIns="90000" tIns="-19800" bIns="-19800" anchor="t">
                <a:noAutofit/>
              </a:bodyPr>
              <a:p>
                <a:endParaRPr b="0" lang="en-US" sz="2400" strike="noStrike" u="none">
                  <a:solidFill>
                    <a:srgbClr val="ffffff"/>
                  </a:solidFill>
                  <a:effectLst/>
                  <a:uFillTx/>
                  <a:latin typeface="Times New Roman"/>
                </a:endParaRPr>
              </a:p>
            </p:txBody>
          </p:sp>
          <p:sp>
            <p:nvSpPr>
              <p:cNvPr id="2793" name=""/>
              <p:cNvSpPr/>
              <p:nvPr/>
            </p:nvSpPr>
            <p:spPr>
              <a:xfrm>
                <a:off x="3834000" y="3987720"/>
                <a:ext cx="70920" cy="72720"/>
              </a:xfrm>
              <a:prstGeom prst="line">
                <a:avLst/>
              </a:prstGeom>
              <a:ln w="3240">
                <a:solidFill>
                  <a:srgbClr val="606060"/>
                </a:solidFill>
                <a:miter/>
              </a:ln>
            </p:spPr>
            <p:style>
              <a:lnRef idx="0"/>
              <a:fillRef idx="0"/>
              <a:effectRef idx="0"/>
              <a:fontRef idx="minor"/>
            </p:style>
            <p:txBody>
              <a:bodyPr lIns="90000" rIns="90000" tIns="25920" bIns="25920" anchor="t">
                <a:noAutofit/>
              </a:bodyPr>
              <a:p>
                <a:endParaRPr b="0" lang="en-US" sz="2400" strike="noStrike" u="none">
                  <a:solidFill>
                    <a:srgbClr val="ffffff"/>
                  </a:solidFill>
                  <a:effectLst/>
                  <a:uFillTx/>
                  <a:latin typeface="Times New Roman"/>
                </a:endParaRPr>
              </a:p>
            </p:txBody>
          </p:sp>
          <p:sp>
            <p:nvSpPr>
              <p:cNvPr id="2794" name=""/>
              <p:cNvSpPr/>
              <p:nvPr/>
            </p:nvSpPr>
            <p:spPr>
              <a:xfrm>
                <a:off x="3908880" y="3975120"/>
                <a:ext cx="19440" cy="120960"/>
              </a:xfrm>
              <a:custGeom>
                <a:avLst/>
                <a:gdLst/>
                <a:ahLst/>
                <a:rect l="l" t="t" r="r" b="b"/>
                <a:pathLst>
                  <a:path w="74" h="510">
                    <a:moveTo>
                      <a:pt x="0" y="346"/>
                    </a:moveTo>
                    <a:lnTo>
                      <a:pt x="74" y="0"/>
                    </a:lnTo>
                    <a:lnTo>
                      <a:pt x="19" y="510"/>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795" name=""/>
              <p:cNvSpPr/>
              <p:nvPr/>
            </p:nvSpPr>
            <p:spPr>
              <a:xfrm>
                <a:off x="3912120" y="3977640"/>
                <a:ext cx="32760" cy="52920"/>
              </a:xfrm>
              <a:custGeom>
                <a:avLst/>
                <a:gdLst/>
                <a:ahLst/>
                <a:rect l="l" t="t" r="r" b="b"/>
                <a:pathLst>
                  <a:path w="128" h="227">
                    <a:moveTo>
                      <a:pt x="0" y="0"/>
                    </a:moveTo>
                    <a:lnTo>
                      <a:pt x="98" y="99"/>
                    </a:lnTo>
                    <a:lnTo>
                      <a:pt x="23" y="227"/>
                    </a:lnTo>
                    <a:lnTo>
                      <a:pt x="128" y="227"/>
                    </a:lnTo>
                  </a:path>
                </a:pathLst>
              </a:custGeom>
              <a:noFill/>
              <a:ln w="3240">
                <a:solidFill>
                  <a:srgbClr val="606060"/>
                </a:solidFill>
                <a:round/>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2796" name=""/>
              <p:cNvSpPr/>
              <p:nvPr/>
            </p:nvSpPr>
            <p:spPr>
              <a:xfrm>
                <a:off x="3921480" y="3976560"/>
                <a:ext cx="16200" cy="54360"/>
              </a:xfrm>
              <a:custGeom>
                <a:avLst/>
                <a:gdLst/>
                <a:ahLst/>
                <a:rect l="l" t="t" r="r" b="b"/>
                <a:pathLst>
                  <a:path w="62" h="226">
                    <a:moveTo>
                      <a:pt x="0" y="0"/>
                    </a:moveTo>
                    <a:lnTo>
                      <a:pt x="62" y="94"/>
                    </a:lnTo>
                    <a:lnTo>
                      <a:pt x="50" y="226"/>
                    </a:lnTo>
                  </a:path>
                </a:pathLst>
              </a:custGeom>
              <a:noFill/>
              <a:ln w="3240">
                <a:solidFill>
                  <a:srgbClr val="606060"/>
                </a:solidFill>
                <a:round/>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2797" name=""/>
              <p:cNvSpPr/>
              <p:nvPr/>
            </p:nvSpPr>
            <p:spPr>
              <a:xfrm>
                <a:off x="3796200" y="3979440"/>
                <a:ext cx="28800" cy="55440"/>
              </a:xfrm>
              <a:custGeom>
                <a:avLst/>
                <a:gdLst/>
                <a:ahLst/>
                <a:rect l="l" t="t" r="r" b="b"/>
                <a:pathLst>
                  <a:path w="109" h="235">
                    <a:moveTo>
                      <a:pt x="109" y="0"/>
                    </a:moveTo>
                    <a:lnTo>
                      <a:pt x="0" y="128"/>
                    </a:lnTo>
                    <a:lnTo>
                      <a:pt x="71" y="235"/>
                    </a:lnTo>
                  </a:path>
                </a:pathLst>
              </a:custGeom>
              <a:noFill/>
              <a:ln w="3240">
                <a:solidFill>
                  <a:srgbClr val="606060"/>
                </a:solidFill>
                <a:round/>
              </a:ln>
            </p:spPr>
            <p:style>
              <a:lnRef idx="0"/>
              <a:fillRef idx="0"/>
              <a:effectRef idx="0"/>
              <a:fontRef idx="minor"/>
            </p:style>
            <p:txBody>
              <a:bodyPr lIns="90000" rIns="90000" tIns="8640" bIns="8640" anchor="t">
                <a:noAutofit/>
              </a:bodyPr>
              <a:p>
                <a:endParaRPr b="0" lang="en-US" sz="2400" strike="noStrike" u="none">
                  <a:solidFill>
                    <a:srgbClr val="ffffff"/>
                  </a:solidFill>
                  <a:effectLst/>
                  <a:uFillTx/>
                  <a:latin typeface="Times New Roman"/>
                </a:endParaRPr>
              </a:p>
            </p:txBody>
          </p:sp>
          <p:sp>
            <p:nvSpPr>
              <p:cNvPr id="2798" name=""/>
              <p:cNvSpPr/>
              <p:nvPr/>
            </p:nvSpPr>
            <p:spPr>
              <a:xfrm flipH="1" flipV="1">
                <a:off x="3828960" y="3917520"/>
                <a:ext cx="103680" cy="57240"/>
              </a:xfrm>
              <a:prstGeom prst="line">
                <a:avLst/>
              </a:prstGeom>
              <a:ln w="3240">
                <a:solidFill>
                  <a:srgbClr val="606060"/>
                </a:solidFill>
                <a:miter/>
              </a:ln>
            </p:spPr>
            <p:style>
              <a:lnRef idx="0"/>
              <a:fillRef idx="0"/>
              <a:effectRef idx="0"/>
              <a:fontRef idx="minor"/>
            </p:style>
            <p:txBody>
              <a:bodyPr lIns="90000" rIns="90000" tIns="10440" bIns="10440" anchor="t">
                <a:noAutofit/>
              </a:bodyPr>
              <a:p>
                <a:endParaRPr b="0" lang="en-US" sz="2400" strike="noStrike" u="none">
                  <a:solidFill>
                    <a:srgbClr val="ffffff"/>
                  </a:solidFill>
                  <a:effectLst/>
                  <a:uFillTx/>
                  <a:latin typeface="Times New Roman"/>
                </a:endParaRPr>
              </a:p>
            </p:txBody>
          </p:sp>
          <p:sp>
            <p:nvSpPr>
              <p:cNvPr id="2799" name=""/>
              <p:cNvSpPr/>
              <p:nvPr/>
            </p:nvSpPr>
            <p:spPr>
              <a:xfrm>
                <a:off x="3801240" y="3917880"/>
                <a:ext cx="151560" cy="61200"/>
              </a:xfrm>
              <a:custGeom>
                <a:avLst/>
                <a:gdLst/>
                <a:ahLst/>
                <a:rect l="l" t="t" r="r" b="b"/>
                <a:pathLst>
                  <a:path w="594" h="255">
                    <a:moveTo>
                      <a:pt x="0" y="255"/>
                    </a:moveTo>
                    <a:lnTo>
                      <a:pt x="385" y="17"/>
                    </a:lnTo>
                    <a:lnTo>
                      <a:pt x="476" y="0"/>
                    </a:lnTo>
                    <a:lnTo>
                      <a:pt x="594" y="0"/>
                    </a:lnTo>
                    <a:lnTo>
                      <a:pt x="514" y="236"/>
                    </a:lnTo>
                  </a:path>
                </a:pathLst>
              </a:custGeom>
              <a:noFill/>
              <a:ln w="3240">
                <a:solidFill>
                  <a:srgbClr val="606060"/>
                </a:solidFill>
                <a:round/>
              </a:ln>
            </p:spPr>
            <p:style>
              <a:lnRef idx="0"/>
              <a:fillRef idx="0"/>
              <a:effectRef idx="0"/>
              <a:fontRef idx="minor"/>
            </p:style>
            <p:txBody>
              <a:bodyPr lIns="90000" rIns="90000" tIns="14400" bIns="14400" anchor="t">
                <a:noAutofit/>
              </a:bodyPr>
              <a:p>
                <a:endParaRPr b="0" lang="en-US" sz="2400" strike="noStrike" u="none">
                  <a:solidFill>
                    <a:srgbClr val="ffffff"/>
                  </a:solidFill>
                  <a:effectLst/>
                  <a:uFillTx/>
                  <a:latin typeface="Times New Roman"/>
                </a:endParaRPr>
              </a:p>
            </p:txBody>
          </p:sp>
          <p:sp>
            <p:nvSpPr>
              <p:cNvPr id="2800" name=""/>
              <p:cNvSpPr/>
              <p:nvPr/>
            </p:nvSpPr>
            <p:spPr>
              <a:xfrm flipH="1" flipV="1">
                <a:off x="3720960" y="3749400"/>
                <a:ext cx="112680" cy="22536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801" name=""/>
              <p:cNvSpPr/>
              <p:nvPr/>
            </p:nvSpPr>
            <p:spPr>
              <a:xfrm>
                <a:off x="3701880" y="3681000"/>
                <a:ext cx="99000" cy="298080"/>
              </a:xfrm>
              <a:custGeom>
                <a:avLst/>
                <a:gdLst/>
                <a:ahLst/>
                <a:rect l="l" t="t" r="r" b="b"/>
                <a:pathLst>
                  <a:path w="385" h="1255">
                    <a:moveTo>
                      <a:pt x="0" y="0"/>
                    </a:moveTo>
                    <a:lnTo>
                      <a:pt x="36" y="289"/>
                    </a:lnTo>
                    <a:lnTo>
                      <a:pt x="385" y="1255"/>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802" name=""/>
              <p:cNvSpPr/>
              <p:nvPr/>
            </p:nvSpPr>
            <p:spPr>
              <a:xfrm>
                <a:off x="3781800" y="3897720"/>
                <a:ext cx="28800" cy="81360"/>
              </a:xfrm>
              <a:custGeom>
                <a:avLst/>
                <a:gdLst/>
                <a:ahLst/>
                <a:rect l="l" t="t" r="r" b="b"/>
                <a:pathLst>
                  <a:path w="111" h="342">
                    <a:moveTo>
                      <a:pt x="74" y="342"/>
                    </a:moveTo>
                    <a:lnTo>
                      <a:pt x="111" y="178"/>
                    </a:lnTo>
                    <a:lnTo>
                      <a:pt x="0" y="140"/>
                    </a:lnTo>
                    <a:lnTo>
                      <a:pt x="18" y="0"/>
                    </a:lnTo>
                  </a:path>
                </a:pathLst>
              </a:custGeom>
              <a:noFill/>
              <a:ln w="3240">
                <a:solidFill>
                  <a:srgbClr val="606060"/>
                </a:solidFill>
                <a:round/>
              </a:ln>
            </p:spPr>
            <p:style>
              <a:lnRef idx="0"/>
              <a:fillRef idx="0"/>
              <a:effectRef idx="0"/>
              <a:fontRef idx="minor"/>
            </p:style>
            <p:txBody>
              <a:bodyPr lIns="90000" rIns="90000" tIns="34560" bIns="34560" anchor="t">
                <a:noAutofit/>
              </a:bodyPr>
              <a:p>
                <a:endParaRPr b="0" lang="en-US" sz="2400" strike="noStrike" u="none">
                  <a:solidFill>
                    <a:srgbClr val="ffffff"/>
                  </a:solidFill>
                  <a:effectLst/>
                  <a:uFillTx/>
                  <a:latin typeface="Times New Roman"/>
                </a:endParaRPr>
              </a:p>
            </p:txBody>
          </p:sp>
          <p:sp>
            <p:nvSpPr>
              <p:cNvPr id="2803" name=""/>
              <p:cNvSpPr/>
              <p:nvPr/>
            </p:nvSpPr>
            <p:spPr>
              <a:xfrm>
                <a:off x="3876120" y="3920760"/>
                <a:ext cx="36000" cy="27000"/>
              </a:xfrm>
              <a:custGeom>
                <a:avLst/>
                <a:gdLst/>
                <a:ahLst/>
                <a:rect l="l" t="t" r="r" b="b"/>
                <a:pathLst>
                  <a:path w="141" h="117">
                    <a:moveTo>
                      <a:pt x="5" y="61"/>
                    </a:moveTo>
                    <a:lnTo>
                      <a:pt x="141" y="0"/>
                    </a:lnTo>
                    <a:lnTo>
                      <a:pt x="0" y="117"/>
                    </a:lnTo>
                  </a:path>
                </a:pathLst>
              </a:custGeom>
              <a:noFill/>
              <a:ln w="3240">
                <a:solidFill>
                  <a:srgbClr val="606060"/>
                </a:solidFill>
                <a:round/>
              </a:ln>
            </p:spPr>
            <p:style>
              <a:lnRef idx="0"/>
              <a:fillRef idx="0"/>
              <a:effectRef idx="0"/>
              <a:fontRef idx="minor"/>
            </p:style>
            <p:txBody>
              <a:bodyPr lIns="90000" rIns="90000" tIns="-19800" bIns="-19800" anchor="t">
                <a:noAutofit/>
              </a:bodyPr>
              <a:p>
                <a:endParaRPr b="0" lang="en-US" sz="2400" strike="noStrike" u="none">
                  <a:solidFill>
                    <a:srgbClr val="ffffff"/>
                  </a:solidFill>
                  <a:effectLst/>
                  <a:uFillTx/>
                  <a:latin typeface="Times New Roman"/>
                </a:endParaRPr>
              </a:p>
            </p:txBody>
          </p:sp>
          <p:sp>
            <p:nvSpPr>
              <p:cNvPr id="2804" name=""/>
              <p:cNvSpPr/>
              <p:nvPr/>
            </p:nvSpPr>
            <p:spPr>
              <a:xfrm flipV="1">
                <a:off x="3834000" y="3917520"/>
                <a:ext cx="94320" cy="57240"/>
              </a:xfrm>
              <a:prstGeom prst="line">
                <a:avLst/>
              </a:prstGeom>
              <a:ln w="3240">
                <a:solidFill>
                  <a:srgbClr val="606060"/>
                </a:solidFill>
                <a:miter/>
              </a:ln>
            </p:spPr>
            <p:style>
              <a:lnRef idx="0"/>
              <a:fillRef idx="0"/>
              <a:effectRef idx="0"/>
              <a:fontRef idx="minor"/>
            </p:style>
            <p:txBody>
              <a:bodyPr lIns="90000" rIns="90000" tIns="10440" bIns="10440" anchor="t">
                <a:noAutofit/>
              </a:bodyPr>
              <a:p>
                <a:endParaRPr b="0" lang="en-US" sz="2400" strike="noStrike" u="none">
                  <a:solidFill>
                    <a:srgbClr val="ffffff"/>
                  </a:solidFill>
                  <a:effectLst/>
                  <a:uFillTx/>
                  <a:latin typeface="Times New Roman"/>
                </a:endParaRPr>
              </a:p>
            </p:txBody>
          </p:sp>
          <p:sp>
            <p:nvSpPr>
              <p:cNvPr id="2805" name=""/>
              <p:cNvSpPr/>
              <p:nvPr/>
            </p:nvSpPr>
            <p:spPr>
              <a:xfrm>
                <a:off x="3754080" y="3736440"/>
                <a:ext cx="136440" cy="238320"/>
              </a:xfrm>
              <a:custGeom>
                <a:avLst/>
                <a:gdLst/>
                <a:ahLst/>
                <a:rect l="l" t="t" r="r" b="b"/>
                <a:pathLst>
                  <a:path w="533" h="998">
                    <a:moveTo>
                      <a:pt x="533" y="998"/>
                    </a:moveTo>
                    <a:lnTo>
                      <a:pt x="152" y="753"/>
                    </a:lnTo>
                    <a:lnTo>
                      <a:pt x="6" y="524"/>
                    </a:lnTo>
                    <a:lnTo>
                      <a:pt x="0" y="0"/>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806" name=""/>
              <p:cNvSpPr/>
              <p:nvPr/>
            </p:nvSpPr>
            <p:spPr>
              <a:xfrm>
                <a:off x="3763440" y="3749400"/>
                <a:ext cx="74880" cy="225360"/>
              </a:xfrm>
              <a:custGeom>
                <a:avLst/>
                <a:gdLst/>
                <a:ahLst/>
                <a:rect l="l" t="t" r="r" b="b"/>
                <a:pathLst>
                  <a:path w="294" h="945">
                    <a:moveTo>
                      <a:pt x="0" y="0"/>
                    </a:moveTo>
                    <a:lnTo>
                      <a:pt x="30" y="642"/>
                    </a:lnTo>
                    <a:lnTo>
                      <a:pt x="294" y="945"/>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807" name=""/>
              <p:cNvSpPr/>
              <p:nvPr/>
            </p:nvSpPr>
            <p:spPr>
              <a:xfrm>
                <a:off x="3791160" y="3925080"/>
                <a:ext cx="31680" cy="28440"/>
              </a:xfrm>
              <a:custGeom>
                <a:avLst/>
                <a:gdLst/>
                <a:ahLst/>
                <a:rect l="l" t="t" r="r" b="b"/>
                <a:pathLst>
                  <a:path w="123" h="118">
                    <a:moveTo>
                      <a:pt x="67" y="0"/>
                    </a:moveTo>
                    <a:lnTo>
                      <a:pt x="0" y="118"/>
                    </a:lnTo>
                    <a:lnTo>
                      <a:pt x="123" y="117"/>
                    </a:lnTo>
                  </a:path>
                </a:pathLst>
              </a:custGeom>
              <a:noFill/>
              <a:ln w="3240">
                <a:solidFill>
                  <a:srgbClr val="606060"/>
                </a:solidFill>
                <a:round/>
              </a:ln>
            </p:spPr>
            <p:style>
              <a:lnRef idx="0"/>
              <a:fillRef idx="0"/>
              <a:effectRef idx="0"/>
              <a:fontRef idx="minor"/>
            </p:style>
            <p:txBody>
              <a:bodyPr lIns="90000" rIns="90000" tIns="-18360" bIns="-18360" anchor="t">
                <a:noAutofit/>
              </a:bodyPr>
              <a:p>
                <a:endParaRPr b="0" lang="en-US" sz="2400" strike="noStrike" u="none">
                  <a:solidFill>
                    <a:srgbClr val="ffffff"/>
                  </a:solidFill>
                  <a:effectLst/>
                  <a:uFillTx/>
                  <a:latin typeface="Times New Roman"/>
                </a:endParaRPr>
              </a:p>
            </p:txBody>
          </p:sp>
          <p:sp>
            <p:nvSpPr>
              <p:cNvPr id="2808" name=""/>
              <p:cNvSpPr/>
              <p:nvPr/>
            </p:nvSpPr>
            <p:spPr>
              <a:xfrm>
                <a:off x="3941640" y="3681000"/>
                <a:ext cx="75960" cy="240840"/>
              </a:xfrm>
              <a:custGeom>
                <a:avLst/>
                <a:gdLst/>
                <a:ahLst/>
                <a:rect l="l" t="t" r="r" b="b"/>
                <a:pathLst>
                  <a:path w="294" h="1018">
                    <a:moveTo>
                      <a:pt x="294" y="0"/>
                    </a:moveTo>
                    <a:lnTo>
                      <a:pt x="275" y="309"/>
                    </a:lnTo>
                    <a:lnTo>
                      <a:pt x="37" y="1018"/>
                    </a:lnTo>
                    <a:lnTo>
                      <a:pt x="0" y="927"/>
                    </a:lnTo>
                    <a:lnTo>
                      <a:pt x="74" y="910"/>
                    </a:lnTo>
                    <a:lnTo>
                      <a:pt x="74" y="819"/>
                    </a:lnTo>
                    <a:lnTo>
                      <a:pt x="109" y="819"/>
                    </a:lnTo>
                    <a:lnTo>
                      <a:pt x="91" y="782"/>
                    </a:lnTo>
                    <a:lnTo>
                      <a:pt x="55" y="782"/>
                    </a:lnTo>
                    <a:lnTo>
                      <a:pt x="55" y="746"/>
                    </a:lnTo>
                    <a:lnTo>
                      <a:pt x="165" y="636"/>
                    </a:lnTo>
                    <a:lnTo>
                      <a:pt x="147" y="528"/>
                    </a:lnTo>
                    <a:lnTo>
                      <a:pt x="257" y="382"/>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809" name=""/>
              <p:cNvSpPr/>
              <p:nvPr/>
            </p:nvSpPr>
            <p:spPr>
              <a:xfrm>
                <a:off x="3899880" y="3681000"/>
                <a:ext cx="117720" cy="294120"/>
              </a:xfrm>
              <a:custGeom>
                <a:avLst/>
                <a:gdLst/>
                <a:ahLst/>
                <a:rect l="l" t="t" r="r" b="b"/>
                <a:pathLst>
                  <a:path w="459" h="1236">
                    <a:moveTo>
                      <a:pt x="459" y="0"/>
                    </a:moveTo>
                    <a:lnTo>
                      <a:pt x="404" y="309"/>
                    </a:lnTo>
                    <a:lnTo>
                      <a:pt x="0" y="1236"/>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810" name=""/>
              <p:cNvSpPr/>
              <p:nvPr/>
            </p:nvSpPr>
            <p:spPr>
              <a:xfrm>
                <a:off x="3899880" y="3679560"/>
                <a:ext cx="117720" cy="295200"/>
              </a:xfrm>
              <a:custGeom>
                <a:avLst/>
                <a:gdLst/>
                <a:ahLst/>
                <a:rect l="l" t="t" r="r" b="b"/>
                <a:pathLst>
                  <a:path w="459" h="1239">
                    <a:moveTo>
                      <a:pt x="0" y="1239"/>
                    </a:moveTo>
                    <a:lnTo>
                      <a:pt x="220" y="913"/>
                    </a:lnTo>
                    <a:lnTo>
                      <a:pt x="239" y="310"/>
                    </a:lnTo>
                    <a:lnTo>
                      <a:pt x="459" y="0"/>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811" name=""/>
              <p:cNvSpPr/>
              <p:nvPr/>
            </p:nvSpPr>
            <p:spPr>
              <a:xfrm>
                <a:off x="3970800" y="3681000"/>
                <a:ext cx="47160" cy="168480"/>
              </a:xfrm>
              <a:custGeom>
                <a:avLst/>
                <a:gdLst/>
                <a:ahLst/>
                <a:rect l="l" t="t" r="r" b="b"/>
                <a:pathLst>
                  <a:path w="185" h="712">
                    <a:moveTo>
                      <a:pt x="185" y="0"/>
                    </a:moveTo>
                    <a:lnTo>
                      <a:pt x="0" y="309"/>
                    </a:lnTo>
                    <a:lnTo>
                      <a:pt x="31" y="712"/>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812" name=""/>
              <p:cNvSpPr/>
              <p:nvPr/>
            </p:nvSpPr>
            <p:spPr>
              <a:xfrm>
                <a:off x="3961440" y="3766680"/>
                <a:ext cx="13320" cy="60840"/>
              </a:xfrm>
              <a:custGeom>
                <a:avLst/>
                <a:gdLst/>
                <a:ahLst/>
                <a:rect l="l" t="t" r="r" b="b"/>
                <a:pathLst>
                  <a:path w="55" h="255">
                    <a:moveTo>
                      <a:pt x="0" y="0"/>
                    </a:moveTo>
                    <a:lnTo>
                      <a:pt x="55" y="53"/>
                    </a:lnTo>
                    <a:lnTo>
                      <a:pt x="0" y="53"/>
                    </a:lnTo>
                    <a:lnTo>
                      <a:pt x="55" y="164"/>
                    </a:lnTo>
                    <a:lnTo>
                      <a:pt x="0" y="255"/>
                    </a:lnTo>
                  </a:path>
                </a:pathLst>
              </a:custGeom>
              <a:noFill/>
              <a:ln w="3240">
                <a:solidFill>
                  <a:srgbClr val="606060"/>
                </a:solidFill>
                <a:round/>
              </a:ln>
            </p:spPr>
            <p:style>
              <a:lnRef idx="0"/>
              <a:fillRef idx="0"/>
              <a:effectRef idx="0"/>
              <a:fontRef idx="minor"/>
            </p:style>
            <p:txBody>
              <a:bodyPr lIns="90000" rIns="90000" tIns="14040" bIns="14040" anchor="t">
                <a:noAutofit/>
              </a:bodyPr>
              <a:p>
                <a:endParaRPr b="0" lang="en-US" sz="2400" strike="noStrike" u="none">
                  <a:solidFill>
                    <a:srgbClr val="ffffff"/>
                  </a:solidFill>
                  <a:effectLst/>
                  <a:uFillTx/>
                  <a:latin typeface="Times New Roman"/>
                </a:endParaRPr>
              </a:p>
            </p:txBody>
          </p:sp>
          <p:sp>
            <p:nvSpPr>
              <p:cNvPr id="2813" name=""/>
              <p:cNvSpPr/>
              <p:nvPr/>
            </p:nvSpPr>
            <p:spPr>
              <a:xfrm>
                <a:off x="3746160" y="3758040"/>
                <a:ext cx="21600" cy="69840"/>
              </a:xfrm>
              <a:custGeom>
                <a:avLst/>
                <a:gdLst/>
                <a:ahLst/>
                <a:rect l="l" t="t" r="r" b="b"/>
                <a:pathLst>
                  <a:path w="84" h="293">
                    <a:moveTo>
                      <a:pt x="0" y="0"/>
                    </a:moveTo>
                    <a:lnTo>
                      <a:pt x="73" y="73"/>
                    </a:lnTo>
                    <a:lnTo>
                      <a:pt x="19" y="73"/>
                    </a:lnTo>
                    <a:lnTo>
                      <a:pt x="75" y="163"/>
                    </a:lnTo>
                    <a:lnTo>
                      <a:pt x="19" y="163"/>
                    </a:lnTo>
                    <a:lnTo>
                      <a:pt x="84" y="292"/>
                    </a:lnTo>
                    <a:lnTo>
                      <a:pt x="22" y="293"/>
                    </a:lnTo>
                  </a:path>
                </a:pathLst>
              </a:custGeom>
              <a:noFill/>
              <a:ln w="3240">
                <a:solidFill>
                  <a:srgbClr val="606060"/>
                </a:solidFill>
                <a:round/>
              </a:ln>
            </p:spPr>
            <p:style>
              <a:lnRef idx="0"/>
              <a:fillRef idx="0"/>
              <a:effectRef idx="0"/>
              <a:fontRef idx="minor"/>
            </p:style>
            <p:txBody>
              <a:bodyPr lIns="90000" rIns="90000" tIns="23040" bIns="23040" anchor="t">
                <a:noAutofit/>
              </a:bodyPr>
              <a:p>
                <a:endParaRPr b="0" lang="en-US" sz="2400" strike="noStrike" u="none">
                  <a:solidFill>
                    <a:srgbClr val="ffffff"/>
                  </a:solidFill>
                  <a:effectLst/>
                  <a:uFillTx/>
                  <a:latin typeface="Times New Roman"/>
                </a:endParaRPr>
              </a:p>
            </p:txBody>
          </p:sp>
          <p:sp>
            <p:nvSpPr>
              <p:cNvPr id="2814" name=""/>
              <p:cNvSpPr/>
              <p:nvPr/>
            </p:nvSpPr>
            <p:spPr>
              <a:xfrm>
                <a:off x="3744000" y="3796560"/>
                <a:ext cx="28800" cy="57240"/>
              </a:xfrm>
              <a:custGeom>
                <a:avLst/>
                <a:gdLst/>
                <a:ahLst/>
                <a:rect l="l" t="t" r="r" b="b"/>
                <a:pathLst>
                  <a:path w="111" h="236">
                    <a:moveTo>
                      <a:pt x="111" y="236"/>
                    </a:moveTo>
                    <a:lnTo>
                      <a:pt x="0" y="89"/>
                    </a:lnTo>
                    <a:lnTo>
                      <a:pt x="0" y="0"/>
                    </a:lnTo>
                  </a:path>
                </a:pathLst>
              </a:custGeom>
              <a:noFill/>
              <a:ln w="3240">
                <a:solidFill>
                  <a:srgbClr val="606060"/>
                </a:solidFill>
                <a:round/>
              </a:ln>
            </p:spPr>
            <p:style>
              <a:lnRef idx="0"/>
              <a:fillRef idx="0"/>
              <a:effectRef idx="0"/>
              <a:fontRef idx="minor"/>
            </p:style>
            <p:txBody>
              <a:bodyPr lIns="90000" rIns="90000" tIns="10440" bIns="10440" anchor="t">
                <a:noAutofit/>
              </a:bodyPr>
              <a:p>
                <a:endParaRPr b="0" lang="en-US" sz="2400" strike="noStrike" u="none">
                  <a:solidFill>
                    <a:srgbClr val="ffffff"/>
                  </a:solidFill>
                  <a:effectLst/>
                  <a:uFillTx/>
                  <a:latin typeface="Times New Roman"/>
                </a:endParaRPr>
              </a:p>
            </p:txBody>
          </p:sp>
          <p:sp>
            <p:nvSpPr>
              <p:cNvPr id="2815" name=""/>
              <p:cNvSpPr/>
              <p:nvPr/>
            </p:nvSpPr>
            <p:spPr>
              <a:xfrm flipV="1">
                <a:off x="3846600" y="3933720"/>
                <a:ext cx="11160" cy="19440"/>
              </a:xfrm>
              <a:prstGeom prst="line">
                <a:avLst/>
              </a:prstGeom>
              <a:ln w="3240">
                <a:solidFill>
                  <a:srgbClr val="606060"/>
                </a:solidFill>
                <a:miter/>
              </a:ln>
            </p:spPr>
            <p:style>
              <a:lnRef idx="0"/>
              <a:fillRef idx="0"/>
              <a:effectRef idx="0"/>
              <a:fontRef idx="minor"/>
            </p:style>
            <p:txBody>
              <a:bodyPr lIns="90000" rIns="90000" tIns="-27360" bIns="-27360" anchor="t">
                <a:noAutofit/>
              </a:bodyPr>
              <a:p>
                <a:endParaRPr b="0" lang="en-US" sz="2400" strike="noStrike" u="none">
                  <a:solidFill>
                    <a:srgbClr val="ffffff"/>
                  </a:solidFill>
                  <a:effectLst/>
                  <a:uFillTx/>
                  <a:latin typeface="Times New Roman"/>
                </a:endParaRPr>
              </a:p>
            </p:txBody>
          </p:sp>
          <p:sp>
            <p:nvSpPr>
              <p:cNvPr id="2816" name=""/>
              <p:cNvSpPr/>
              <p:nvPr/>
            </p:nvSpPr>
            <p:spPr>
              <a:xfrm>
                <a:off x="3777840" y="3862080"/>
                <a:ext cx="70560" cy="85680"/>
              </a:xfrm>
              <a:custGeom>
                <a:avLst/>
                <a:gdLst/>
                <a:ahLst/>
                <a:rect l="l" t="t" r="r" b="b"/>
                <a:pathLst>
                  <a:path w="274" h="364">
                    <a:moveTo>
                      <a:pt x="274" y="364"/>
                    </a:moveTo>
                    <a:lnTo>
                      <a:pt x="200" y="237"/>
                    </a:lnTo>
                    <a:lnTo>
                      <a:pt x="91" y="91"/>
                    </a:lnTo>
                    <a:lnTo>
                      <a:pt x="0" y="0"/>
                    </a:lnTo>
                  </a:path>
                </a:pathLst>
              </a:custGeom>
              <a:noFill/>
              <a:ln w="3240">
                <a:solidFill>
                  <a:srgbClr val="606060"/>
                </a:solidFill>
                <a:round/>
              </a:ln>
            </p:spPr>
            <p:style>
              <a:lnRef idx="0"/>
              <a:fillRef idx="0"/>
              <a:effectRef idx="0"/>
              <a:fontRef idx="minor"/>
            </p:style>
            <p:txBody>
              <a:bodyPr lIns="90000" rIns="90000" tIns="38880" bIns="38880" anchor="t">
                <a:noAutofit/>
              </a:bodyPr>
              <a:p>
                <a:endParaRPr b="0" lang="en-US" sz="2400" strike="noStrike" u="none">
                  <a:solidFill>
                    <a:srgbClr val="ffffff"/>
                  </a:solidFill>
                  <a:effectLst/>
                  <a:uFillTx/>
                  <a:latin typeface="Times New Roman"/>
                </a:endParaRPr>
              </a:p>
            </p:txBody>
          </p:sp>
          <p:sp>
            <p:nvSpPr>
              <p:cNvPr id="2817" name=""/>
              <p:cNvSpPr/>
              <p:nvPr/>
            </p:nvSpPr>
            <p:spPr>
              <a:xfrm>
                <a:off x="3754080" y="3858120"/>
                <a:ext cx="56160" cy="68400"/>
              </a:xfrm>
              <a:prstGeom prst="line">
                <a:avLst/>
              </a:prstGeom>
              <a:ln w="3240">
                <a:solidFill>
                  <a:srgbClr val="606060"/>
                </a:solidFill>
                <a:miter/>
              </a:ln>
            </p:spPr>
            <p:style>
              <a:lnRef idx="0"/>
              <a:fillRef idx="0"/>
              <a:effectRef idx="0"/>
              <a:fontRef idx="minor"/>
            </p:style>
            <p:txBody>
              <a:bodyPr lIns="90000" rIns="90000" tIns="21600" bIns="21600" anchor="t">
                <a:noAutofit/>
              </a:bodyPr>
              <a:p>
                <a:endParaRPr b="0" lang="en-US" sz="2400" strike="noStrike" u="none">
                  <a:solidFill>
                    <a:srgbClr val="ffffff"/>
                  </a:solidFill>
                  <a:effectLst/>
                  <a:uFillTx/>
                  <a:latin typeface="Times New Roman"/>
                </a:endParaRPr>
              </a:p>
            </p:txBody>
          </p:sp>
          <p:sp>
            <p:nvSpPr>
              <p:cNvPr id="2818" name=""/>
              <p:cNvSpPr/>
              <p:nvPr/>
            </p:nvSpPr>
            <p:spPr>
              <a:xfrm>
                <a:off x="3768480" y="3866400"/>
                <a:ext cx="41760" cy="51120"/>
              </a:xfrm>
              <a:custGeom>
                <a:avLst/>
                <a:gdLst/>
                <a:ahLst/>
                <a:rect l="l" t="t" r="r" b="b"/>
                <a:pathLst>
                  <a:path w="162" h="219">
                    <a:moveTo>
                      <a:pt x="162" y="128"/>
                    </a:moveTo>
                    <a:lnTo>
                      <a:pt x="143" y="219"/>
                    </a:lnTo>
                    <a:lnTo>
                      <a:pt x="125" y="91"/>
                    </a:lnTo>
                    <a:lnTo>
                      <a:pt x="0" y="0"/>
                    </a:lnTo>
                  </a:path>
                </a:pathLst>
              </a:custGeom>
              <a:noFill/>
              <a:ln w="3240">
                <a:solidFill>
                  <a:srgbClr val="606060"/>
                </a:solidFill>
                <a:round/>
              </a:ln>
            </p:spPr>
            <p:style>
              <a:lnRef idx="0"/>
              <a:fillRef idx="0"/>
              <a:effectRef idx="0"/>
              <a:fontRef idx="minor"/>
            </p:style>
            <p:txBody>
              <a:bodyPr lIns="90000" rIns="90000" tIns="4320" bIns="4320" anchor="t">
                <a:noAutofit/>
              </a:bodyPr>
              <a:p>
                <a:endParaRPr b="0" lang="en-US" sz="2400" strike="noStrike" u="none">
                  <a:solidFill>
                    <a:srgbClr val="ffffff"/>
                  </a:solidFill>
                  <a:effectLst/>
                  <a:uFillTx/>
                  <a:latin typeface="Times New Roman"/>
                </a:endParaRPr>
              </a:p>
            </p:txBody>
          </p:sp>
          <p:sp>
            <p:nvSpPr>
              <p:cNvPr id="2819" name=""/>
              <p:cNvSpPr/>
              <p:nvPr/>
            </p:nvSpPr>
            <p:spPr>
              <a:xfrm flipV="1">
                <a:off x="3899880" y="3862080"/>
                <a:ext cx="52200" cy="59760"/>
              </a:xfrm>
              <a:prstGeom prst="line">
                <a:avLst/>
              </a:prstGeom>
              <a:ln w="3240">
                <a:solidFill>
                  <a:srgbClr val="606060"/>
                </a:solidFill>
                <a:miter/>
              </a:ln>
            </p:spPr>
            <p:style>
              <a:lnRef idx="0"/>
              <a:fillRef idx="0"/>
              <a:effectRef idx="0"/>
              <a:fontRef idx="minor"/>
            </p:style>
            <p:txBody>
              <a:bodyPr lIns="90000" rIns="90000" tIns="12960" bIns="12960" anchor="t">
                <a:noAutofit/>
              </a:bodyPr>
              <a:p>
                <a:endParaRPr b="0" lang="en-US" sz="2400" strike="noStrike" u="none">
                  <a:solidFill>
                    <a:srgbClr val="ffffff"/>
                  </a:solidFill>
                  <a:effectLst/>
                  <a:uFillTx/>
                  <a:latin typeface="Times New Roman"/>
                </a:endParaRPr>
              </a:p>
            </p:txBody>
          </p:sp>
          <p:sp>
            <p:nvSpPr>
              <p:cNvPr id="2820" name=""/>
              <p:cNvSpPr/>
              <p:nvPr/>
            </p:nvSpPr>
            <p:spPr>
              <a:xfrm>
                <a:off x="3899880" y="3879360"/>
                <a:ext cx="57240" cy="42480"/>
              </a:xfrm>
              <a:custGeom>
                <a:avLst/>
                <a:gdLst/>
                <a:ahLst/>
                <a:rect l="l" t="t" r="r" b="b"/>
                <a:pathLst>
                  <a:path w="223" h="180">
                    <a:moveTo>
                      <a:pt x="0" y="180"/>
                    </a:moveTo>
                    <a:lnTo>
                      <a:pt x="145" y="72"/>
                    </a:lnTo>
                    <a:lnTo>
                      <a:pt x="145" y="0"/>
                    </a:lnTo>
                    <a:lnTo>
                      <a:pt x="223" y="0"/>
                    </a:lnTo>
                  </a:path>
                </a:pathLst>
              </a:custGeom>
              <a:noFill/>
              <a:ln w="3240">
                <a:solidFill>
                  <a:srgbClr val="606060"/>
                </a:solidFill>
                <a:round/>
              </a:ln>
            </p:spPr>
            <p:style>
              <a:lnRef idx="0"/>
              <a:fillRef idx="0"/>
              <a:effectRef idx="0"/>
              <a:fontRef idx="minor"/>
            </p:style>
            <p:txBody>
              <a:bodyPr lIns="90000" rIns="90000" tIns="-4320" bIns="-4320" anchor="t">
                <a:noAutofit/>
              </a:bodyPr>
              <a:p>
                <a:endParaRPr b="0" lang="en-US" sz="2400" strike="noStrike" u="none">
                  <a:solidFill>
                    <a:srgbClr val="ffffff"/>
                  </a:solidFill>
                  <a:effectLst/>
                  <a:uFillTx/>
                  <a:latin typeface="Times New Roman"/>
                </a:endParaRPr>
              </a:p>
            </p:txBody>
          </p:sp>
          <p:sp>
            <p:nvSpPr>
              <p:cNvPr id="2821" name=""/>
              <p:cNvSpPr/>
              <p:nvPr/>
            </p:nvSpPr>
            <p:spPr>
              <a:xfrm>
                <a:off x="3923280" y="3883680"/>
                <a:ext cx="18360" cy="64080"/>
              </a:xfrm>
              <a:custGeom>
                <a:avLst/>
                <a:gdLst/>
                <a:ahLst/>
                <a:rect l="l" t="t" r="r" b="b"/>
                <a:pathLst>
                  <a:path w="74" h="273">
                    <a:moveTo>
                      <a:pt x="74" y="0"/>
                    </a:moveTo>
                    <a:lnTo>
                      <a:pt x="20" y="37"/>
                    </a:lnTo>
                    <a:lnTo>
                      <a:pt x="0" y="146"/>
                    </a:lnTo>
                    <a:lnTo>
                      <a:pt x="74" y="273"/>
                    </a:lnTo>
                  </a:path>
                </a:pathLst>
              </a:custGeom>
              <a:noFill/>
              <a:ln w="3240">
                <a:solidFill>
                  <a:srgbClr val="606060"/>
                </a:solidFill>
                <a:round/>
              </a:ln>
            </p:spPr>
            <p:style>
              <a:lnRef idx="0"/>
              <a:fillRef idx="0"/>
              <a:effectRef idx="0"/>
              <a:fontRef idx="minor"/>
            </p:style>
            <p:txBody>
              <a:bodyPr lIns="90000" rIns="90000" tIns="17280" bIns="17280" anchor="t">
                <a:noAutofit/>
              </a:bodyPr>
              <a:p>
                <a:endParaRPr b="0" lang="en-US" sz="2400" strike="noStrike" u="none">
                  <a:solidFill>
                    <a:srgbClr val="ffffff"/>
                  </a:solidFill>
                  <a:effectLst/>
                  <a:uFillTx/>
                  <a:latin typeface="Times New Roman"/>
                </a:endParaRPr>
              </a:p>
            </p:txBody>
          </p:sp>
          <p:sp>
            <p:nvSpPr>
              <p:cNvPr id="2822" name=""/>
              <p:cNvSpPr/>
              <p:nvPr/>
            </p:nvSpPr>
            <p:spPr>
              <a:xfrm flipV="1">
                <a:off x="3928680" y="3879360"/>
                <a:ext cx="9000" cy="9576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823" name=""/>
              <p:cNvSpPr/>
              <p:nvPr/>
            </p:nvSpPr>
            <p:spPr>
              <a:xfrm flipH="1" flipV="1">
                <a:off x="3965040" y="3743640"/>
                <a:ext cx="37800" cy="35280"/>
              </a:xfrm>
              <a:prstGeom prst="line">
                <a:avLst/>
              </a:prstGeom>
              <a:ln w="3240">
                <a:solidFill>
                  <a:srgbClr val="606060"/>
                </a:solidFill>
                <a:miter/>
              </a:ln>
            </p:spPr>
            <p:style>
              <a:lnRef idx="0"/>
              <a:fillRef idx="0"/>
              <a:effectRef idx="0"/>
              <a:fontRef idx="minor"/>
            </p:style>
            <p:txBody>
              <a:bodyPr lIns="90000" rIns="90000" tIns="-11520" bIns="-11520" anchor="t">
                <a:noAutofit/>
              </a:bodyPr>
              <a:p>
                <a:endParaRPr b="0" lang="en-US" sz="2400" strike="noStrike" u="none">
                  <a:solidFill>
                    <a:srgbClr val="ffffff"/>
                  </a:solidFill>
                  <a:effectLst/>
                  <a:uFillTx/>
                  <a:latin typeface="Times New Roman"/>
                </a:endParaRPr>
              </a:p>
            </p:txBody>
          </p:sp>
          <p:sp>
            <p:nvSpPr>
              <p:cNvPr id="2824" name=""/>
              <p:cNvSpPr/>
              <p:nvPr/>
            </p:nvSpPr>
            <p:spPr>
              <a:xfrm>
                <a:off x="3701880" y="3675600"/>
                <a:ext cx="51840" cy="102600"/>
              </a:xfrm>
              <a:custGeom>
                <a:avLst/>
                <a:gdLst/>
                <a:ahLst/>
                <a:rect l="l" t="t" r="r" b="b"/>
                <a:pathLst>
                  <a:path w="202" h="431">
                    <a:moveTo>
                      <a:pt x="81" y="431"/>
                    </a:moveTo>
                    <a:lnTo>
                      <a:pt x="202" y="309"/>
                    </a:lnTo>
                    <a:lnTo>
                      <a:pt x="0" y="0"/>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825" name=""/>
              <p:cNvSpPr/>
              <p:nvPr/>
            </p:nvSpPr>
            <p:spPr>
              <a:xfrm>
                <a:off x="3701880" y="3675600"/>
                <a:ext cx="103320" cy="116640"/>
              </a:xfrm>
              <a:custGeom>
                <a:avLst/>
                <a:gdLst/>
                <a:ahLst/>
                <a:rect l="l" t="t" r="r" b="b"/>
                <a:pathLst>
                  <a:path w="403" h="491">
                    <a:moveTo>
                      <a:pt x="0" y="0"/>
                    </a:moveTo>
                    <a:lnTo>
                      <a:pt x="238" y="309"/>
                    </a:lnTo>
                    <a:lnTo>
                      <a:pt x="403" y="491"/>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826" name=""/>
              <p:cNvSpPr/>
              <p:nvPr/>
            </p:nvSpPr>
            <p:spPr>
              <a:xfrm flipV="1">
                <a:off x="3918240" y="3753720"/>
                <a:ext cx="42840" cy="38160"/>
              </a:xfrm>
              <a:prstGeom prst="line">
                <a:avLst/>
              </a:prstGeom>
              <a:ln w="3240">
                <a:solidFill>
                  <a:srgbClr val="606060"/>
                </a:solidFill>
                <a:miter/>
              </a:ln>
            </p:spPr>
            <p:style>
              <a:lnRef idx="0"/>
              <a:fillRef idx="0"/>
              <a:effectRef idx="0"/>
              <a:fontRef idx="minor"/>
            </p:style>
            <p:txBody>
              <a:bodyPr lIns="90000" rIns="90000" tIns="-8640" bIns="-8640" anchor="t">
                <a:noAutofit/>
              </a:bodyPr>
              <a:p>
                <a:endParaRPr b="0" lang="en-US" sz="2400" strike="noStrike" u="none">
                  <a:solidFill>
                    <a:srgbClr val="ffffff"/>
                  </a:solidFill>
                  <a:effectLst/>
                  <a:uFillTx/>
                  <a:latin typeface="Times New Roman"/>
                </a:endParaRPr>
              </a:p>
            </p:txBody>
          </p:sp>
          <p:sp>
            <p:nvSpPr>
              <p:cNvPr id="2827" name=""/>
              <p:cNvSpPr/>
              <p:nvPr/>
            </p:nvSpPr>
            <p:spPr>
              <a:xfrm flipH="1" flipV="1">
                <a:off x="3570840" y="3749400"/>
                <a:ext cx="41760" cy="38160"/>
              </a:xfrm>
              <a:prstGeom prst="line">
                <a:avLst/>
              </a:prstGeom>
              <a:ln w="3240">
                <a:solidFill>
                  <a:srgbClr val="606060"/>
                </a:solidFill>
                <a:miter/>
              </a:ln>
            </p:spPr>
            <p:style>
              <a:lnRef idx="0"/>
              <a:fillRef idx="0"/>
              <a:effectRef idx="0"/>
              <a:fontRef idx="minor"/>
            </p:style>
            <p:txBody>
              <a:bodyPr lIns="90000" rIns="90000" tIns="-8640" bIns="-8640" anchor="t">
                <a:noAutofit/>
              </a:bodyPr>
              <a:p>
                <a:endParaRPr b="0" lang="en-US" sz="2400" strike="noStrike" u="none">
                  <a:solidFill>
                    <a:srgbClr val="ffffff"/>
                  </a:solidFill>
                  <a:effectLst/>
                  <a:uFillTx/>
                  <a:latin typeface="Times New Roman"/>
                </a:endParaRPr>
              </a:p>
            </p:txBody>
          </p:sp>
          <p:sp>
            <p:nvSpPr>
              <p:cNvPr id="2828" name=""/>
              <p:cNvSpPr/>
              <p:nvPr/>
            </p:nvSpPr>
            <p:spPr>
              <a:xfrm>
                <a:off x="3570840" y="3749400"/>
                <a:ext cx="573120" cy="1080"/>
              </a:xfrm>
              <a:prstGeom prst="line">
                <a:avLst/>
              </a:prstGeom>
              <a:ln w="3240">
                <a:solidFill>
                  <a:srgbClr val="606060"/>
                </a:solidFill>
                <a:miter/>
              </a:ln>
            </p:spPr>
            <p:style>
              <a:lnRef idx="0"/>
              <a:fillRef idx="0"/>
              <a:effectRef idx="0"/>
              <a:fontRef idx="minor"/>
            </p:style>
            <p:txBody>
              <a:bodyPr lIns="90000" rIns="90000" tIns="-45720" bIns="-45720" anchor="t">
                <a:noAutofit/>
              </a:bodyPr>
              <a:p>
                <a:endParaRPr b="0" lang="en-US" sz="2400" strike="noStrike" u="none">
                  <a:solidFill>
                    <a:srgbClr val="ffffff"/>
                  </a:solidFill>
                  <a:effectLst/>
                  <a:uFillTx/>
                  <a:latin typeface="Times New Roman"/>
                </a:endParaRPr>
              </a:p>
            </p:txBody>
          </p:sp>
          <p:sp>
            <p:nvSpPr>
              <p:cNvPr id="2829" name=""/>
              <p:cNvSpPr/>
              <p:nvPr/>
            </p:nvSpPr>
            <p:spPr>
              <a:xfrm flipH="1">
                <a:off x="4106880" y="3749400"/>
                <a:ext cx="36720" cy="34200"/>
              </a:xfrm>
              <a:prstGeom prst="line">
                <a:avLst/>
              </a:prstGeom>
              <a:ln w="3240">
                <a:solidFill>
                  <a:srgbClr val="606060"/>
                </a:solidFill>
                <a:miter/>
              </a:ln>
            </p:spPr>
            <p:style>
              <a:lnRef idx="0"/>
              <a:fillRef idx="0"/>
              <a:effectRef idx="0"/>
              <a:fontRef idx="minor"/>
            </p:style>
            <p:txBody>
              <a:bodyPr lIns="90000" rIns="90000" tIns="-12600" bIns="-12600" anchor="t">
                <a:noAutofit/>
              </a:bodyPr>
              <a:p>
                <a:endParaRPr b="0" lang="en-US" sz="2400" strike="noStrike" u="none">
                  <a:solidFill>
                    <a:srgbClr val="ffffff"/>
                  </a:solidFill>
                  <a:effectLst/>
                  <a:uFillTx/>
                  <a:latin typeface="Times New Roman"/>
                </a:endParaRPr>
              </a:p>
            </p:txBody>
          </p:sp>
          <p:sp>
            <p:nvSpPr>
              <p:cNvPr id="2830" name=""/>
              <p:cNvSpPr/>
              <p:nvPr/>
            </p:nvSpPr>
            <p:spPr>
              <a:xfrm>
                <a:off x="3570840" y="3715200"/>
                <a:ext cx="573120" cy="34200"/>
              </a:xfrm>
              <a:custGeom>
                <a:avLst/>
                <a:gdLst/>
                <a:ahLst/>
                <a:rect l="l" t="t" r="r" b="b"/>
                <a:pathLst>
                  <a:path w="2238" h="146">
                    <a:moveTo>
                      <a:pt x="2238" y="146"/>
                    </a:moveTo>
                    <a:lnTo>
                      <a:pt x="1743" y="18"/>
                    </a:lnTo>
                    <a:lnTo>
                      <a:pt x="1633" y="54"/>
                    </a:lnTo>
                    <a:lnTo>
                      <a:pt x="698" y="55"/>
                    </a:lnTo>
                    <a:lnTo>
                      <a:pt x="550" y="0"/>
                    </a:lnTo>
                    <a:lnTo>
                      <a:pt x="0" y="146"/>
                    </a:lnTo>
                  </a:path>
                </a:pathLst>
              </a:custGeom>
              <a:noFill/>
              <a:ln w="3240">
                <a:solidFill>
                  <a:srgbClr val="606060"/>
                </a:solidFill>
                <a:round/>
              </a:ln>
            </p:spPr>
            <p:style>
              <a:lnRef idx="0"/>
              <a:fillRef idx="0"/>
              <a:effectRef idx="0"/>
              <a:fontRef idx="minor"/>
            </p:style>
            <p:txBody>
              <a:bodyPr lIns="90000" rIns="90000" tIns="-12600" bIns="-12600" anchor="t">
                <a:noAutofit/>
              </a:bodyPr>
              <a:p>
                <a:endParaRPr b="0" lang="en-US" sz="2400" strike="noStrike" u="none">
                  <a:solidFill>
                    <a:srgbClr val="ffffff"/>
                  </a:solidFill>
                  <a:effectLst/>
                  <a:uFillTx/>
                  <a:latin typeface="Times New Roman"/>
                </a:endParaRPr>
              </a:p>
            </p:txBody>
          </p:sp>
          <p:sp>
            <p:nvSpPr>
              <p:cNvPr id="2831" name=""/>
              <p:cNvSpPr/>
              <p:nvPr/>
            </p:nvSpPr>
            <p:spPr>
              <a:xfrm flipH="1" flipV="1">
                <a:off x="3701520" y="3675240"/>
                <a:ext cx="19080" cy="73800"/>
              </a:xfrm>
              <a:prstGeom prst="line">
                <a:avLst/>
              </a:prstGeom>
              <a:ln w="3240">
                <a:solidFill>
                  <a:srgbClr val="606060"/>
                </a:solidFill>
                <a:miter/>
              </a:ln>
            </p:spPr>
            <p:style>
              <a:lnRef idx="0"/>
              <a:fillRef idx="0"/>
              <a:effectRef idx="0"/>
              <a:fontRef idx="minor"/>
            </p:style>
            <p:txBody>
              <a:bodyPr lIns="90000" rIns="90000" tIns="27000" bIns="27000" anchor="t">
                <a:noAutofit/>
              </a:bodyPr>
              <a:p>
                <a:endParaRPr b="0" lang="en-US" sz="2400" strike="noStrike" u="none">
                  <a:solidFill>
                    <a:srgbClr val="ffffff"/>
                  </a:solidFill>
                  <a:effectLst/>
                  <a:uFillTx/>
                  <a:latin typeface="Times New Roman"/>
                </a:endParaRPr>
              </a:p>
            </p:txBody>
          </p:sp>
          <p:sp>
            <p:nvSpPr>
              <p:cNvPr id="2832" name=""/>
              <p:cNvSpPr/>
              <p:nvPr/>
            </p:nvSpPr>
            <p:spPr>
              <a:xfrm>
                <a:off x="3599640" y="3723480"/>
                <a:ext cx="515520" cy="25560"/>
              </a:xfrm>
              <a:custGeom>
                <a:avLst/>
                <a:gdLst/>
                <a:ahLst/>
                <a:rect l="l" t="t" r="r" b="b"/>
                <a:pathLst>
                  <a:path w="2016" h="108">
                    <a:moveTo>
                      <a:pt x="0" y="108"/>
                    </a:moveTo>
                    <a:lnTo>
                      <a:pt x="19" y="72"/>
                    </a:lnTo>
                    <a:lnTo>
                      <a:pt x="92" y="108"/>
                    </a:lnTo>
                    <a:lnTo>
                      <a:pt x="92" y="72"/>
                    </a:lnTo>
                    <a:lnTo>
                      <a:pt x="166" y="91"/>
                    </a:lnTo>
                    <a:lnTo>
                      <a:pt x="166" y="35"/>
                    </a:lnTo>
                    <a:lnTo>
                      <a:pt x="257" y="91"/>
                    </a:lnTo>
                    <a:lnTo>
                      <a:pt x="202" y="17"/>
                    </a:lnTo>
                    <a:lnTo>
                      <a:pt x="348" y="108"/>
                    </a:lnTo>
                    <a:lnTo>
                      <a:pt x="312" y="0"/>
                    </a:lnTo>
                    <a:lnTo>
                      <a:pt x="476" y="108"/>
                    </a:lnTo>
                    <a:lnTo>
                      <a:pt x="606" y="16"/>
                    </a:lnTo>
                    <a:lnTo>
                      <a:pt x="659" y="108"/>
                    </a:lnTo>
                    <a:lnTo>
                      <a:pt x="733" y="16"/>
                    </a:lnTo>
                    <a:lnTo>
                      <a:pt x="789" y="108"/>
                    </a:lnTo>
                    <a:lnTo>
                      <a:pt x="862" y="16"/>
                    </a:lnTo>
                    <a:lnTo>
                      <a:pt x="936" y="108"/>
                    </a:lnTo>
                    <a:lnTo>
                      <a:pt x="991" y="17"/>
                    </a:lnTo>
                    <a:lnTo>
                      <a:pt x="1064" y="108"/>
                    </a:lnTo>
                    <a:lnTo>
                      <a:pt x="1137" y="17"/>
                    </a:lnTo>
                    <a:lnTo>
                      <a:pt x="1192" y="108"/>
                    </a:lnTo>
                    <a:lnTo>
                      <a:pt x="1265" y="17"/>
                    </a:lnTo>
                    <a:lnTo>
                      <a:pt x="1321" y="108"/>
                    </a:lnTo>
                    <a:lnTo>
                      <a:pt x="1394" y="17"/>
                    </a:lnTo>
                    <a:lnTo>
                      <a:pt x="1468" y="108"/>
                    </a:lnTo>
                    <a:lnTo>
                      <a:pt x="1523" y="17"/>
                    </a:lnTo>
                    <a:lnTo>
                      <a:pt x="1614" y="108"/>
                    </a:lnTo>
                    <a:lnTo>
                      <a:pt x="1835" y="35"/>
                    </a:lnTo>
                    <a:lnTo>
                      <a:pt x="1835" y="108"/>
                    </a:lnTo>
                    <a:lnTo>
                      <a:pt x="1926" y="54"/>
                    </a:lnTo>
                    <a:lnTo>
                      <a:pt x="1926" y="108"/>
                    </a:lnTo>
                    <a:lnTo>
                      <a:pt x="1967" y="66"/>
                    </a:lnTo>
                    <a:lnTo>
                      <a:pt x="1981" y="108"/>
                    </a:lnTo>
                    <a:lnTo>
                      <a:pt x="2016" y="82"/>
                    </a:lnTo>
                  </a:path>
                </a:pathLst>
              </a:custGeom>
              <a:noFill/>
              <a:ln w="3240">
                <a:solidFill>
                  <a:srgbClr val="606060"/>
                </a:solidFill>
                <a:round/>
              </a:ln>
            </p:spPr>
            <p:style>
              <a:lnRef idx="0"/>
              <a:fillRef idx="0"/>
              <a:effectRef idx="0"/>
              <a:fontRef idx="minor"/>
            </p:style>
            <p:txBody>
              <a:bodyPr lIns="90000" rIns="90000" tIns="-21240" bIns="-21240" anchor="t">
                <a:noAutofit/>
              </a:bodyPr>
              <a:p>
                <a:endParaRPr b="0" lang="en-US" sz="2400" strike="noStrike" u="none">
                  <a:solidFill>
                    <a:srgbClr val="ffffff"/>
                  </a:solidFill>
                  <a:effectLst/>
                  <a:uFillTx/>
                  <a:latin typeface="Times New Roman"/>
                </a:endParaRPr>
              </a:p>
            </p:txBody>
          </p:sp>
          <p:sp>
            <p:nvSpPr>
              <p:cNvPr id="2833" name=""/>
              <p:cNvSpPr/>
              <p:nvPr/>
            </p:nvSpPr>
            <p:spPr>
              <a:xfrm>
                <a:off x="3608640" y="3723480"/>
                <a:ext cx="522000" cy="25560"/>
              </a:xfrm>
              <a:custGeom>
                <a:avLst/>
                <a:gdLst/>
                <a:ahLst/>
                <a:rect l="l" t="t" r="r" b="b"/>
                <a:pathLst>
                  <a:path w="2036" h="111">
                    <a:moveTo>
                      <a:pt x="2036" y="110"/>
                    </a:moveTo>
                    <a:lnTo>
                      <a:pt x="2019" y="93"/>
                    </a:lnTo>
                    <a:lnTo>
                      <a:pt x="1944" y="110"/>
                    </a:lnTo>
                    <a:lnTo>
                      <a:pt x="1944" y="74"/>
                    </a:lnTo>
                    <a:lnTo>
                      <a:pt x="1854" y="110"/>
                    </a:lnTo>
                    <a:lnTo>
                      <a:pt x="1873" y="56"/>
                    </a:lnTo>
                    <a:lnTo>
                      <a:pt x="1763" y="111"/>
                    </a:lnTo>
                    <a:lnTo>
                      <a:pt x="1830" y="41"/>
                    </a:lnTo>
                    <a:lnTo>
                      <a:pt x="1689" y="110"/>
                    </a:lnTo>
                    <a:lnTo>
                      <a:pt x="1708" y="12"/>
                    </a:lnTo>
                    <a:lnTo>
                      <a:pt x="1559" y="110"/>
                    </a:lnTo>
                    <a:lnTo>
                      <a:pt x="1431" y="18"/>
                    </a:lnTo>
                    <a:lnTo>
                      <a:pt x="1376" y="110"/>
                    </a:lnTo>
                    <a:lnTo>
                      <a:pt x="1302" y="18"/>
                    </a:lnTo>
                    <a:lnTo>
                      <a:pt x="1248" y="110"/>
                    </a:lnTo>
                    <a:lnTo>
                      <a:pt x="1174" y="18"/>
                    </a:lnTo>
                    <a:lnTo>
                      <a:pt x="1100" y="110"/>
                    </a:lnTo>
                    <a:lnTo>
                      <a:pt x="1045" y="19"/>
                    </a:lnTo>
                    <a:lnTo>
                      <a:pt x="971" y="110"/>
                    </a:lnTo>
                    <a:lnTo>
                      <a:pt x="899" y="19"/>
                    </a:lnTo>
                    <a:lnTo>
                      <a:pt x="844" y="110"/>
                    </a:lnTo>
                    <a:lnTo>
                      <a:pt x="770" y="19"/>
                    </a:lnTo>
                    <a:lnTo>
                      <a:pt x="715" y="110"/>
                    </a:lnTo>
                    <a:lnTo>
                      <a:pt x="642" y="19"/>
                    </a:lnTo>
                    <a:lnTo>
                      <a:pt x="569" y="110"/>
                    </a:lnTo>
                    <a:lnTo>
                      <a:pt x="499" y="0"/>
                    </a:lnTo>
                    <a:lnTo>
                      <a:pt x="386" y="93"/>
                    </a:lnTo>
                    <a:lnTo>
                      <a:pt x="201" y="37"/>
                    </a:lnTo>
                    <a:lnTo>
                      <a:pt x="201" y="110"/>
                    </a:lnTo>
                    <a:lnTo>
                      <a:pt x="110" y="56"/>
                    </a:lnTo>
                    <a:lnTo>
                      <a:pt x="110" y="110"/>
                    </a:lnTo>
                    <a:lnTo>
                      <a:pt x="91" y="93"/>
                    </a:lnTo>
                    <a:lnTo>
                      <a:pt x="73" y="74"/>
                    </a:lnTo>
                    <a:lnTo>
                      <a:pt x="55" y="110"/>
                    </a:lnTo>
                    <a:lnTo>
                      <a:pt x="0" y="93"/>
                    </a:lnTo>
                  </a:path>
                </a:pathLst>
              </a:custGeom>
              <a:noFill/>
              <a:ln w="3240">
                <a:solidFill>
                  <a:srgbClr val="606060"/>
                </a:solidFill>
                <a:round/>
              </a:ln>
            </p:spPr>
            <p:style>
              <a:lnRef idx="0"/>
              <a:fillRef idx="0"/>
              <a:effectRef idx="0"/>
              <a:fontRef idx="minor"/>
            </p:style>
            <p:txBody>
              <a:bodyPr lIns="90000" rIns="90000" tIns="-21240" bIns="-21240" anchor="t">
                <a:noAutofit/>
              </a:bodyPr>
              <a:p>
                <a:endParaRPr b="0" lang="en-US" sz="2400" strike="noStrike" u="none">
                  <a:solidFill>
                    <a:srgbClr val="ffffff"/>
                  </a:solidFill>
                  <a:effectLst/>
                  <a:uFillTx/>
                  <a:latin typeface="Times New Roman"/>
                </a:endParaRPr>
              </a:p>
            </p:txBody>
          </p:sp>
          <p:grpSp>
            <p:nvGrpSpPr>
              <p:cNvPr id="2834" name=""/>
              <p:cNvGrpSpPr/>
              <p:nvPr/>
            </p:nvGrpSpPr>
            <p:grpSpPr>
              <a:xfrm>
                <a:off x="3609720" y="3781080"/>
                <a:ext cx="500040" cy="51840"/>
                <a:chOff x="3609720" y="3781080"/>
                <a:chExt cx="500040" cy="51840"/>
              </a:xfrm>
            </p:grpSpPr>
            <p:grpSp>
              <p:nvGrpSpPr>
                <p:cNvPr id="2835" name=""/>
                <p:cNvGrpSpPr/>
                <p:nvPr/>
              </p:nvGrpSpPr>
              <p:grpSpPr>
                <a:xfrm>
                  <a:off x="3609720" y="3781080"/>
                  <a:ext cx="108000" cy="42120"/>
                  <a:chOff x="3609720" y="3781080"/>
                  <a:chExt cx="108000" cy="42120"/>
                </a:xfrm>
              </p:grpSpPr>
              <p:sp>
                <p:nvSpPr>
                  <p:cNvPr id="2836" name=""/>
                  <p:cNvSpPr/>
                  <p:nvPr/>
                </p:nvSpPr>
                <p:spPr>
                  <a:xfrm>
                    <a:off x="3609720" y="3785040"/>
                    <a:ext cx="55080" cy="38160"/>
                  </a:xfrm>
                  <a:custGeom>
                    <a:avLst/>
                    <a:gdLst/>
                    <a:ahLst/>
                    <a:rect l="l" t="t" r="r" b="b"/>
                    <a:pathLst>
                      <a:path w="216" h="162">
                        <a:moveTo>
                          <a:pt x="0" y="9"/>
                        </a:moveTo>
                        <a:lnTo>
                          <a:pt x="208" y="162"/>
                        </a:lnTo>
                        <a:lnTo>
                          <a:pt x="216" y="148"/>
                        </a:lnTo>
                        <a:lnTo>
                          <a:pt x="11" y="0"/>
                        </a:lnTo>
                        <a:lnTo>
                          <a:pt x="0" y="9"/>
                        </a:lnTo>
                        <a:close/>
                      </a:path>
                    </a:pathLst>
                  </a:custGeom>
                  <a:solidFill>
                    <a:srgbClr val="202020"/>
                  </a:solidFill>
                  <a:ln w="324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ffffff"/>
                      </a:solidFill>
                      <a:effectLst/>
                      <a:uFillTx/>
                      <a:latin typeface="Times New Roman"/>
                    </a:endParaRPr>
                  </a:p>
                </p:txBody>
              </p:sp>
              <p:sp>
                <p:nvSpPr>
                  <p:cNvPr id="2837" name=""/>
                  <p:cNvSpPr/>
                  <p:nvPr/>
                </p:nvSpPr>
                <p:spPr>
                  <a:xfrm>
                    <a:off x="3668760" y="3781080"/>
                    <a:ext cx="48960" cy="41040"/>
                  </a:xfrm>
                  <a:custGeom>
                    <a:avLst/>
                    <a:gdLst/>
                    <a:ahLst/>
                    <a:rect l="l" t="t" r="r" b="b"/>
                    <a:pathLst>
                      <a:path w="195" h="174">
                        <a:moveTo>
                          <a:pt x="195" y="9"/>
                        </a:moveTo>
                        <a:lnTo>
                          <a:pt x="8" y="174"/>
                        </a:lnTo>
                        <a:lnTo>
                          <a:pt x="0" y="163"/>
                        </a:lnTo>
                        <a:lnTo>
                          <a:pt x="184" y="0"/>
                        </a:lnTo>
                        <a:lnTo>
                          <a:pt x="195" y="9"/>
                        </a:lnTo>
                        <a:close/>
                      </a:path>
                    </a:pathLst>
                  </a:custGeom>
                  <a:solidFill>
                    <a:srgbClr val="202020"/>
                  </a:solidFill>
                  <a:ln w="3240">
                    <a:solidFill>
                      <a:srgbClr val="000000"/>
                    </a:solidFill>
                    <a:round/>
                  </a:ln>
                </p:spPr>
                <p:style>
                  <a:lnRef idx="0"/>
                  <a:fillRef idx="0"/>
                  <a:effectRef idx="0"/>
                  <a:fontRef idx="minor"/>
                </p:style>
                <p:txBody>
                  <a:bodyPr lIns="90000" rIns="90000" tIns="-5760" bIns="-5760" anchor="t">
                    <a:noAutofit/>
                  </a:bodyPr>
                  <a:p>
                    <a:endParaRPr b="0" lang="en-US" sz="2400" strike="noStrike" u="none">
                      <a:solidFill>
                        <a:srgbClr val="ffffff"/>
                      </a:solidFill>
                      <a:effectLst/>
                      <a:uFillTx/>
                      <a:latin typeface="Times New Roman"/>
                    </a:endParaRPr>
                  </a:p>
                </p:txBody>
              </p:sp>
            </p:grpSp>
            <p:grpSp>
              <p:nvGrpSpPr>
                <p:cNvPr id="2838" name=""/>
                <p:cNvGrpSpPr/>
                <p:nvPr/>
              </p:nvGrpSpPr>
              <p:grpSpPr>
                <a:xfrm>
                  <a:off x="3804480" y="3789360"/>
                  <a:ext cx="114480" cy="43560"/>
                  <a:chOff x="3804480" y="3789360"/>
                  <a:chExt cx="114480" cy="43560"/>
                </a:xfrm>
              </p:grpSpPr>
              <p:sp>
                <p:nvSpPr>
                  <p:cNvPr id="2839" name=""/>
                  <p:cNvSpPr/>
                  <p:nvPr/>
                </p:nvSpPr>
                <p:spPr>
                  <a:xfrm>
                    <a:off x="3804480" y="3793680"/>
                    <a:ext cx="55080" cy="39240"/>
                  </a:xfrm>
                  <a:custGeom>
                    <a:avLst/>
                    <a:gdLst/>
                    <a:ahLst/>
                    <a:rect l="l" t="t" r="r" b="b"/>
                    <a:pathLst>
                      <a:path w="216" h="172">
                        <a:moveTo>
                          <a:pt x="0" y="9"/>
                        </a:moveTo>
                        <a:lnTo>
                          <a:pt x="208" y="172"/>
                        </a:lnTo>
                        <a:lnTo>
                          <a:pt x="216" y="158"/>
                        </a:lnTo>
                        <a:lnTo>
                          <a:pt x="12" y="0"/>
                        </a:lnTo>
                        <a:lnTo>
                          <a:pt x="0" y="9"/>
                        </a:lnTo>
                        <a:close/>
                      </a:path>
                    </a:pathLst>
                  </a:custGeom>
                  <a:solidFill>
                    <a:srgbClr val="202020"/>
                  </a:solidFill>
                  <a:ln w="3240">
                    <a:solidFill>
                      <a:srgbClr val="000000"/>
                    </a:solidFill>
                    <a:round/>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2840" name=""/>
                  <p:cNvSpPr/>
                  <p:nvPr/>
                </p:nvSpPr>
                <p:spPr>
                  <a:xfrm>
                    <a:off x="3870000" y="3789360"/>
                    <a:ext cx="48960" cy="41040"/>
                  </a:xfrm>
                  <a:custGeom>
                    <a:avLst/>
                    <a:gdLst/>
                    <a:ahLst/>
                    <a:rect l="l" t="t" r="r" b="b"/>
                    <a:pathLst>
                      <a:path w="195" h="176">
                        <a:moveTo>
                          <a:pt x="195" y="11"/>
                        </a:moveTo>
                        <a:lnTo>
                          <a:pt x="9" y="176"/>
                        </a:lnTo>
                        <a:lnTo>
                          <a:pt x="0" y="165"/>
                        </a:lnTo>
                        <a:lnTo>
                          <a:pt x="185" y="0"/>
                        </a:lnTo>
                        <a:lnTo>
                          <a:pt x="195" y="11"/>
                        </a:lnTo>
                        <a:close/>
                      </a:path>
                    </a:pathLst>
                  </a:custGeom>
                  <a:solidFill>
                    <a:srgbClr val="202020"/>
                  </a:solidFill>
                  <a:ln w="3240">
                    <a:solidFill>
                      <a:srgbClr val="000000"/>
                    </a:solidFill>
                    <a:round/>
                  </a:ln>
                </p:spPr>
                <p:style>
                  <a:lnRef idx="0"/>
                  <a:fillRef idx="0"/>
                  <a:effectRef idx="0"/>
                  <a:fontRef idx="minor"/>
                </p:style>
                <p:txBody>
                  <a:bodyPr lIns="90000" rIns="90000" tIns="-5760" bIns="-5760" anchor="t">
                    <a:noAutofit/>
                  </a:bodyPr>
                  <a:p>
                    <a:endParaRPr b="0" lang="en-US" sz="2400" strike="noStrike" u="none">
                      <a:solidFill>
                        <a:srgbClr val="ffffff"/>
                      </a:solidFill>
                      <a:effectLst/>
                      <a:uFillTx/>
                      <a:latin typeface="Times New Roman"/>
                    </a:endParaRPr>
                  </a:p>
                </p:txBody>
              </p:sp>
            </p:grpSp>
            <p:grpSp>
              <p:nvGrpSpPr>
                <p:cNvPr id="2841" name=""/>
                <p:cNvGrpSpPr/>
                <p:nvPr/>
              </p:nvGrpSpPr>
              <p:grpSpPr>
                <a:xfrm>
                  <a:off x="4002480" y="3781080"/>
                  <a:ext cx="107280" cy="42480"/>
                  <a:chOff x="4002480" y="3781080"/>
                  <a:chExt cx="107280" cy="42480"/>
                </a:xfrm>
              </p:grpSpPr>
              <p:sp>
                <p:nvSpPr>
                  <p:cNvPr id="2842" name=""/>
                  <p:cNvSpPr/>
                  <p:nvPr/>
                </p:nvSpPr>
                <p:spPr>
                  <a:xfrm>
                    <a:off x="4002480" y="3781080"/>
                    <a:ext cx="54000" cy="42480"/>
                  </a:xfrm>
                  <a:custGeom>
                    <a:avLst/>
                    <a:gdLst/>
                    <a:ahLst/>
                    <a:rect l="l" t="t" r="r" b="b"/>
                    <a:pathLst>
                      <a:path w="212" h="181">
                        <a:moveTo>
                          <a:pt x="0" y="11"/>
                        </a:moveTo>
                        <a:lnTo>
                          <a:pt x="205" y="181"/>
                        </a:lnTo>
                        <a:lnTo>
                          <a:pt x="212" y="165"/>
                        </a:lnTo>
                        <a:lnTo>
                          <a:pt x="12" y="0"/>
                        </a:lnTo>
                        <a:lnTo>
                          <a:pt x="0" y="11"/>
                        </a:lnTo>
                        <a:close/>
                      </a:path>
                    </a:pathLst>
                  </a:custGeom>
                  <a:solidFill>
                    <a:srgbClr val="202020"/>
                  </a:solidFill>
                  <a:ln w="3240">
                    <a:solidFill>
                      <a:srgbClr val="000000"/>
                    </a:solidFill>
                    <a:round/>
                  </a:ln>
                </p:spPr>
                <p:style>
                  <a:lnRef idx="0"/>
                  <a:fillRef idx="0"/>
                  <a:effectRef idx="0"/>
                  <a:fontRef idx="minor"/>
                </p:style>
                <p:txBody>
                  <a:bodyPr lIns="90000" rIns="90000" tIns="-4320" bIns="-4320" anchor="t">
                    <a:noAutofit/>
                  </a:bodyPr>
                  <a:p>
                    <a:endParaRPr b="0" lang="en-US" sz="2400" strike="noStrike" u="none">
                      <a:solidFill>
                        <a:srgbClr val="ffffff"/>
                      </a:solidFill>
                      <a:effectLst/>
                      <a:uFillTx/>
                      <a:latin typeface="Times New Roman"/>
                    </a:endParaRPr>
                  </a:p>
                </p:txBody>
              </p:sp>
              <p:sp>
                <p:nvSpPr>
                  <p:cNvPr id="2843" name=""/>
                  <p:cNvSpPr/>
                  <p:nvPr/>
                </p:nvSpPr>
                <p:spPr>
                  <a:xfrm>
                    <a:off x="4059720" y="3781080"/>
                    <a:ext cx="50040" cy="41040"/>
                  </a:xfrm>
                  <a:custGeom>
                    <a:avLst/>
                    <a:gdLst/>
                    <a:ahLst/>
                    <a:rect l="l" t="t" r="r" b="b"/>
                    <a:pathLst>
                      <a:path w="195" h="174">
                        <a:moveTo>
                          <a:pt x="195" y="9"/>
                        </a:moveTo>
                        <a:lnTo>
                          <a:pt x="8" y="174"/>
                        </a:lnTo>
                        <a:lnTo>
                          <a:pt x="0" y="163"/>
                        </a:lnTo>
                        <a:lnTo>
                          <a:pt x="184" y="0"/>
                        </a:lnTo>
                        <a:lnTo>
                          <a:pt x="195" y="9"/>
                        </a:lnTo>
                        <a:close/>
                      </a:path>
                    </a:pathLst>
                  </a:custGeom>
                  <a:solidFill>
                    <a:srgbClr val="202020"/>
                  </a:solidFill>
                  <a:ln w="3240">
                    <a:solidFill>
                      <a:srgbClr val="000000"/>
                    </a:solidFill>
                    <a:round/>
                  </a:ln>
                </p:spPr>
                <p:style>
                  <a:lnRef idx="0"/>
                  <a:fillRef idx="0"/>
                  <a:effectRef idx="0"/>
                  <a:fontRef idx="minor"/>
                </p:style>
                <p:txBody>
                  <a:bodyPr lIns="90000" rIns="90000" tIns="-5760" bIns="-5760" anchor="t">
                    <a:noAutofit/>
                  </a:bodyPr>
                  <a:p>
                    <a:endParaRPr b="0" lang="en-US" sz="2400" strike="noStrike" u="none">
                      <a:solidFill>
                        <a:srgbClr val="ffffff"/>
                      </a:solidFill>
                      <a:effectLst/>
                      <a:uFillTx/>
                      <a:latin typeface="Times New Roman"/>
                    </a:endParaRPr>
                  </a:p>
                </p:txBody>
              </p:sp>
            </p:grpSp>
          </p:grpSp>
          <p:sp>
            <p:nvSpPr>
              <p:cNvPr id="2844" name=""/>
              <p:cNvSpPr/>
              <p:nvPr/>
            </p:nvSpPr>
            <p:spPr>
              <a:xfrm>
                <a:off x="4017960" y="3719520"/>
                <a:ext cx="12960" cy="29880"/>
              </a:xfrm>
              <a:prstGeom prst="line">
                <a:avLst/>
              </a:prstGeom>
              <a:ln w="3240">
                <a:solidFill>
                  <a:srgbClr val="606060"/>
                </a:solidFill>
                <a:miter/>
              </a:ln>
            </p:spPr>
            <p:style>
              <a:lnRef idx="0"/>
              <a:fillRef idx="0"/>
              <a:effectRef idx="0"/>
              <a:fontRef idx="minor"/>
            </p:style>
            <p:txBody>
              <a:bodyPr lIns="90000" rIns="90000" tIns="-16920" bIns="-16920" anchor="t">
                <a:noAutofit/>
              </a:bodyPr>
              <a:p>
                <a:endParaRPr b="0" lang="en-US" sz="2400" strike="noStrike" u="none">
                  <a:solidFill>
                    <a:srgbClr val="ffffff"/>
                  </a:solidFill>
                  <a:effectLst/>
                  <a:uFillTx/>
                  <a:latin typeface="Times New Roman"/>
                </a:endParaRPr>
              </a:p>
            </p:txBody>
          </p:sp>
        </p:grpSp>
        <p:sp>
          <p:nvSpPr>
            <p:cNvPr id="2845" name=""/>
            <p:cNvSpPr/>
            <p:nvPr/>
          </p:nvSpPr>
          <p:spPr>
            <a:xfrm>
              <a:off x="3238560" y="3696840"/>
              <a:ext cx="663120" cy="86760"/>
            </a:xfrm>
            <a:custGeom>
              <a:avLst/>
              <a:gdLst/>
              <a:ahLst/>
              <a:rect l="l" t="t" r="r" b="b"/>
              <a:pathLst>
                <a:path w="2586" h="491">
                  <a:moveTo>
                    <a:pt x="0" y="491"/>
                  </a:moveTo>
                  <a:lnTo>
                    <a:pt x="366" y="237"/>
                  </a:lnTo>
                  <a:lnTo>
                    <a:pt x="2586" y="0"/>
                  </a:lnTo>
                </a:path>
              </a:pathLst>
            </a:custGeom>
            <a:noFill/>
            <a:ln w="3240">
              <a:solidFill>
                <a:srgbClr val="a0a0a0"/>
              </a:solidFill>
              <a:round/>
            </a:ln>
          </p:spPr>
          <p:style>
            <a:lnRef idx="0"/>
            <a:fillRef idx="0"/>
            <a:effectRef idx="0"/>
            <a:fontRef idx="minor"/>
          </p:style>
          <p:txBody>
            <a:bodyPr lIns="90000" rIns="90000" tIns="39960" bIns="39960" anchor="t">
              <a:noAutofit/>
            </a:bodyPr>
            <a:p>
              <a:endParaRPr b="0" lang="en-US" sz="2400" strike="noStrike" u="none">
                <a:solidFill>
                  <a:srgbClr val="ffffff"/>
                </a:solidFill>
                <a:effectLst/>
                <a:uFillTx/>
                <a:latin typeface="Times New Roman"/>
              </a:endParaRPr>
            </a:p>
          </p:txBody>
        </p:sp>
      </p:grpSp>
      <p:pic>
        <p:nvPicPr>
          <p:cNvPr id="2846" name="" descr=""/>
          <p:cNvPicPr/>
          <p:nvPr/>
        </p:nvPicPr>
        <p:blipFill>
          <a:blip r:embed="rId4"/>
          <a:stretch/>
        </p:blipFill>
        <p:spPr>
          <a:xfrm>
            <a:off x="4419720" y="3200400"/>
            <a:ext cx="1218960" cy="457200"/>
          </a:xfrm>
          <a:prstGeom prst="rect">
            <a:avLst/>
          </a:prstGeom>
          <a:noFill/>
          <a:ln w="0">
            <a:noFill/>
          </a:ln>
        </p:spPr>
      </p:pic>
      <p:pic>
        <p:nvPicPr>
          <p:cNvPr id="2847" name="" descr=""/>
          <p:cNvPicPr/>
          <p:nvPr/>
        </p:nvPicPr>
        <p:blipFill>
          <a:blip r:embed="rId5"/>
          <a:stretch/>
        </p:blipFill>
        <p:spPr>
          <a:xfrm>
            <a:off x="4419720" y="3848040"/>
            <a:ext cx="1218960" cy="457200"/>
          </a:xfrm>
          <a:prstGeom prst="rect">
            <a:avLst/>
          </a:prstGeom>
          <a:noFill/>
          <a:ln w="0">
            <a:noFill/>
          </a:ln>
        </p:spPr>
      </p:pic>
      <p:pic>
        <p:nvPicPr>
          <p:cNvPr id="2848" name="" descr=""/>
          <p:cNvPicPr/>
          <p:nvPr/>
        </p:nvPicPr>
        <p:blipFill>
          <a:blip r:embed="rId6"/>
          <a:stretch/>
        </p:blipFill>
        <p:spPr>
          <a:xfrm>
            <a:off x="4419720" y="4495680"/>
            <a:ext cx="1218960" cy="457200"/>
          </a:xfrm>
          <a:prstGeom prst="rect">
            <a:avLst/>
          </a:prstGeom>
          <a:noFill/>
          <a:ln w="0">
            <a:noFill/>
          </a:ln>
        </p:spPr>
      </p:pic>
      <p:grpSp>
        <p:nvGrpSpPr>
          <p:cNvPr id="2849" name=""/>
          <p:cNvGrpSpPr/>
          <p:nvPr/>
        </p:nvGrpSpPr>
        <p:grpSpPr>
          <a:xfrm>
            <a:off x="7165800" y="4419720"/>
            <a:ext cx="860760" cy="875880"/>
            <a:chOff x="7165800" y="4419720"/>
            <a:chExt cx="860760" cy="875880"/>
          </a:xfrm>
        </p:grpSpPr>
        <p:pic>
          <p:nvPicPr>
            <p:cNvPr id="2850" name="" descr=""/>
            <p:cNvPicPr/>
            <p:nvPr/>
          </p:nvPicPr>
          <p:blipFill>
            <a:blip r:embed="rId7"/>
            <a:stretch/>
          </p:blipFill>
          <p:spPr>
            <a:xfrm>
              <a:off x="7165800" y="4419720"/>
              <a:ext cx="401760" cy="375480"/>
            </a:xfrm>
            <a:prstGeom prst="rect">
              <a:avLst/>
            </a:prstGeom>
            <a:noFill/>
            <a:ln w="0">
              <a:noFill/>
            </a:ln>
          </p:spPr>
        </p:pic>
        <p:pic>
          <p:nvPicPr>
            <p:cNvPr id="2851" name="" descr=""/>
            <p:cNvPicPr/>
            <p:nvPr/>
          </p:nvPicPr>
          <p:blipFill>
            <a:blip r:embed="rId8"/>
            <a:stretch/>
          </p:blipFill>
          <p:spPr>
            <a:xfrm>
              <a:off x="7280280" y="4544640"/>
              <a:ext cx="401760" cy="375480"/>
            </a:xfrm>
            <a:prstGeom prst="rect">
              <a:avLst/>
            </a:prstGeom>
            <a:noFill/>
            <a:ln w="0">
              <a:noFill/>
            </a:ln>
          </p:spPr>
        </p:pic>
        <p:pic>
          <p:nvPicPr>
            <p:cNvPr id="2852" name="" descr=""/>
            <p:cNvPicPr/>
            <p:nvPr/>
          </p:nvPicPr>
          <p:blipFill>
            <a:blip r:embed="rId9"/>
            <a:stretch/>
          </p:blipFill>
          <p:spPr>
            <a:xfrm>
              <a:off x="7395120" y="4669920"/>
              <a:ext cx="401400" cy="375480"/>
            </a:xfrm>
            <a:prstGeom prst="rect">
              <a:avLst/>
            </a:prstGeom>
            <a:noFill/>
            <a:ln w="0">
              <a:noFill/>
            </a:ln>
          </p:spPr>
        </p:pic>
        <p:pic>
          <p:nvPicPr>
            <p:cNvPr id="2853" name="" descr=""/>
            <p:cNvPicPr/>
            <p:nvPr/>
          </p:nvPicPr>
          <p:blipFill>
            <a:blip r:embed="rId10"/>
            <a:stretch/>
          </p:blipFill>
          <p:spPr>
            <a:xfrm>
              <a:off x="7509960" y="4795200"/>
              <a:ext cx="401760" cy="375480"/>
            </a:xfrm>
            <a:prstGeom prst="rect">
              <a:avLst/>
            </a:prstGeom>
            <a:noFill/>
            <a:ln w="0">
              <a:noFill/>
            </a:ln>
          </p:spPr>
        </p:pic>
        <p:pic>
          <p:nvPicPr>
            <p:cNvPr id="2854" name="" descr=""/>
            <p:cNvPicPr/>
            <p:nvPr/>
          </p:nvPicPr>
          <p:blipFill>
            <a:blip r:embed="rId11"/>
            <a:stretch/>
          </p:blipFill>
          <p:spPr>
            <a:xfrm>
              <a:off x="7624800" y="4920120"/>
              <a:ext cx="401760" cy="375480"/>
            </a:xfrm>
            <a:prstGeom prst="rect">
              <a:avLst/>
            </a:prstGeom>
            <a:noFill/>
            <a:ln w="0">
              <a:noFill/>
            </a:ln>
          </p:spPr>
        </p:pic>
      </p:grpSp>
      <p:grpSp>
        <p:nvGrpSpPr>
          <p:cNvPr id="2855" name=""/>
          <p:cNvGrpSpPr/>
          <p:nvPr/>
        </p:nvGrpSpPr>
        <p:grpSpPr>
          <a:xfrm>
            <a:off x="7013520" y="2238480"/>
            <a:ext cx="1020600" cy="544680"/>
            <a:chOff x="7013520" y="2238480"/>
            <a:chExt cx="1020600" cy="544680"/>
          </a:xfrm>
        </p:grpSpPr>
        <p:sp>
          <p:nvSpPr>
            <p:cNvPr id="2856" name=""/>
            <p:cNvSpPr/>
            <p:nvPr/>
          </p:nvSpPr>
          <p:spPr>
            <a:xfrm>
              <a:off x="7013520" y="2668680"/>
              <a:ext cx="46800" cy="74520"/>
            </a:xfrm>
            <a:custGeom>
              <a:avLst/>
              <a:gdLst/>
              <a:ahLst/>
              <a:rect l="l" t="t" r="r" b="b"/>
              <a:pathLst>
                <a:path w="139" h="149">
                  <a:moveTo>
                    <a:pt x="139" y="0"/>
                  </a:moveTo>
                  <a:lnTo>
                    <a:pt x="0" y="30"/>
                  </a:lnTo>
                  <a:lnTo>
                    <a:pt x="0" y="82"/>
                  </a:lnTo>
                  <a:lnTo>
                    <a:pt x="22" y="82"/>
                  </a:lnTo>
                  <a:lnTo>
                    <a:pt x="22" y="149"/>
                  </a:lnTo>
                  <a:lnTo>
                    <a:pt x="58" y="149"/>
                  </a:lnTo>
                  <a:lnTo>
                    <a:pt x="58" y="82"/>
                  </a:lnTo>
                  <a:lnTo>
                    <a:pt x="134" y="82"/>
                  </a:lnTo>
                  <a:lnTo>
                    <a:pt x="139" y="0"/>
                  </a:lnTo>
                  <a:close/>
                </a:path>
              </a:pathLst>
            </a:custGeom>
            <a:solidFill>
              <a:srgbClr val="009900"/>
            </a:solidFill>
            <a:ln w="3240">
              <a:solidFill>
                <a:srgbClr val="000000"/>
              </a:solidFill>
              <a:round/>
            </a:ln>
          </p:spPr>
          <p:style>
            <a:lnRef idx="0"/>
            <a:fillRef idx="0"/>
            <a:effectRef idx="0"/>
            <a:fontRef idx="minor"/>
          </p:style>
          <p:txBody>
            <a:bodyPr lIns="90000" rIns="90000" tIns="27720" bIns="27720" anchor="t">
              <a:noAutofit/>
            </a:bodyPr>
            <a:p>
              <a:endParaRPr b="0" lang="en-US" sz="2400" strike="noStrike" u="none">
                <a:solidFill>
                  <a:srgbClr val="ffffff"/>
                </a:solidFill>
                <a:effectLst/>
                <a:uFillTx/>
                <a:latin typeface="Times New Roman"/>
              </a:endParaRPr>
            </a:p>
          </p:txBody>
        </p:sp>
        <p:grpSp>
          <p:nvGrpSpPr>
            <p:cNvPr id="2857" name=""/>
            <p:cNvGrpSpPr/>
            <p:nvPr/>
          </p:nvGrpSpPr>
          <p:grpSpPr>
            <a:xfrm>
              <a:off x="7059240" y="2252160"/>
              <a:ext cx="942840" cy="512640"/>
              <a:chOff x="7059240" y="2252160"/>
              <a:chExt cx="942840" cy="512640"/>
            </a:xfrm>
          </p:grpSpPr>
          <p:grpSp>
            <p:nvGrpSpPr>
              <p:cNvPr id="2858" name=""/>
              <p:cNvGrpSpPr/>
              <p:nvPr/>
            </p:nvGrpSpPr>
            <p:grpSpPr>
              <a:xfrm>
                <a:off x="7475760" y="2346480"/>
                <a:ext cx="526320" cy="414720"/>
                <a:chOff x="7475760" y="2346480"/>
                <a:chExt cx="526320" cy="414720"/>
              </a:xfrm>
            </p:grpSpPr>
            <p:sp>
              <p:nvSpPr>
                <p:cNvPr id="2859" name=""/>
                <p:cNvSpPr/>
                <p:nvPr/>
              </p:nvSpPr>
              <p:spPr>
                <a:xfrm>
                  <a:off x="7903800" y="2643840"/>
                  <a:ext cx="98280" cy="81000"/>
                </a:xfrm>
                <a:custGeom>
                  <a:avLst/>
                  <a:gdLst/>
                  <a:ahLst/>
                  <a:rect l="l" t="t" r="r" b="b"/>
                  <a:pathLst>
                    <a:path w="284" h="169">
                      <a:moveTo>
                        <a:pt x="0" y="42"/>
                      </a:moveTo>
                      <a:lnTo>
                        <a:pt x="87" y="42"/>
                      </a:lnTo>
                      <a:lnTo>
                        <a:pt x="87" y="5"/>
                      </a:lnTo>
                      <a:lnTo>
                        <a:pt x="145" y="0"/>
                      </a:lnTo>
                      <a:lnTo>
                        <a:pt x="145" y="42"/>
                      </a:lnTo>
                      <a:lnTo>
                        <a:pt x="181" y="50"/>
                      </a:lnTo>
                      <a:lnTo>
                        <a:pt x="181" y="20"/>
                      </a:lnTo>
                      <a:lnTo>
                        <a:pt x="233" y="20"/>
                      </a:lnTo>
                      <a:lnTo>
                        <a:pt x="233" y="57"/>
                      </a:lnTo>
                      <a:lnTo>
                        <a:pt x="284" y="72"/>
                      </a:lnTo>
                      <a:lnTo>
                        <a:pt x="284" y="169"/>
                      </a:lnTo>
                      <a:lnTo>
                        <a:pt x="0" y="169"/>
                      </a:lnTo>
                      <a:lnTo>
                        <a:pt x="0" y="42"/>
                      </a:lnTo>
                      <a:close/>
                    </a:path>
                  </a:pathLst>
                </a:custGeom>
                <a:solidFill>
                  <a:srgbClr val="009900"/>
                </a:solidFill>
                <a:ln w="324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grpSp>
              <p:nvGrpSpPr>
                <p:cNvPr id="2860" name=""/>
                <p:cNvGrpSpPr/>
                <p:nvPr/>
              </p:nvGrpSpPr>
              <p:grpSpPr>
                <a:xfrm>
                  <a:off x="7475760" y="2346480"/>
                  <a:ext cx="439920" cy="414720"/>
                  <a:chOff x="7475760" y="2346480"/>
                  <a:chExt cx="439920" cy="414720"/>
                </a:xfrm>
              </p:grpSpPr>
              <p:grpSp>
                <p:nvGrpSpPr>
                  <p:cNvPr id="2861" name=""/>
                  <p:cNvGrpSpPr/>
                  <p:nvPr/>
                </p:nvGrpSpPr>
                <p:grpSpPr>
                  <a:xfrm>
                    <a:off x="7838280" y="2498760"/>
                    <a:ext cx="77400" cy="251640"/>
                    <a:chOff x="7838280" y="2498760"/>
                    <a:chExt cx="77400" cy="251640"/>
                  </a:xfrm>
                </p:grpSpPr>
                <p:sp>
                  <p:nvSpPr>
                    <p:cNvPr id="2862" name=""/>
                    <p:cNvSpPr/>
                    <p:nvPr/>
                  </p:nvSpPr>
                  <p:spPr>
                    <a:xfrm>
                      <a:off x="7838280" y="2498760"/>
                      <a:ext cx="77400" cy="251640"/>
                    </a:xfrm>
                    <a:custGeom>
                      <a:avLst/>
                      <a:gdLst/>
                      <a:ahLst/>
                      <a:rect l="l" t="t" r="r" b="b"/>
                      <a:pathLst>
                        <a:path w="227" h="522">
                          <a:moveTo>
                            <a:pt x="0" y="0"/>
                          </a:moveTo>
                          <a:lnTo>
                            <a:pt x="81" y="38"/>
                          </a:lnTo>
                          <a:lnTo>
                            <a:pt x="81" y="105"/>
                          </a:lnTo>
                          <a:lnTo>
                            <a:pt x="176" y="134"/>
                          </a:lnTo>
                          <a:lnTo>
                            <a:pt x="176" y="98"/>
                          </a:lnTo>
                          <a:lnTo>
                            <a:pt x="227" y="113"/>
                          </a:lnTo>
                          <a:lnTo>
                            <a:pt x="227" y="474"/>
                          </a:lnTo>
                          <a:lnTo>
                            <a:pt x="0" y="522"/>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863" name=""/>
                    <p:cNvSpPr/>
                    <p:nvPr/>
                  </p:nvSpPr>
                  <p:spPr>
                    <a:xfrm>
                      <a:off x="7838280" y="2582640"/>
                      <a:ext cx="37080" cy="158040"/>
                    </a:xfrm>
                    <a:custGeom>
                      <a:avLst/>
                      <a:gdLst/>
                      <a:ahLst/>
                      <a:rect l="l" t="t" r="r" b="b"/>
                      <a:pathLst>
                        <a:path w="110" h="327">
                          <a:moveTo>
                            <a:pt x="0" y="0"/>
                          </a:moveTo>
                          <a:lnTo>
                            <a:pt x="110" y="44"/>
                          </a:lnTo>
                          <a:lnTo>
                            <a:pt x="110" y="319"/>
                          </a:lnTo>
                          <a:lnTo>
                            <a:pt x="74" y="327"/>
                          </a:lnTo>
                          <a:lnTo>
                            <a:pt x="74" y="51"/>
                          </a:lnTo>
                          <a:lnTo>
                            <a:pt x="0" y="26"/>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864" name=""/>
                  <p:cNvGrpSpPr/>
                  <p:nvPr/>
                </p:nvGrpSpPr>
                <p:grpSpPr>
                  <a:xfrm>
                    <a:off x="7475760" y="2346480"/>
                    <a:ext cx="388440" cy="414720"/>
                    <a:chOff x="7475760" y="2346480"/>
                    <a:chExt cx="388440" cy="414720"/>
                  </a:xfrm>
                </p:grpSpPr>
                <p:sp>
                  <p:nvSpPr>
                    <p:cNvPr id="2865" name=""/>
                    <p:cNvSpPr/>
                    <p:nvPr/>
                  </p:nvSpPr>
                  <p:spPr>
                    <a:xfrm>
                      <a:off x="7475760" y="2346480"/>
                      <a:ext cx="304200" cy="414720"/>
                    </a:xfrm>
                    <a:custGeom>
                      <a:avLst/>
                      <a:gdLst/>
                      <a:ahLst/>
                      <a:rect l="l" t="t" r="r" b="b"/>
                      <a:pathLst>
                        <a:path w="881" h="855">
                          <a:moveTo>
                            <a:pt x="0" y="185"/>
                          </a:moveTo>
                          <a:lnTo>
                            <a:pt x="881" y="0"/>
                          </a:lnTo>
                          <a:lnTo>
                            <a:pt x="881" y="855"/>
                          </a:lnTo>
                          <a:lnTo>
                            <a:pt x="0" y="855"/>
                          </a:lnTo>
                          <a:lnTo>
                            <a:pt x="0" y="185"/>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866" name=""/>
                    <p:cNvSpPr/>
                    <p:nvPr/>
                  </p:nvSpPr>
                  <p:spPr>
                    <a:xfrm>
                      <a:off x="7778880" y="2350080"/>
                      <a:ext cx="85320" cy="407160"/>
                    </a:xfrm>
                    <a:custGeom>
                      <a:avLst/>
                      <a:gdLst/>
                      <a:ahLst/>
                      <a:rect l="l" t="t" r="r" b="b"/>
                      <a:pathLst>
                        <a:path w="247" h="853">
                          <a:moveTo>
                            <a:pt x="159" y="3"/>
                          </a:moveTo>
                          <a:lnTo>
                            <a:pt x="159" y="40"/>
                          </a:lnTo>
                          <a:lnTo>
                            <a:pt x="0" y="0"/>
                          </a:lnTo>
                          <a:lnTo>
                            <a:pt x="0" y="853"/>
                          </a:lnTo>
                          <a:lnTo>
                            <a:pt x="166" y="831"/>
                          </a:lnTo>
                          <a:lnTo>
                            <a:pt x="166" y="182"/>
                          </a:lnTo>
                          <a:lnTo>
                            <a:pt x="247" y="197"/>
                          </a:lnTo>
                          <a:lnTo>
                            <a:pt x="247" y="26"/>
                          </a:lnTo>
                          <a:lnTo>
                            <a:pt x="159" y="3"/>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867" name=""/>
                  <p:cNvGrpSpPr/>
                  <p:nvPr/>
                </p:nvGrpSpPr>
                <p:grpSpPr>
                  <a:xfrm>
                    <a:off x="7608600" y="2377080"/>
                    <a:ext cx="67680" cy="299160"/>
                    <a:chOff x="7608600" y="2377080"/>
                    <a:chExt cx="67680" cy="299160"/>
                  </a:xfrm>
                </p:grpSpPr>
                <p:sp>
                  <p:nvSpPr>
                    <p:cNvPr id="2868" name=""/>
                    <p:cNvSpPr/>
                    <p:nvPr/>
                  </p:nvSpPr>
                  <p:spPr>
                    <a:xfrm>
                      <a:off x="7608600" y="2377080"/>
                      <a:ext cx="48600" cy="241920"/>
                    </a:xfrm>
                    <a:custGeom>
                      <a:avLst/>
                      <a:gdLst/>
                      <a:ahLst/>
                      <a:rect l="l" t="t" r="r" b="b"/>
                      <a:pathLst>
                        <a:path w="138" h="508">
                          <a:moveTo>
                            <a:pt x="138" y="0"/>
                          </a:moveTo>
                          <a:lnTo>
                            <a:pt x="138" y="500"/>
                          </a:lnTo>
                          <a:lnTo>
                            <a:pt x="0" y="508"/>
                          </a:lnTo>
                          <a:lnTo>
                            <a:pt x="0" y="22"/>
                          </a:lnTo>
                          <a:lnTo>
                            <a:pt x="138"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869" name=""/>
                    <p:cNvSpPr/>
                    <p:nvPr/>
                  </p:nvSpPr>
                  <p:spPr>
                    <a:xfrm>
                      <a:off x="7608600" y="2616120"/>
                      <a:ext cx="63360" cy="54000"/>
                    </a:xfrm>
                    <a:custGeom>
                      <a:avLst/>
                      <a:gdLst/>
                      <a:ahLst/>
                      <a:rect l="l" t="t" r="r" b="b"/>
                      <a:pathLst>
                        <a:path w="181" h="114">
                          <a:moveTo>
                            <a:pt x="0" y="8"/>
                          </a:moveTo>
                          <a:lnTo>
                            <a:pt x="138" y="0"/>
                          </a:lnTo>
                          <a:lnTo>
                            <a:pt x="181" y="112"/>
                          </a:lnTo>
                          <a:lnTo>
                            <a:pt x="60" y="114"/>
                          </a:lnTo>
                          <a:lnTo>
                            <a:pt x="0" y="8"/>
                          </a:lnTo>
                          <a:close/>
                        </a:path>
                      </a:pathLst>
                    </a:custGeom>
                    <a:solidFill>
                      <a:srgbClr val="009900"/>
                    </a:solidFill>
                    <a:ln w="324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ffffff"/>
                        </a:solidFill>
                        <a:effectLst/>
                        <a:uFillTx/>
                        <a:latin typeface="Times New Roman"/>
                      </a:endParaRPr>
                    </a:p>
                  </p:txBody>
                </p:sp>
                <p:sp>
                  <p:nvSpPr>
                    <p:cNvPr id="2870" name=""/>
                    <p:cNvSpPr/>
                    <p:nvPr/>
                  </p:nvSpPr>
                  <p:spPr>
                    <a:xfrm>
                      <a:off x="7657200" y="2377080"/>
                      <a:ext cx="19080" cy="299160"/>
                    </a:xfrm>
                    <a:custGeom>
                      <a:avLst/>
                      <a:gdLst/>
                      <a:ahLst/>
                      <a:rect l="l" t="t" r="r" b="b"/>
                      <a:pathLst>
                        <a:path w="55" h="627">
                          <a:moveTo>
                            <a:pt x="0" y="0"/>
                          </a:moveTo>
                          <a:lnTo>
                            <a:pt x="55" y="5"/>
                          </a:lnTo>
                          <a:lnTo>
                            <a:pt x="55" y="627"/>
                          </a:lnTo>
                          <a:lnTo>
                            <a:pt x="0" y="505"/>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871" name=""/>
                  <p:cNvGrpSpPr/>
                  <p:nvPr/>
                </p:nvGrpSpPr>
                <p:grpSpPr>
                  <a:xfrm>
                    <a:off x="7502040" y="2407680"/>
                    <a:ext cx="73440" cy="272520"/>
                    <a:chOff x="7502040" y="2407680"/>
                    <a:chExt cx="73440" cy="272520"/>
                  </a:xfrm>
                </p:grpSpPr>
                <p:sp>
                  <p:nvSpPr>
                    <p:cNvPr id="2872" name=""/>
                    <p:cNvSpPr/>
                    <p:nvPr/>
                  </p:nvSpPr>
                  <p:spPr>
                    <a:xfrm>
                      <a:off x="7550280" y="2407680"/>
                      <a:ext cx="24840" cy="272520"/>
                    </a:xfrm>
                    <a:custGeom>
                      <a:avLst/>
                      <a:gdLst/>
                      <a:ahLst/>
                      <a:rect l="l" t="t" r="r" b="b"/>
                      <a:pathLst>
                        <a:path w="73" h="563">
                          <a:moveTo>
                            <a:pt x="0" y="0"/>
                          </a:moveTo>
                          <a:lnTo>
                            <a:pt x="0" y="447"/>
                          </a:lnTo>
                          <a:lnTo>
                            <a:pt x="73" y="563"/>
                          </a:lnTo>
                          <a:lnTo>
                            <a:pt x="73" y="3"/>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873" name=""/>
                    <p:cNvSpPr/>
                    <p:nvPr/>
                  </p:nvSpPr>
                  <p:spPr>
                    <a:xfrm>
                      <a:off x="7504560" y="2407680"/>
                      <a:ext cx="45360" cy="222120"/>
                    </a:xfrm>
                    <a:custGeom>
                      <a:avLst/>
                      <a:gdLst/>
                      <a:ahLst/>
                      <a:rect l="l" t="t" r="r" b="b"/>
                      <a:pathLst>
                        <a:path w="131" h="463">
                          <a:moveTo>
                            <a:pt x="0" y="23"/>
                          </a:moveTo>
                          <a:lnTo>
                            <a:pt x="131" y="0"/>
                          </a:lnTo>
                          <a:lnTo>
                            <a:pt x="131" y="455"/>
                          </a:lnTo>
                          <a:lnTo>
                            <a:pt x="0" y="463"/>
                          </a:lnTo>
                          <a:lnTo>
                            <a:pt x="0" y="23"/>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874" name=""/>
                    <p:cNvSpPr/>
                    <p:nvPr/>
                  </p:nvSpPr>
                  <p:spPr>
                    <a:xfrm>
                      <a:off x="7502040" y="2622960"/>
                      <a:ext cx="73440" cy="57240"/>
                    </a:xfrm>
                    <a:custGeom>
                      <a:avLst/>
                      <a:gdLst/>
                      <a:ahLst/>
                      <a:rect l="l" t="t" r="r" b="b"/>
                      <a:pathLst>
                        <a:path w="212" h="120">
                          <a:moveTo>
                            <a:pt x="0" y="8"/>
                          </a:moveTo>
                          <a:lnTo>
                            <a:pt x="139" y="0"/>
                          </a:lnTo>
                          <a:lnTo>
                            <a:pt x="212" y="120"/>
                          </a:lnTo>
                          <a:lnTo>
                            <a:pt x="73" y="120"/>
                          </a:lnTo>
                          <a:lnTo>
                            <a:pt x="0" y="8"/>
                          </a:lnTo>
                          <a:close/>
                        </a:path>
                      </a:pathLst>
                    </a:custGeom>
                    <a:solidFill>
                      <a:srgbClr val="009900"/>
                    </a:solidFill>
                    <a:ln w="3240">
                      <a:solidFill>
                        <a:srgbClr val="000000"/>
                      </a:solidFill>
                      <a:round/>
                    </a:ln>
                  </p:spPr>
                  <p:style>
                    <a:lnRef idx="0"/>
                    <a:fillRef idx="0"/>
                    <a:effectRef idx="0"/>
                    <a:fontRef idx="minor"/>
                  </p:style>
                  <p:txBody>
                    <a:bodyPr lIns="90000" rIns="90000" tIns="10440" bIns="10440" anchor="t">
                      <a:noAutofit/>
                    </a:bodyPr>
                    <a:p>
                      <a:endParaRPr b="0" lang="en-US" sz="2400" strike="noStrike" u="none">
                        <a:solidFill>
                          <a:srgbClr val="ffffff"/>
                        </a:solidFill>
                        <a:effectLst/>
                        <a:uFillTx/>
                        <a:latin typeface="Times New Roman"/>
                      </a:endParaRPr>
                    </a:p>
                  </p:txBody>
                </p:sp>
              </p:grpSp>
              <p:grpSp>
                <p:nvGrpSpPr>
                  <p:cNvPr id="2875" name=""/>
                  <p:cNvGrpSpPr/>
                  <p:nvPr/>
                </p:nvGrpSpPr>
                <p:grpSpPr>
                  <a:xfrm>
                    <a:off x="7706880" y="2350080"/>
                    <a:ext cx="68040" cy="241920"/>
                    <a:chOff x="7706880" y="2350080"/>
                    <a:chExt cx="68040" cy="241920"/>
                  </a:xfrm>
                </p:grpSpPr>
                <p:sp>
                  <p:nvSpPr>
                    <p:cNvPr id="2876" name=""/>
                    <p:cNvSpPr/>
                    <p:nvPr/>
                  </p:nvSpPr>
                  <p:spPr>
                    <a:xfrm>
                      <a:off x="7706880" y="2511000"/>
                      <a:ext cx="68040" cy="81000"/>
                    </a:xfrm>
                    <a:custGeom>
                      <a:avLst/>
                      <a:gdLst/>
                      <a:ahLst/>
                      <a:rect l="l" t="t" r="r" b="b"/>
                      <a:pathLst>
                        <a:path w="194" h="167">
                          <a:moveTo>
                            <a:pt x="0" y="3"/>
                          </a:moveTo>
                          <a:lnTo>
                            <a:pt x="128" y="0"/>
                          </a:lnTo>
                          <a:lnTo>
                            <a:pt x="194" y="167"/>
                          </a:lnTo>
                          <a:lnTo>
                            <a:pt x="69" y="167"/>
                          </a:lnTo>
                          <a:lnTo>
                            <a:pt x="0" y="3"/>
                          </a:lnTo>
                          <a:close/>
                        </a:path>
                      </a:pathLst>
                    </a:custGeom>
                    <a:solidFill>
                      <a:srgbClr val="009900"/>
                    </a:solidFill>
                    <a:ln w="324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sp>
                  <p:nvSpPr>
                    <p:cNvPr id="2877" name=""/>
                    <p:cNvSpPr/>
                    <p:nvPr/>
                  </p:nvSpPr>
                  <p:spPr>
                    <a:xfrm>
                      <a:off x="7706880" y="2350080"/>
                      <a:ext cx="44280" cy="164880"/>
                    </a:xfrm>
                    <a:custGeom>
                      <a:avLst/>
                      <a:gdLst/>
                      <a:ahLst/>
                      <a:rect l="l" t="t" r="r" b="b"/>
                      <a:pathLst>
                        <a:path w="131" h="344">
                          <a:moveTo>
                            <a:pt x="0" y="344"/>
                          </a:moveTo>
                          <a:lnTo>
                            <a:pt x="131" y="328"/>
                          </a:lnTo>
                          <a:lnTo>
                            <a:pt x="131" y="0"/>
                          </a:lnTo>
                          <a:lnTo>
                            <a:pt x="0" y="21"/>
                          </a:lnTo>
                          <a:lnTo>
                            <a:pt x="0" y="344"/>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878" name=""/>
                    <p:cNvSpPr/>
                    <p:nvPr/>
                  </p:nvSpPr>
                  <p:spPr>
                    <a:xfrm>
                      <a:off x="7751160" y="2350080"/>
                      <a:ext cx="23400" cy="241920"/>
                    </a:xfrm>
                    <a:custGeom>
                      <a:avLst/>
                      <a:gdLst/>
                      <a:ahLst/>
                      <a:rect l="l" t="t" r="r" b="b"/>
                      <a:pathLst>
                        <a:path w="69" h="504">
                          <a:moveTo>
                            <a:pt x="0" y="0"/>
                          </a:moveTo>
                          <a:lnTo>
                            <a:pt x="0" y="333"/>
                          </a:lnTo>
                          <a:lnTo>
                            <a:pt x="69" y="504"/>
                          </a:lnTo>
                          <a:lnTo>
                            <a:pt x="69" y="12"/>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879" name=""/>
                  <p:cNvGrpSpPr/>
                  <p:nvPr/>
                </p:nvGrpSpPr>
                <p:grpSpPr>
                  <a:xfrm>
                    <a:off x="7600320" y="2393640"/>
                    <a:ext cx="51840" cy="205200"/>
                    <a:chOff x="7600320" y="2393640"/>
                    <a:chExt cx="51840" cy="205200"/>
                  </a:xfrm>
                </p:grpSpPr>
                <p:sp>
                  <p:nvSpPr>
                    <p:cNvPr id="2880" name=""/>
                    <p:cNvSpPr/>
                    <p:nvPr/>
                  </p:nvSpPr>
                  <p:spPr>
                    <a:xfrm>
                      <a:off x="7600320" y="2393640"/>
                      <a:ext cx="27360" cy="131400"/>
                    </a:xfrm>
                    <a:custGeom>
                      <a:avLst/>
                      <a:gdLst/>
                      <a:ahLst/>
                      <a:rect l="l" t="t" r="r" b="b"/>
                      <a:pathLst>
                        <a:path w="80" h="272">
                          <a:moveTo>
                            <a:pt x="0" y="11"/>
                          </a:moveTo>
                          <a:lnTo>
                            <a:pt x="80" y="0"/>
                          </a:lnTo>
                          <a:lnTo>
                            <a:pt x="80" y="272"/>
                          </a:lnTo>
                          <a:lnTo>
                            <a:pt x="0" y="272"/>
                          </a:lnTo>
                          <a:lnTo>
                            <a:pt x="0" y="11"/>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881" name=""/>
                    <p:cNvSpPr/>
                    <p:nvPr/>
                  </p:nvSpPr>
                  <p:spPr>
                    <a:xfrm>
                      <a:off x="7600320" y="2525040"/>
                      <a:ext cx="50760" cy="73800"/>
                    </a:xfrm>
                    <a:custGeom>
                      <a:avLst/>
                      <a:gdLst/>
                      <a:ahLst/>
                      <a:rect l="l" t="t" r="r" b="b"/>
                      <a:pathLst>
                        <a:path w="150" h="152">
                          <a:moveTo>
                            <a:pt x="0" y="0"/>
                          </a:moveTo>
                          <a:lnTo>
                            <a:pt x="80" y="0"/>
                          </a:lnTo>
                          <a:lnTo>
                            <a:pt x="150" y="152"/>
                          </a:lnTo>
                          <a:lnTo>
                            <a:pt x="73" y="152"/>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27000" bIns="27000" anchor="t">
                      <a:noAutofit/>
                    </a:bodyPr>
                    <a:p>
                      <a:endParaRPr b="0" lang="en-US" sz="2400" strike="noStrike" u="none">
                        <a:solidFill>
                          <a:srgbClr val="ffffff"/>
                        </a:solidFill>
                        <a:effectLst/>
                        <a:uFillTx/>
                        <a:latin typeface="Times New Roman"/>
                      </a:endParaRPr>
                    </a:p>
                  </p:txBody>
                </p:sp>
                <p:sp>
                  <p:nvSpPr>
                    <p:cNvPr id="2882" name=""/>
                    <p:cNvSpPr/>
                    <p:nvPr/>
                  </p:nvSpPr>
                  <p:spPr>
                    <a:xfrm>
                      <a:off x="7627680" y="2393640"/>
                      <a:ext cx="24480" cy="205200"/>
                    </a:xfrm>
                    <a:custGeom>
                      <a:avLst/>
                      <a:gdLst/>
                      <a:ahLst/>
                      <a:rect l="l" t="t" r="r" b="b"/>
                      <a:pathLst>
                        <a:path w="73" h="426">
                          <a:moveTo>
                            <a:pt x="73" y="426"/>
                          </a:moveTo>
                          <a:lnTo>
                            <a:pt x="73" y="18"/>
                          </a:lnTo>
                          <a:lnTo>
                            <a:pt x="0" y="0"/>
                          </a:lnTo>
                          <a:lnTo>
                            <a:pt x="0" y="280"/>
                          </a:lnTo>
                          <a:lnTo>
                            <a:pt x="73" y="426"/>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883" name=""/>
                  <p:cNvGrpSpPr/>
                  <p:nvPr/>
                </p:nvGrpSpPr>
                <p:grpSpPr>
                  <a:xfrm>
                    <a:off x="7496280" y="2444400"/>
                    <a:ext cx="49320" cy="161280"/>
                    <a:chOff x="7496280" y="2444400"/>
                    <a:chExt cx="49320" cy="161280"/>
                  </a:xfrm>
                </p:grpSpPr>
                <p:sp>
                  <p:nvSpPr>
                    <p:cNvPr id="2884" name=""/>
                    <p:cNvSpPr/>
                    <p:nvPr/>
                  </p:nvSpPr>
                  <p:spPr>
                    <a:xfrm>
                      <a:off x="7496280" y="2534760"/>
                      <a:ext cx="47880" cy="66960"/>
                    </a:xfrm>
                    <a:custGeom>
                      <a:avLst/>
                      <a:gdLst/>
                      <a:ahLst/>
                      <a:rect l="l" t="t" r="r" b="b"/>
                      <a:pathLst>
                        <a:path w="138" h="141">
                          <a:moveTo>
                            <a:pt x="58" y="141"/>
                          </a:moveTo>
                          <a:lnTo>
                            <a:pt x="138" y="141"/>
                          </a:lnTo>
                          <a:lnTo>
                            <a:pt x="79" y="0"/>
                          </a:lnTo>
                          <a:lnTo>
                            <a:pt x="0" y="0"/>
                          </a:lnTo>
                          <a:lnTo>
                            <a:pt x="58" y="141"/>
                          </a:lnTo>
                          <a:close/>
                        </a:path>
                      </a:pathLst>
                    </a:custGeom>
                    <a:solidFill>
                      <a:srgbClr val="009900"/>
                    </a:solidFill>
                    <a:ln w="3240">
                      <a:solidFill>
                        <a:srgbClr val="000000"/>
                      </a:solidFill>
                      <a:round/>
                    </a:ln>
                  </p:spPr>
                  <p:style>
                    <a:lnRef idx="0"/>
                    <a:fillRef idx="0"/>
                    <a:effectRef idx="0"/>
                    <a:fontRef idx="minor"/>
                  </p:style>
                  <p:txBody>
                    <a:bodyPr lIns="90000" rIns="90000" tIns="20160" bIns="20160" anchor="t">
                      <a:noAutofit/>
                    </a:bodyPr>
                    <a:p>
                      <a:endParaRPr b="0" lang="en-US" sz="2400" strike="noStrike" u="none">
                        <a:solidFill>
                          <a:srgbClr val="ffffff"/>
                        </a:solidFill>
                        <a:effectLst/>
                        <a:uFillTx/>
                        <a:latin typeface="Times New Roman"/>
                      </a:endParaRPr>
                    </a:p>
                  </p:txBody>
                </p:sp>
                <p:sp>
                  <p:nvSpPr>
                    <p:cNvPr id="2885" name=""/>
                    <p:cNvSpPr/>
                    <p:nvPr/>
                  </p:nvSpPr>
                  <p:spPr>
                    <a:xfrm>
                      <a:off x="7496280" y="2444400"/>
                      <a:ext cx="28800" cy="90360"/>
                    </a:xfrm>
                    <a:custGeom>
                      <a:avLst/>
                      <a:gdLst/>
                      <a:ahLst/>
                      <a:rect l="l" t="t" r="r" b="b"/>
                      <a:pathLst>
                        <a:path w="84" h="191">
                          <a:moveTo>
                            <a:pt x="0" y="191"/>
                          </a:moveTo>
                          <a:lnTo>
                            <a:pt x="79" y="191"/>
                          </a:lnTo>
                          <a:lnTo>
                            <a:pt x="84" y="0"/>
                          </a:lnTo>
                          <a:lnTo>
                            <a:pt x="0" y="12"/>
                          </a:lnTo>
                          <a:lnTo>
                            <a:pt x="0" y="191"/>
                          </a:lnTo>
                          <a:close/>
                        </a:path>
                      </a:pathLst>
                    </a:custGeom>
                    <a:solidFill>
                      <a:srgbClr val="009900"/>
                    </a:solidFill>
                    <a:ln w="3240">
                      <a:solidFill>
                        <a:srgbClr val="000000"/>
                      </a:solidFill>
                      <a:round/>
                    </a:ln>
                  </p:spPr>
                  <p:style>
                    <a:lnRef idx="0"/>
                    <a:fillRef idx="0"/>
                    <a:effectRef idx="0"/>
                    <a:fontRef idx="minor"/>
                  </p:style>
                  <p:txBody>
                    <a:bodyPr lIns="90000" rIns="90000" tIns="43560" bIns="43560" anchor="t">
                      <a:noAutofit/>
                    </a:bodyPr>
                    <a:p>
                      <a:endParaRPr b="0" lang="en-US" sz="2400" strike="noStrike" u="none">
                        <a:solidFill>
                          <a:srgbClr val="ffffff"/>
                        </a:solidFill>
                        <a:effectLst/>
                        <a:uFillTx/>
                        <a:latin typeface="Times New Roman"/>
                      </a:endParaRPr>
                    </a:p>
                  </p:txBody>
                </p:sp>
                <p:sp>
                  <p:nvSpPr>
                    <p:cNvPr id="2886" name=""/>
                    <p:cNvSpPr/>
                    <p:nvPr/>
                  </p:nvSpPr>
                  <p:spPr>
                    <a:xfrm>
                      <a:off x="7523640" y="2444400"/>
                      <a:ext cx="21960" cy="161280"/>
                    </a:xfrm>
                    <a:custGeom>
                      <a:avLst/>
                      <a:gdLst/>
                      <a:ahLst/>
                      <a:rect l="l" t="t" r="r" b="b"/>
                      <a:pathLst>
                        <a:path w="63" h="332">
                          <a:moveTo>
                            <a:pt x="0" y="0"/>
                          </a:moveTo>
                          <a:lnTo>
                            <a:pt x="0" y="188"/>
                          </a:lnTo>
                          <a:lnTo>
                            <a:pt x="63" y="332"/>
                          </a:lnTo>
                          <a:lnTo>
                            <a:pt x="59" y="46"/>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grpSp>
          <p:grpSp>
            <p:nvGrpSpPr>
              <p:cNvPr id="2887" name=""/>
              <p:cNvGrpSpPr/>
              <p:nvPr/>
            </p:nvGrpSpPr>
            <p:grpSpPr>
              <a:xfrm>
                <a:off x="7075800" y="2252160"/>
                <a:ext cx="407880" cy="512640"/>
                <a:chOff x="7075800" y="2252160"/>
                <a:chExt cx="407880" cy="512640"/>
              </a:xfrm>
            </p:grpSpPr>
            <p:grpSp>
              <p:nvGrpSpPr>
                <p:cNvPr id="2888" name=""/>
                <p:cNvGrpSpPr/>
                <p:nvPr/>
              </p:nvGrpSpPr>
              <p:grpSpPr>
                <a:xfrm>
                  <a:off x="7075800" y="2252160"/>
                  <a:ext cx="407880" cy="512640"/>
                  <a:chOff x="7075800" y="2252160"/>
                  <a:chExt cx="407880" cy="512640"/>
                </a:xfrm>
              </p:grpSpPr>
              <p:sp>
                <p:nvSpPr>
                  <p:cNvPr id="2889" name=""/>
                  <p:cNvSpPr/>
                  <p:nvPr/>
                </p:nvSpPr>
                <p:spPr>
                  <a:xfrm>
                    <a:off x="7403760" y="2389680"/>
                    <a:ext cx="79920" cy="365040"/>
                  </a:xfrm>
                  <a:custGeom>
                    <a:avLst/>
                    <a:gdLst/>
                    <a:ahLst/>
                    <a:rect l="l" t="t" r="r" b="b"/>
                    <a:pathLst>
                      <a:path w="231" h="760">
                        <a:moveTo>
                          <a:pt x="65" y="0"/>
                        </a:moveTo>
                        <a:lnTo>
                          <a:pt x="65" y="89"/>
                        </a:lnTo>
                        <a:lnTo>
                          <a:pt x="0" y="75"/>
                        </a:lnTo>
                        <a:lnTo>
                          <a:pt x="0" y="760"/>
                        </a:lnTo>
                        <a:lnTo>
                          <a:pt x="231" y="753"/>
                        </a:lnTo>
                        <a:lnTo>
                          <a:pt x="231" y="89"/>
                        </a:lnTo>
                        <a:lnTo>
                          <a:pt x="65"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890" name=""/>
                  <p:cNvSpPr/>
                  <p:nvPr/>
                </p:nvSpPr>
                <p:spPr>
                  <a:xfrm>
                    <a:off x="7391160" y="2389680"/>
                    <a:ext cx="34200" cy="61200"/>
                  </a:xfrm>
                  <a:custGeom>
                    <a:avLst/>
                    <a:gdLst/>
                    <a:ahLst/>
                    <a:rect l="l" t="t" r="r" b="b"/>
                    <a:pathLst>
                      <a:path w="102" h="127">
                        <a:moveTo>
                          <a:pt x="102" y="0"/>
                        </a:moveTo>
                        <a:lnTo>
                          <a:pt x="0" y="23"/>
                        </a:lnTo>
                        <a:lnTo>
                          <a:pt x="0" y="127"/>
                        </a:lnTo>
                        <a:lnTo>
                          <a:pt x="102" y="127"/>
                        </a:lnTo>
                        <a:lnTo>
                          <a:pt x="102" y="0"/>
                        </a:lnTo>
                        <a:close/>
                      </a:path>
                    </a:pathLst>
                  </a:custGeom>
                  <a:solidFill>
                    <a:srgbClr val="009900"/>
                  </a:solidFill>
                  <a:ln w="3240">
                    <a:solidFill>
                      <a:srgbClr val="000000"/>
                    </a:solidFill>
                    <a:round/>
                  </a:ln>
                </p:spPr>
                <p:style>
                  <a:lnRef idx="0"/>
                  <a:fillRef idx="0"/>
                  <a:effectRef idx="0"/>
                  <a:fontRef idx="minor"/>
                </p:style>
                <p:txBody>
                  <a:bodyPr lIns="90000" rIns="90000" tIns="14400" bIns="14400" anchor="t">
                    <a:noAutofit/>
                  </a:bodyPr>
                  <a:p>
                    <a:endParaRPr b="0" lang="en-US" sz="2400" strike="noStrike" u="none">
                      <a:solidFill>
                        <a:srgbClr val="ffffff"/>
                      </a:solidFill>
                      <a:effectLst/>
                      <a:uFillTx/>
                      <a:latin typeface="Times New Roman"/>
                    </a:endParaRPr>
                  </a:p>
                </p:txBody>
              </p:sp>
              <p:sp>
                <p:nvSpPr>
                  <p:cNvPr id="2891" name=""/>
                  <p:cNvSpPr/>
                  <p:nvPr/>
                </p:nvSpPr>
                <p:spPr>
                  <a:xfrm>
                    <a:off x="7075800" y="2252160"/>
                    <a:ext cx="218520" cy="512640"/>
                  </a:xfrm>
                  <a:custGeom>
                    <a:avLst/>
                    <a:gdLst/>
                    <a:ahLst/>
                    <a:rect l="l" t="t" r="r" b="b"/>
                    <a:pathLst>
                      <a:path w="633" h="1066">
                        <a:moveTo>
                          <a:pt x="0" y="197"/>
                        </a:moveTo>
                        <a:lnTo>
                          <a:pt x="633" y="0"/>
                        </a:lnTo>
                        <a:lnTo>
                          <a:pt x="633" y="1066"/>
                        </a:lnTo>
                        <a:lnTo>
                          <a:pt x="1" y="1046"/>
                        </a:lnTo>
                        <a:lnTo>
                          <a:pt x="0" y="197"/>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892" name=""/>
                  <p:cNvSpPr/>
                  <p:nvPr/>
                </p:nvSpPr>
                <p:spPr>
                  <a:xfrm>
                    <a:off x="7295760" y="2252160"/>
                    <a:ext cx="110520" cy="512640"/>
                  </a:xfrm>
                  <a:custGeom>
                    <a:avLst/>
                    <a:gdLst/>
                    <a:ahLst/>
                    <a:rect l="l" t="t" r="r" b="b"/>
                    <a:pathLst>
                      <a:path w="321" h="1063">
                        <a:moveTo>
                          <a:pt x="0" y="0"/>
                        </a:moveTo>
                        <a:lnTo>
                          <a:pt x="51" y="15"/>
                        </a:lnTo>
                        <a:lnTo>
                          <a:pt x="125" y="8"/>
                        </a:lnTo>
                        <a:lnTo>
                          <a:pt x="198" y="23"/>
                        </a:lnTo>
                        <a:lnTo>
                          <a:pt x="198" y="60"/>
                        </a:lnTo>
                        <a:lnTo>
                          <a:pt x="321" y="108"/>
                        </a:lnTo>
                        <a:lnTo>
                          <a:pt x="321" y="1025"/>
                        </a:lnTo>
                        <a:lnTo>
                          <a:pt x="0" y="1063"/>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2893" name=""/>
                <p:cNvSpPr/>
                <p:nvPr/>
              </p:nvSpPr>
              <p:spPr>
                <a:xfrm>
                  <a:off x="7437240" y="2407680"/>
                  <a:ext cx="39600" cy="53640"/>
                </a:xfrm>
                <a:custGeom>
                  <a:avLst/>
                  <a:gdLst/>
                  <a:ahLst/>
                  <a:rect l="l" t="t" r="r" b="b"/>
                  <a:pathLst>
                    <a:path w="116" h="112">
                      <a:moveTo>
                        <a:pt x="0" y="0"/>
                      </a:moveTo>
                      <a:lnTo>
                        <a:pt x="0" y="59"/>
                      </a:lnTo>
                      <a:lnTo>
                        <a:pt x="116" y="112"/>
                      </a:lnTo>
                      <a:lnTo>
                        <a:pt x="116" y="64"/>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6840" bIns="6840" anchor="t">
                  <a:noAutofit/>
                </a:bodyPr>
                <a:p>
                  <a:endParaRPr b="0" lang="en-US" sz="2400" strike="noStrike" u="none">
                    <a:solidFill>
                      <a:srgbClr val="ffffff"/>
                    </a:solidFill>
                    <a:effectLst/>
                    <a:uFillTx/>
                    <a:latin typeface="Times New Roman"/>
                  </a:endParaRPr>
                </a:p>
              </p:txBody>
            </p:sp>
          </p:grpSp>
          <p:grpSp>
            <p:nvGrpSpPr>
              <p:cNvPr id="2894" name=""/>
              <p:cNvGrpSpPr/>
              <p:nvPr/>
            </p:nvGrpSpPr>
            <p:grpSpPr>
              <a:xfrm>
                <a:off x="7059240" y="2421000"/>
                <a:ext cx="47880" cy="336960"/>
                <a:chOff x="7059240" y="2421000"/>
                <a:chExt cx="47880" cy="336960"/>
              </a:xfrm>
            </p:grpSpPr>
            <p:grpSp>
              <p:nvGrpSpPr>
                <p:cNvPr id="2895" name=""/>
                <p:cNvGrpSpPr/>
                <p:nvPr/>
              </p:nvGrpSpPr>
              <p:grpSpPr>
                <a:xfrm>
                  <a:off x="7059240" y="2421000"/>
                  <a:ext cx="47880" cy="336960"/>
                  <a:chOff x="7059240" y="2421000"/>
                  <a:chExt cx="47880" cy="336960"/>
                </a:xfrm>
              </p:grpSpPr>
              <p:sp>
                <p:nvSpPr>
                  <p:cNvPr id="2896" name=""/>
                  <p:cNvSpPr/>
                  <p:nvPr/>
                </p:nvSpPr>
                <p:spPr>
                  <a:xfrm>
                    <a:off x="7059240" y="2421000"/>
                    <a:ext cx="25920" cy="336960"/>
                  </a:xfrm>
                  <a:custGeom>
                    <a:avLst/>
                    <a:gdLst/>
                    <a:ahLst/>
                    <a:rect l="l" t="t" r="r" b="b"/>
                    <a:pathLst>
                      <a:path w="80" h="701">
                        <a:moveTo>
                          <a:pt x="0" y="22"/>
                        </a:moveTo>
                        <a:lnTo>
                          <a:pt x="80" y="0"/>
                        </a:lnTo>
                        <a:lnTo>
                          <a:pt x="80" y="701"/>
                        </a:lnTo>
                        <a:lnTo>
                          <a:pt x="0" y="701"/>
                        </a:lnTo>
                        <a:lnTo>
                          <a:pt x="0" y="2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897" name=""/>
                  <p:cNvSpPr/>
                  <p:nvPr/>
                </p:nvSpPr>
                <p:spPr>
                  <a:xfrm>
                    <a:off x="7086600" y="2424600"/>
                    <a:ext cx="20520" cy="330120"/>
                  </a:xfrm>
                  <a:prstGeom prst="rect">
                    <a:avLst/>
                  </a:prstGeom>
                  <a:solidFill>
                    <a:srgbClr val="009900"/>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898" name=""/>
                <p:cNvGrpSpPr/>
                <p:nvPr/>
              </p:nvGrpSpPr>
              <p:grpSpPr>
                <a:xfrm>
                  <a:off x="7096320" y="2437560"/>
                  <a:ext cx="360" cy="133920"/>
                  <a:chOff x="7096320" y="2437560"/>
                  <a:chExt cx="360" cy="133920"/>
                </a:xfrm>
              </p:grpSpPr>
              <p:grpSp>
                <p:nvGrpSpPr>
                  <p:cNvPr id="2899" name=""/>
                  <p:cNvGrpSpPr/>
                  <p:nvPr/>
                </p:nvGrpSpPr>
                <p:grpSpPr>
                  <a:xfrm>
                    <a:off x="7096320" y="2437560"/>
                    <a:ext cx="360" cy="56160"/>
                    <a:chOff x="7096320" y="2437560"/>
                    <a:chExt cx="360" cy="56160"/>
                  </a:xfrm>
                </p:grpSpPr>
                <p:sp>
                  <p:nvSpPr>
                    <p:cNvPr id="2900" name=""/>
                    <p:cNvSpPr/>
                    <p:nvPr/>
                  </p:nvSpPr>
                  <p:spPr>
                    <a:xfrm>
                      <a:off x="7096320" y="243756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sp>
                  <p:nvSpPr>
                    <p:cNvPr id="2901" name=""/>
                    <p:cNvSpPr/>
                    <p:nvPr/>
                  </p:nvSpPr>
                  <p:spPr>
                    <a:xfrm>
                      <a:off x="7096320" y="2474280"/>
                      <a:ext cx="360" cy="19440"/>
                    </a:xfrm>
                    <a:prstGeom prst="rect">
                      <a:avLst/>
                    </a:prstGeom>
                    <a:solidFill>
                      <a:srgbClr val="009900"/>
                    </a:solidFill>
                    <a:ln w="3240">
                      <a:solidFill>
                        <a:srgbClr val="000000"/>
                      </a:solidFill>
                      <a:miter/>
                    </a:ln>
                  </p:spPr>
                  <p:style>
                    <a:lnRef idx="0"/>
                    <a:fillRef idx="0"/>
                    <a:effectRef idx="0"/>
                    <a:fontRef idx="minor"/>
                  </p:style>
                  <p:txBody>
                    <a:bodyPr lIns="90000" rIns="90000" tIns="-27360" bIns="-27360" anchor="t">
                      <a:noAutofit/>
                    </a:bodyPr>
                    <a:p>
                      <a:endParaRPr b="0" lang="en-US" sz="2400" strike="noStrike" u="none">
                        <a:solidFill>
                          <a:srgbClr val="ffffff"/>
                        </a:solidFill>
                        <a:effectLst/>
                        <a:uFillTx/>
                        <a:latin typeface="Times New Roman"/>
                      </a:endParaRPr>
                    </a:p>
                  </p:txBody>
                </p:sp>
              </p:grpSp>
              <p:grpSp>
                <p:nvGrpSpPr>
                  <p:cNvPr id="2902" name=""/>
                  <p:cNvGrpSpPr/>
                  <p:nvPr/>
                </p:nvGrpSpPr>
                <p:grpSpPr>
                  <a:xfrm>
                    <a:off x="7096320" y="2515320"/>
                    <a:ext cx="360" cy="56160"/>
                    <a:chOff x="7096320" y="2515320"/>
                    <a:chExt cx="360" cy="56160"/>
                  </a:xfrm>
                </p:grpSpPr>
                <p:sp>
                  <p:nvSpPr>
                    <p:cNvPr id="2903" name=""/>
                    <p:cNvSpPr/>
                    <p:nvPr/>
                  </p:nvSpPr>
                  <p:spPr>
                    <a:xfrm>
                      <a:off x="7096320" y="2515320"/>
                      <a:ext cx="360" cy="19440"/>
                    </a:xfrm>
                    <a:prstGeom prst="rect">
                      <a:avLst/>
                    </a:prstGeom>
                    <a:solidFill>
                      <a:srgbClr val="009900"/>
                    </a:solidFill>
                    <a:ln w="3240">
                      <a:solidFill>
                        <a:srgbClr val="000000"/>
                      </a:solidFill>
                      <a:miter/>
                    </a:ln>
                  </p:spPr>
                  <p:style>
                    <a:lnRef idx="0"/>
                    <a:fillRef idx="0"/>
                    <a:effectRef idx="0"/>
                    <a:fontRef idx="minor"/>
                  </p:style>
                  <p:txBody>
                    <a:bodyPr lIns="90000" rIns="90000" tIns="-27360" bIns="-27360" anchor="t">
                      <a:noAutofit/>
                    </a:bodyPr>
                    <a:p>
                      <a:endParaRPr b="0" lang="en-US" sz="2400" strike="noStrike" u="none">
                        <a:solidFill>
                          <a:srgbClr val="ffffff"/>
                        </a:solidFill>
                        <a:effectLst/>
                        <a:uFillTx/>
                        <a:latin typeface="Times New Roman"/>
                      </a:endParaRPr>
                    </a:p>
                  </p:txBody>
                </p:sp>
                <p:sp>
                  <p:nvSpPr>
                    <p:cNvPr id="2904" name=""/>
                    <p:cNvSpPr/>
                    <p:nvPr/>
                  </p:nvSpPr>
                  <p:spPr>
                    <a:xfrm>
                      <a:off x="7096320" y="255492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grpSp>
            </p:grpSp>
          </p:grpSp>
        </p:grpSp>
        <p:grpSp>
          <p:nvGrpSpPr>
            <p:cNvPr id="2905" name=""/>
            <p:cNvGrpSpPr/>
            <p:nvPr/>
          </p:nvGrpSpPr>
          <p:grpSpPr>
            <a:xfrm>
              <a:off x="7118640" y="2238480"/>
              <a:ext cx="146520" cy="90720"/>
              <a:chOff x="7118640" y="2238480"/>
              <a:chExt cx="146520" cy="90720"/>
            </a:xfrm>
          </p:grpSpPr>
          <p:sp>
            <p:nvSpPr>
              <p:cNvPr id="2906" name=""/>
              <p:cNvSpPr/>
              <p:nvPr/>
            </p:nvSpPr>
            <p:spPr>
              <a:xfrm>
                <a:off x="7118640" y="2295720"/>
                <a:ext cx="12240" cy="33480"/>
              </a:xfrm>
              <a:custGeom>
                <a:avLst/>
                <a:gdLst/>
                <a:ahLst/>
                <a:rect l="l" t="t" r="r" b="b"/>
                <a:pathLst>
                  <a:path w="37" h="68">
                    <a:moveTo>
                      <a:pt x="0" y="0"/>
                    </a:moveTo>
                    <a:lnTo>
                      <a:pt x="0" y="68"/>
                    </a:lnTo>
                    <a:lnTo>
                      <a:pt x="35" y="57"/>
                    </a:lnTo>
                    <a:lnTo>
                      <a:pt x="37"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sp>
            <p:nvSpPr>
              <p:cNvPr id="2907" name=""/>
              <p:cNvSpPr/>
              <p:nvPr/>
            </p:nvSpPr>
            <p:spPr>
              <a:xfrm>
                <a:off x="7202880" y="2259000"/>
                <a:ext cx="11160" cy="33480"/>
              </a:xfrm>
              <a:custGeom>
                <a:avLst/>
                <a:gdLst/>
                <a:ahLst/>
                <a:rect l="l" t="t" r="r" b="b"/>
                <a:pathLst>
                  <a:path w="35" h="69">
                    <a:moveTo>
                      <a:pt x="0" y="0"/>
                    </a:moveTo>
                    <a:lnTo>
                      <a:pt x="0" y="69"/>
                    </a:lnTo>
                    <a:lnTo>
                      <a:pt x="34" y="57"/>
                    </a:lnTo>
                    <a:lnTo>
                      <a:pt x="35"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sp>
            <p:nvSpPr>
              <p:cNvPr id="2908" name=""/>
              <p:cNvSpPr/>
              <p:nvPr/>
            </p:nvSpPr>
            <p:spPr>
              <a:xfrm>
                <a:off x="7161480" y="2275920"/>
                <a:ext cx="12240" cy="33480"/>
              </a:xfrm>
              <a:custGeom>
                <a:avLst/>
                <a:gdLst/>
                <a:ahLst/>
                <a:rect l="l" t="t" r="r" b="b"/>
                <a:pathLst>
                  <a:path w="35" h="69">
                    <a:moveTo>
                      <a:pt x="0" y="0"/>
                    </a:moveTo>
                    <a:lnTo>
                      <a:pt x="0" y="69"/>
                    </a:lnTo>
                    <a:lnTo>
                      <a:pt x="34" y="57"/>
                    </a:lnTo>
                    <a:lnTo>
                      <a:pt x="35"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sp>
            <p:nvSpPr>
              <p:cNvPr id="2909" name=""/>
              <p:cNvSpPr/>
              <p:nvPr/>
            </p:nvSpPr>
            <p:spPr>
              <a:xfrm>
                <a:off x="7252920" y="2238480"/>
                <a:ext cx="12240" cy="33480"/>
              </a:xfrm>
              <a:custGeom>
                <a:avLst/>
                <a:gdLst/>
                <a:ahLst/>
                <a:rect l="l" t="t" r="r" b="b"/>
                <a:pathLst>
                  <a:path w="35" h="68">
                    <a:moveTo>
                      <a:pt x="0" y="0"/>
                    </a:moveTo>
                    <a:lnTo>
                      <a:pt x="0" y="68"/>
                    </a:lnTo>
                    <a:lnTo>
                      <a:pt x="34" y="56"/>
                    </a:lnTo>
                    <a:lnTo>
                      <a:pt x="35"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grpSp>
        <p:grpSp>
          <p:nvGrpSpPr>
            <p:cNvPr id="2910" name=""/>
            <p:cNvGrpSpPr/>
            <p:nvPr/>
          </p:nvGrpSpPr>
          <p:grpSpPr>
            <a:xfrm>
              <a:off x="7337520" y="2404440"/>
              <a:ext cx="83880" cy="361080"/>
              <a:chOff x="7337520" y="2404440"/>
              <a:chExt cx="83880" cy="361080"/>
            </a:xfrm>
          </p:grpSpPr>
          <p:grpSp>
            <p:nvGrpSpPr>
              <p:cNvPr id="2911" name=""/>
              <p:cNvGrpSpPr/>
              <p:nvPr/>
            </p:nvGrpSpPr>
            <p:grpSpPr>
              <a:xfrm>
                <a:off x="7337520" y="2404440"/>
                <a:ext cx="83880" cy="361080"/>
                <a:chOff x="7337520" y="2404440"/>
                <a:chExt cx="83880" cy="361080"/>
              </a:xfrm>
            </p:grpSpPr>
            <p:sp>
              <p:nvSpPr>
                <p:cNvPr id="2912" name=""/>
                <p:cNvSpPr/>
                <p:nvPr/>
              </p:nvSpPr>
              <p:spPr>
                <a:xfrm>
                  <a:off x="7364880" y="2404440"/>
                  <a:ext cx="56520" cy="361080"/>
                </a:xfrm>
                <a:custGeom>
                  <a:avLst/>
                  <a:gdLst/>
                  <a:ahLst/>
                  <a:rect l="l" t="t" r="r" b="b"/>
                  <a:pathLst>
                    <a:path w="168" h="753">
                      <a:moveTo>
                        <a:pt x="0" y="0"/>
                      </a:moveTo>
                      <a:lnTo>
                        <a:pt x="168" y="37"/>
                      </a:lnTo>
                      <a:lnTo>
                        <a:pt x="168" y="735"/>
                      </a:lnTo>
                      <a:lnTo>
                        <a:pt x="0" y="753"/>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913" name=""/>
                <p:cNvSpPr/>
                <p:nvPr/>
              </p:nvSpPr>
              <p:spPr>
                <a:xfrm>
                  <a:off x="7337520" y="2404440"/>
                  <a:ext cx="27360" cy="361080"/>
                </a:xfrm>
                <a:custGeom>
                  <a:avLst/>
                  <a:gdLst/>
                  <a:ahLst/>
                  <a:rect l="l" t="t" r="r" b="b"/>
                  <a:pathLst>
                    <a:path w="76" h="754">
                      <a:moveTo>
                        <a:pt x="76" y="0"/>
                      </a:moveTo>
                      <a:lnTo>
                        <a:pt x="76" y="754"/>
                      </a:lnTo>
                      <a:lnTo>
                        <a:pt x="0" y="741"/>
                      </a:lnTo>
                      <a:lnTo>
                        <a:pt x="0" y="15"/>
                      </a:lnTo>
                      <a:lnTo>
                        <a:pt x="76"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914" name=""/>
              <p:cNvGrpSpPr/>
              <p:nvPr/>
            </p:nvGrpSpPr>
            <p:grpSpPr>
              <a:xfrm>
                <a:off x="7387200" y="2458800"/>
                <a:ext cx="360" cy="133560"/>
                <a:chOff x="7387200" y="2458800"/>
                <a:chExt cx="360" cy="133560"/>
              </a:xfrm>
            </p:grpSpPr>
            <p:grpSp>
              <p:nvGrpSpPr>
                <p:cNvPr id="2915" name=""/>
                <p:cNvGrpSpPr/>
                <p:nvPr/>
              </p:nvGrpSpPr>
              <p:grpSpPr>
                <a:xfrm>
                  <a:off x="7387200" y="2458800"/>
                  <a:ext cx="360" cy="56520"/>
                  <a:chOff x="7387200" y="2458800"/>
                  <a:chExt cx="360" cy="56520"/>
                </a:xfrm>
              </p:grpSpPr>
              <p:sp>
                <p:nvSpPr>
                  <p:cNvPr id="2916" name=""/>
                  <p:cNvSpPr/>
                  <p:nvPr/>
                </p:nvSpPr>
                <p:spPr>
                  <a:xfrm>
                    <a:off x="7387200" y="245880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sp>
                <p:nvSpPr>
                  <p:cNvPr id="2917" name=""/>
                  <p:cNvSpPr/>
                  <p:nvPr/>
                </p:nvSpPr>
                <p:spPr>
                  <a:xfrm>
                    <a:off x="7387200" y="2495160"/>
                    <a:ext cx="3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grpSp>
            <p:grpSp>
              <p:nvGrpSpPr>
                <p:cNvPr id="2918" name=""/>
                <p:cNvGrpSpPr/>
                <p:nvPr/>
              </p:nvGrpSpPr>
              <p:grpSpPr>
                <a:xfrm>
                  <a:off x="7387200" y="2535840"/>
                  <a:ext cx="360" cy="56520"/>
                  <a:chOff x="7387200" y="2535840"/>
                  <a:chExt cx="360" cy="56520"/>
                </a:xfrm>
              </p:grpSpPr>
              <p:sp>
                <p:nvSpPr>
                  <p:cNvPr id="2919" name=""/>
                  <p:cNvSpPr/>
                  <p:nvPr/>
                </p:nvSpPr>
                <p:spPr>
                  <a:xfrm>
                    <a:off x="7387200" y="2535840"/>
                    <a:ext cx="3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2920" name=""/>
                  <p:cNvSpPr/>
                  <p:nvPr/>
                </p:nvSpPr>
                <p:spPr>
                  <a:xfrm>
                    <a:off x="7387200" y="257580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grpSp>
          </p:grpSp>
        </p:grpSp>
        <p:sp>
          <p:nvSpPr>
            <p:cNvPr id="2921" name=""/>
            <p:cNvSpPr/>
            <p:nvPr/>
          </p:nvSpPr>
          <p:spPr>
            <a:xfrm>
              <a:off x="7404120" y="2519640"/>
              <a:ext cx="131400" cy="237240"/>
            </a:xfrm>
            <a:custGeom>
              <a:avLst/>
              <a:gdLst/>
              <a:ahLst/>
              <a:rect l="l" t="t" r="r" b="b"/>
              <a:pathLst>
                <a:path w="378" h="491">
                  <a:moveTo>
                    <a:pt x="0" y="491"/>
                  </a:moveTo>
                  <a:lnTo>
                    <a:pt x="378" y="491"/>
                  </a:lnTo>
                  <a:lnTo>
                    <a:pt x="378" y="0"/>
                  </a:lnTo>
                  <a:lnTo>
                    <a:pt x="145" y="14"/>
                  </a:lnTo>
                  <a:lnTo>
                    <a:pt x="145" y="365"/>
                  </a:lnTo>
                  <a:lnTo>
                    <a:pt x="0" y="395"/>
                  </a:lnTo>
                  <a:lnTo>
                    <a:pt x="0" y="491"/>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922" name=""/>
            <p:cNvSpPr/>
            <p:nvPr/>
          </p:nvSpPr>
          <p:spPr>
            <a:xfrm>
              <a:off x="7956720" y="2611080"/>
              <a:ext cx="23400" cy="135720"/>
            </a:xfrm>
            <a:custGeom>
              <a:avLst/>
              <a:gdLst/>
              <a:ahLst/>
              <a:rect l="l" t="t" r="r" b="b"/>
              <a:pathLst>
                <a:path w="69" h="282">
                  <a:moveTo>
                    <a:pt x="0" y="47"/>
                  </a:moveTo>
                  <a:lnTo>
                    <a:pt x="1" y="32"/>
                  </a:lnTo>
                  <a:lnTo>
                    <a:pt x="5" y="18"/>
                  </a:lnTo>
                  <a:lnTo>
                    <a:pt x="14" y="6"/>
                  </a:lnTo>
                  <a:lnTo>
                    <a:pt x="26" y="0"/>
                  </a:lnTo>
                  <a:lnTo>
                    <a:pt x="40" y="0"/>
                  </a:lnTo>
                  <a:lnTo>
                    <a:pt x="48" y="4"/>
                  </a:lnTo>
                  <a:lnTo>
                    <a:pt x="58" y="12"/>
                  </a:lnTo>
                  <a:lnTo>
                    <a:pt x="64" y="21"/>
                  </a:lnTo>
                  <a:lnTo>
                    <a:pt x="68" y="30"/>
                  </a:lnTo>
                  <a:lnTo>
                    <a:pt x="69" y="38"/>
                  </a:lnTo>
                  <a:lnTo>
                    <a:pt x="69" y="49"/>
                  </a:lnTo>
                  <a:lnTo>
                    <a:pt x="55" y="49"/>
                  </a:lnTo>
                  <a:lnTo>
                    <a:pt x="55" y="32"/>
                  </a:lnTo>
                  <a:lnTo>
                    <a:pt x="49" y="21"/>
                  </a:lnTo>
                  <a:lnTo>
                    <a:pt x="42" y="15"/>
                  </a:lnTo>
                  <a:lnTo>
                    <a:pt x="31" y="15"/>
                  </a:lnTo>
                  <a:lnTo>
                    <a:pt x="23" y="19"/>
                  </a:lnTo>
                  <a:lnTo>
                    <a:pt x="15" y="28"/>
                  </a:lnTo>
                  <a:lnTo>
                    <a:pt x="13" y="39"/>
                  </a:lnTo>
                  <a:lnTo>
                    <a:pt x="13" y="53"/>
                  </a:lnTo>
                  <a:lnTo>
                    <a:pt x="13" y="282"/>
                  </a:lnTo>
                  <a:lnTo>
                    <a:pt x="0" y="282"/>
                  </a:lnTo>
                  <a:lnTo>
                    <a:pt x="0" y="47"/>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2923" name=""/>
            <p:cNvGrpSpPr/>
            <p:nvPr/>
          </p:nvGrpSpPr>
          <p:grpSpPr>
            <a:xfrm>
              <a:off x="7467840" y="2716200"/>
              <a:ext cx="298440" cy="52920"/>
              <a:chOff x="7467840" y="2716200"/>
              <a:chExt cx="298440" cy="52920"/>
            </a:xfrm>
          </p:grpSpPr>
          <p:grpSp>
            <p:nvGrpSpPr>
              <p:cNvPr id="2924" name=""/>
              <p:cNvGrpSpPr/>
              <p:nvPr/>
            </p:nvGrpSpPr>
            <p:grpSpPr>
              <a:xfrm>
                <a:off x="7467840" y="2716200"/>
                <a:ext cx="149040" cy="51480"/>
                <a:chOff x="7467840" y="2716200"/>
                <a:chExt cx="149040" cy="51480"/>
              </a:xfrm>
            </p:grpSpPr>
            <p:grpSp>
              <p:nvGrpSpPr>
                <p:cNvPr id="2925" name=""/>
                <p:cNvGrpSpPr/>
                <p:nvPr/>
              </p:nvGrpSpPr>
              <p:grpSpPr>
                <a:xfrm>
                  <a:off x="7467840" y="2716200"/>
                  <a:ext cx="37080" cy="51480"/>
                  <a:chOff x="7467840" y="2716200"/>
                  <a:chExt cx="37080" cy="51480"/>
                </a:xfrm>
              </p:grpSpPr>
              <p:sp>
                <p:nvSpPr>
                  <p:cNvPr id="2926" name=""/>
                  <p:cNvSpPr/>
                  <p:nvPr/>
                </p:nvSpPr>
                <p:spPr>
                  <a:xfrm>
                    <a:off x="7468920" y="271908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2927" name=""/>
                  <p:cNvSpPr/>
                  <p:nvPr/>
                </p:nvSpPr>
                <p:spPr>
                  <a:xfrm>
                    <a:off x="7467840" y="2716200"/>
                    <a:ext cx="37080" cy="51480"/>
                  </a:xfrm>
                  <a:custGeom>
                    <a:avLst/>
                    <a:gdLst/>
                    <a:ahLst/>
                    <a:rect l="l" t="t" r="r" b="b"/>
                    <a:pathLst>
                      <a:path w="106" h="111">
                        <a:moveTo>
                          <a:pt x="0" y="0"/>
                        </a:moveTo>
                        <a:lnTo>
                          <a:pt x="106" y="111"/>
                        </a:lnTo>
                        <a:lnTo>
                          <a:pt x="106"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2928" name=""/>
                <p:cNvGrpSpPr/>
                <p:nvPr/>
              </p:nvGrpSpPr>
              <p:grpSpPr>
                <a:xfrm>
                  <a:off x="7504920" y="2716200"/>
                  <a:ext cx="37080" cy="51480"/>
                  <a:chOff x="7504920" y="2716200"/>
                  <a:chExt cx="37080" cy="51480"/>
                </a:xfrm>
              </p:grpSpPr>
              <p:sp>
                <p:nvSpPr>
                  <p:cNvPr id="2929" name=""/>
                  <p:cNvSpPr/>
                  <p:nvPr/>
                </p:nvSpPr>
                <p:spPr>
                  <a:xfrm>
                    <a:off x="7506000" y="271908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2930" name=""/>
                  <p:cNvSpPr/>
                  <p:nvPr/>
                </p:nvSpPr>
                <p:spPr>
                  <a:xfrm>
                    <a:off x="7504920" y="2716200"/>
                    <a:ext cx="37080" cy="51480"/>
                  </a:xfrm>
                  <a:custGeom>
                    <a:avLst/>
                    <a:gdLst/>
                    <a:ahLst/>
                    <a:rect l="l" t="t" r="r" b="b"/>
                    <a:pathLst>
                      <a:path w="108" h="111">
                        <a:moveTo>
                          <a:pt x="0" y="0"/>
                        </a:moveTo>
                        <a:lnTo>
                          <a:pt x="108" y="111"/>
                        </a:lnTo>
                        <a:lnTo>
                          <a:pt x="108"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2931" name=""/>
                <p:cNvGrpSpPr/>
                <p:nvPr/>
              </p:nvGrpSpPr>
              <p:grpSpPr>
                <a:xfrm>
                  <a:off x="7542360" y="2716200"/>
                  <a:ext cx="37080" cy="51480"/>
                  <a:chOff x="7542360" y="2716200"/>
                  <a:chExt cx="37080" cy="51480"/>
                </a:xfrm>
              </p:grpSpPr>
              <p:sp>
                <p:nvSpPr>
                  <p:cNvPr id="2932" name=""/>
                  <p:cNvSpPr/>
                  <p:nvPr/>
                </p:nvSpPr>
                <p:spPr>
                  <a:xfrm>
                    <a:off x="7543440" y="271908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2933" name=""/>
                  <p:cNvSpPr/>
                  <p:nvPr/>
                </p:nvSpPr>
                <p:spPr>
                  <a:xfrm>
                    <a:off x="7542360" y="2716200"/>
                    <a:ext cx="37080" cy="51480"/>
                  </a:xfrm>
                  <a:custGeom>
                    <a:avLst/>
                    <a:gdLst/>
                    <a:ahLst/>
                    <a:rect l="l" t="t" r="r" b="b"/>
                    <a:pathLst>
                      <a:path w="109" h="111">
                        <a:moveTo>
                          <a:pt x="0" y="0"/>
                        </a:moveTo>
                        <a:lnTo>
                          <a:pt x="109" y="111"/>
                        </a:lnTo>
                        <a:lnTo>
                          <a:pt x="109"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2934" name=""/>
                <p:cNvGrpSpPr/>
                <p:nvPr/>
              </p:nvGrpSpPr>
              <p:grpSpPr>
                <a:xfrm>
                  <a:off x="7579800" y="2716200"/>
                  <a:ext cx="37080" cy="51480"/>
                  <a:chOff x="7579800" y="2716200"/>
                  <a:chExt cx="37080" cy="51480"/>
                </a:xfrm>
              </p:grpSpPr>
              <p:sp>
                <p:nvSpPr>
                  <p:cNvPr id="2935" name=""/>
                  <p:cNvSpPr/>
                  <p:nvPr/>
                </p:nvSpPr>
                <p:spPr>
                  <a:xfrm>
                    <a:off x="7580880" y="271908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2936" name=""/>
                  <p:cNvSpPr/>
                  <p:nvPr/>
                </p:nvSpPr>
                <p:spPr>
                  <a:xfrm>
                    <a:off x="7579800" y="2716200"/>
                    <a:ext cx="37080" cy="51480"/>
                  </a:xfrm>
                  <a:custGeom>
                    <a:avLst/>
                    <a:gdLst/>
                    <a:ahLst/>
                    <a:rect l="l" t="t" r="r" b="b"/>
                    <a:pathLst>
                      <a:path w="107" h="111">
                        <a:moveTo>
                          <a:pt x="0" y="0"/>
                        </a:moveTo>
                        <a:lnTo>
                          <a:pt x="107" y="111"/>
                        </a:lnTo>
                        <a:lnTo>
                          <a:pt x="107"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grpSp>
            <p:nvGrpSpPr>
              <p:cNvPr id="2937" name=""/>
              <p:cNvGrpSpPr/>
              <p:nvPr/>
            </p:nvGrpSpPr>
            <p:grpSpPr>
              <a:xfrm>
                <a:off x="7617240" y="2716200"/>
                <a:ext cx="149040" cy="51480"/>
                <a:chOff x="7617240" y="2716200"/>
                <a:chExt cx="149040" cy="51480"/>
              </a:xfrm>
            </p:grpSpPr>
            <p:grpSp>
              <p:nvGrpSpPr>
                <p:cNvPr id="2938" name=""/>
                <p:cNvGrpSpPr/>
                <p:nvPr/>
              </p:nvGrpSpPr>
              <p:grpSpPr>
                <a:xfrm>
                  <a:off x="7617240" y="2716200"/>
                  <a:ext cx="37080" cy="51480"/>
                  <a:chOff x="7617240" y="2716200"/>
                  <a:chExt cx="37080" cy="51480"/>
                </a:xfrm>
              </p:grpSpPr>
              <p:sp>
                <p:nvSpPr>
                  <p:cNvPr id="2939" name=""/>
                  <p:cNvSpPr/>
                  <p:nvPr/>
                </p:nvSpPr>
                <p:spPr>
                  <a:xfrm>
                    <a:off x="7618320" y="271908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2940" name=""/>
                  <p:cNvSpPr/>
                  <p:nvPr/>
                </p:nvSpPr>
                <p:spPr>
                  <a:xfrm>
                    <a:off x="7617240" y="2716200"/>
                    <a:ext cx="37080" cy="51480"/>
                  </a:xfrm>
                  <a:custGeom>
                    <a:avLst/>
                    <a:gdLst/>
                    <a:ahLst/>
                    <a:rect l="l" t="t" r="r" b="b"/>
                    <a:pathLst>
                      <a:path w="107" h="111">
                        <a:moveTo>
                          <a:pt x="0" y="0"/>
                        </a:moveTo>
                        <a:lnTo>
                          <a:pt x="107" y="111"/>
                        </a:lnTo>
                        <a:lnTo>
                          <a:pt x="107"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2941" name=""/>
                <p:cNvGrpSpPr/>
                <p:nvPr/>
              </p:nvGrpSpPr>
              <p:grpSpPr>
                <a:xfrm>
                  <a:off x="7654320" y="2716200"/>
                  <a:ext cx="37080" cy="51480"/>
                  <a:chOff x="7654320" y="2716200"/>
                  <a:chExt cx="37080" cy="51480"/>
                </a:xfrm>
              </p:grpSpPr>
              <p:sp>
                <p:nvSpPr>
                  <p:cNvPr id="2942" name=""/>
                  <p:cNvSpPr/>
                  <p:nvPr/>
                </p:nvSpPr>
                <p:spPr>
                  <a:xfrm>
                    <a:off x="7655400" y="2719080"/>
                    <a:ext cx="3456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2943" name=""/>
                  <p:cNvSpPr/>
                  <p:nvPr/>
                </p:nvSpPr>
                <p:spPr>
                  <a:xfrm>
                    <a:off x="7654320" y="2716200"/>
                    <a:ext cx="37080" cy="51480"/>
                  </a:xfrm>
                  <a:custGeom>
                    <a:avLst/>
                    <a:gdLst/>
                    <a:ahLst/>
                    <a:rect l="l" t="t" r="r" b="b"/>
                    <a:pathLst>
                      <a:path w="109" h="111">
                        <a:moveTo>
                          <a:pt x="0" y="0"/>
                        </a:moveTo>
                        <a:lnTo>
                          <a:pt x="109" y="111"/>
                        </a:lnTo>
                        <a:lnTo>
                          <a:pt x="109"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2944" name=""/>
                <p:cNvGrpSpPr/>
                <p:nvPr/>
              </p:nvGrpSpPr>
              <p:grpSpPr>
                <a:xfrm>
                  <a:off x="7691760" y="2716200"/>
                  <a:ext cx="37080" cy="51480"/>
                  <a:chOff x="7691760" y="2716200"/>
                  <a:chExt cx="37080" cy="51480"/>
                </a:xfrm>
              </p:grpSpPr>
              <p:sp>
                <p:nvSpPr>
                  <p:cNvPr id="2945" name=""/>
                  <p:cNvSpPr/>
                  <p:nvPr/>
                </p:nvSpPr>
                <p:spPr>
                  <a:xfrm>
                    <a:off x="7692840" y="2719080"/>
                    <a:ext cx="3456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2946" name=""/>
                  <p:cNvSpPr/>
                  <p:nvPr/>
                </p:nvSpPr>
                <p:spPr>
                  <a:xfrm>
                    <a:off x="7691760" y="2716200"/>
                    <a:ext cx="37080" cy="51480"/>
                  </a:xfrm>
                  <a:custGeom>
                    <a:avLst/>
                    <a:gdLst/>
                    <a:ahLst/>
                    <a:rect l="l" t="t" r="r" b="b"/>
                    <a:pathLst>
                      <a:path w="108" h="111">
                        <a:moveTo>
                          <a:pt x="0" y="0"/>
                        </a:moveTo>
                        <a:lnTo>
                          <a:pt x="108" y="111"/>
                        </a:lnTo>
                        <a:lnTo>
                          <a:pt x="108"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2947" name=""/>
                <p:cNvGrpSpPr/>
                <p:nvPr/>
              </p:nvGrpSpPr>
              <p:grpSpPr>
                <a:xfrm>
                  <a:off x="7729200" y="2716200"/>
                  <a:ext cx="37080" cy="51480"/>
                  <a:chOff x="7729200" y="2716200"/>
                  <a:chExt cx="37080" cy="51480"/>
                </a:xfrm>
              </p:grpSpPr>
              <p:sp>
                <p:nvSpPr>
                  <p:cNvPr id="2948" name=""/>
                  <p:cNvSpPr/>
                  <p:nvPr/>
                </p:nvSpPr>
                <p:spPr>
                  <a:xfrm>
                    <a:off x="7730280" y="2719080"/>
                    <a:ext cx="3456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2949" name=""/>
                  <p:cNvSpPr/>
                  <p:nvPr/>
                </p:nvSpPr>
                <p:spPr>
                  <a:xfrm>
                    <a:off x="7729200" y="2716200"/>
                    <a:ext cx="37080" cy="51480"/>
                  </a:xfrm>
                  <a:custGeom>
                    <a:avLst/>
                    <a:gdLst/>
                    <a:ahLst/>
                    <a:rect l="l" t="t" r="r" b="b"/>
                    <a:pathLst>
                      <a:path w="107" h="111">
                        <a:moveTo>
                          <a:pt x="0" y="0"/>
                        </a:moveTo>
                        <a:lnTo>
                          <a:pt x="107" y="111"/>
                        </a:lnTo>
                        <a:lnTo>
                          <a:pt x="107"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sp>
            <p:nvSpPr>
              <p:cNvPr id="2950" name=""/>
              <p:cNvSpPr/>
              <p:nvPr/>
            </p:nvSpPr>
            <p:spPr>
              <a:xfrm>
                <a:off x="7560360" y="2716200"/>
                <a:ext cx="108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2951" name=""/>
              <p:cNvSpPr/>
              <p:nvPr/>
            </p:nvSpPr>
            <p:spPr>
              <a:xfrm>
                <a:off x="7672320" y="271620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2952" name=""/>
              <p:cNvSpPr/>
              <p:nvPr/>
            </p:nvSpPr>
            <p:spPr>
              <a:xfrm>
                <a:off x="7597800" y="2716200"/>
                <a:ext cx="108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2953" name=""/>
              <p:cNvSpPr/>
              <p:nvPr/>
            </p:nvSpPr>
            <p:spPr>
              <a:xfrm>
                <a:off x="7634880" y="271620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2954" name=""/>
              <p:cNvSpPr/>
              <p:nvPr/>
            </p:nvSpPr>
            <p:spPr>
              <a:xfrm>
                <a:off x="7524000" y="271620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2955" name=""/>
              <p:cNvSpPr/>
              <p:nvPr/>
            </p:nvSpPr>
            <p:spPr>
              <a:xfrm>
                <a:off x="7485480" y="2716200"/>
                <a:ext cx="108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2956" name=""/>
              <p:cNvSpPr/>
              <p:nvPr/>
            </p:nvSpPr>
            <p:spPr>
              <a:xfrm>
                <a:off x="7709760" y="271620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2957" name=""/>
              <p:cNvSpPr/>
              <p:nvPr/>
            </p:nvSpPr>
            <p:spPr>
              <a:xfrm>
                <a:off x="7747200" y="271620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grpSp>
        <p:sp>
          <p:nvSpPr>
            <p:cNvPr id="2958" name=""/>
            <p:cNvSpPr/>
            <p:nvPr/>
          </p:nvSpPr>
          <p:spPr>
            <a:xfrm>
              <a:off x="7410960" y="2689560"/>
              <a:ext cx="326520" cy="26640"/>
            </a:xfrm>
            <a:custGeom>
              <a:avLst/>
              <a:gdLst/>
              <a:ahLst/>
              <a:rect l="l" t="t" r="r" b="b"/>
              <a:pathLst>
                <a:path w="945" h="52">
                  <a:moveTo>
                    <a:pt x="0" y="44"/>
                  </a:moveTo>
                  <a:lnTo>
                    <a:pt x="58" y="0"/>
                  </a:lnTo>
                  <a:lnTo>
                    <a:pt x="939" y="0"/>
                  </a:lnTo>
                  <a:lnTo>
                    <a:pt x="945" y="52"/>
                  </a:lnTo>
                </a:path>
              </a:pathLst>
            </a:custGeom>
            <a:solidFill>
              <a:srgbClr val="009900"/>
            </a:solidFill>
            <a:ln w="3240">
              <a:solidFill>
                <a:srgbClr val="000000"/>
              </a:solidFill>
              <a:round/>
            </a:ln>
          </p:spPr>
          <p:style>
            <a:lnRef idx="0"/>
            <a:fillRef idx="0"/>
            <a:effectRef idx="0"/>
            <a:fontRef idx="minor"/>
          </p:style>
          <p:txBody>
            <a:bodyPr lIns="90000" rIns="90000" tIns="-20160" bIns="-20160" anchor="t">
              <a:noAutofit/>
            </a:bodyPr>
            <a:p>
              <a:endParaRPr b="0" lang="en-US" sz="2400" strike="noStrike" u="none">
                <a:solidFill>
                  <a:srgbClr val="ffffff"/>
                </a:solidFill>
                <a:effectLst/>
                <a:uFillTx/>
                <a:latin typeface="Times New Roman"/>
              </a:endParaRPr>
            </a:p>
          </p:txBody>
        </p:sp>
        <p:sp>
          <p:nvSpPr>
            <p:cNvPr id="2959" name=""/>
            <p:cNvSpPr/>
            <p:nvPr/>
          </p:nvSpPr>
          <p:spPr>
            <a:xfrm>
              <a:off x="7887600" y="2587320"/>
              <a:ext cx="31680" cy="179640"/>
            </a:xfrm>
            <a:custGeom>
              <a:avLst/>
              <a:gdLst/>
              <a:ahLst/>
              <a:rect l="l" t="t" r="r" b="b"/>
              <a:pathLst>
                <a:path w="91" h="372">
                  <a:moveTo>
                    <a:pt x="0" y="62"/>
                  </a:moveTo>
                  <a:lnTo>
                    <a:pt x="1" y="43"/>
                  </a:lnTo>
                  <a:lnTo>
                    <a:pt x="7" y="24"/>
                  </a:lnTo>
                  <a:lnTo>
                    <a:pt x="19" y="9"/>
                  </a:lnTo>
                  <a:lnTo>
                    <a:pt x="35" y="0"/>
                  </a:lnTo>
                  <a:lnTo>
                    <a:pt x="54" y="0"/>
                  </a:lnTo>
                  <a:lnTo>
                    <a:pt x="66" y="6"/>
                  </a:lnTo>
                  <a:lnTo>
                    <a:pt x="78" y="16"/>
                  </a:lnTo>
                  <a:lnTo>
                    <a:pt x="85" y="28"/>
                  </a:lnTo>
                  <a:lnTo>
                    <a:pt x="89" y="41"/>
                  </a:lnTo>
                  <a:lnTo>
                    <a:pt x="90" y="50"/>
                  </a:lnTo>
                  <a:lnTo>
                    <a:pt x="91" y="64"/>
                  </a:lnTo>
                  <a:lnTo>
                    <a:pt x="74" y="64"/>
                  </a:lnTo>
                  <a:lnTo>
                    <a:pt x="74" y="43"/>
                  </a:lnTo>
                  <a:lnTo>
                    <a:pt x="67" y="28"/>
                  </a:lnTo>
                  <a:lnTo>
                    <a:pt x="56" y="21"/>
                  </a:lnTo>
                  <a:lnTo>
                    <a:pt x="42" y="21"/>
                  </a:lnTo>
                  <a:lnTo>
                    <a:pt x="32" y="25"/>
                  </a:lnTo>
                  <a:lnTo>
                    <a:pt x="21" y="37"/>
                  </a:lnTo>
                  <a:lnTo>
                    <a:pt x="18" y="52"/>
                  </a:lnTo>
                  <a:lnTo>
                    <a:pt x="18" y="70"/>
                  </a:lnTo>
                  <a:lnTo>
                    <a:pt x="18" y="372"/>
                  </a:lnTo>
                  <a:lnTo>
                    <a:pt x="0" y="372"/>
                  </a:lnTo>
                  <a:lnTo>
                    <a:pt x="0" y="6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2960" name=""/>
            <p:cNvGrpSpPr/>
            <p:nvPr/>
          </p:nvGrpSpPr>
          <p:grpSpPr>
            <a:xfrm>
              <a:off x="7819920" y="2723400"/>
              <a:ext cx="58680" cy="46080"/>
              <a:chOff x="7819920" y="2723400"/>
              <a:chExt cx="58680" cy="46080"/>
            </a:xfrm>
          </p:grpSpPr>
          <p:sp>
            <p:nvSpPr>
              <p:cNvPr id="2961" name=""/>
              <p:cNvSpPr/>
              <p:nvPr/>
            </p:nvSpPr>
            <p:spPr>
              <a:xfrm>
                <a:off x="7819920" y="2723400"/>
                <a:ext cx="43920" cy="46080"/>
              </a:xfrm>
              <a:custGeom>
                <a:avLst/>
                <a:gdLst/>
                <a:ahLst/>
                <a:rect l="l" t="t" r="r" b="b"/>
                <a:pathLst>
                  <a:path w="131" h="94">
                    <a:moveTo>
                      <a:pt x="0" y="94"/>
                    </a:moveTo>
                    <a:lnTo>
                      <a:pt x="131" y="94"/>
                    </a:lnTo>
                    <a:lnTo>
                      <a:pt x="131" y="0"/>
                    </a:lnTo>
                    <a:lnTo>
                      <a:pt x="1" y="0"/>
                    </a:lnTo>
                    <a:lnTo>
                      <a:pt x="0" y="94"/>
                    </a:lnTo>
                    <a:close/>
                  </a:path>
                </a:pathLst>
              </a:custGeom>
              <a:solidFill>
                <a:srgbClr val="009900"/>
              </a:solidFill>
              <a:ln w="3240">
                <a:solidFill>
                  <a:srgbClr val="000000"/>
                </a:solidFill>
                <a:round/>
              </a:ln>
            </p:spPr>
            <p:style>
              <a:lnRef idx="0"/>
              <a:fillRef idx="0"/>
              <a:effectRef idx="0"/>
              <a:fontRef idx="minor"/>
            </p:style>
            <p:txBody>
              <a:bodyPr lIns="90000" rIns="90000" tIns="-720" bIns="-720" anchor="t">
                <a:noAutofit/>
              </a:bodyPr>
              <a:p>
                <a:endParaRPr b="0" lang="en-US" sz="2400" strike="noStrike" u="none">
                  <a:solidFill>
                    <a:srgbClr val="ffffff"/>
                  </a:solidFill>
                  <a:effectLst/>
                  <a:uFillTx/>
                  <a:latin typeface="Times New Roman"/>
                </a:endParaRPr>
              </a:p>
            </p:txBody>
          </p:sp>
          <p:sp>
            <p:nvSpPr>
              <p:cNvPr id="2962" name=""/>
              <p:cNvSpPr/>
              <p:nvPr/>
            </p:nvSpPr>
            <p:spPr>
              <a:xfrm>
                <a:off x="7863840" y="2726280"/>
                <a:ext cx="14760" cy="43200"/>
              </a:xfrm>
              <a:custGeom>
                <a:avLst/>
                <a:gdLst/>
                <a:ahLst/>
                <a:rect l="l" t="t" r="r" b="b"/>
                <a:pathLst>
                  <a:path w="42" h="93">
                    <a:moveTo>
                      <a:pt x="0" y="0"/>
                    </a:moveTo>
                    <a:lnTo>
                      <a:pt x="0" y="93"/>
                    </a:lnTo>
                    <a:lnTo>
                      <a:pt x="42" y="89"/>
                    </a:lnTo>
                    <a:lnTo>
                      <a:pt x="42" y="7"/>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3600" bIns="-3600" anchor="t">
                <a:noAutofit/>
              </a:bodyPr>
              <a:p>
                <a:endParaRPr b="0" lang="en-US" sz="2400" strike="noStrike" u="none">
                  <a:solidFill>
                    <a:srgbClr val="ffffff"/>
                  </a:solidFill>
                  <a:effectLst/>
                  <a:uFillTx/>
                  <a:latin typeface="Times New Roman"/>
                </a:endParaRPr>
              </a:p>
            </p:txBody>
          </p:sp>
        </p:grpSp>
        <p:sp>
          <p:nvSpPr>
            <p:cNvPr id="2963" name=""/>
            <p:cNvSpPr/>
            <p:nvPr/>
          </p:nvSpPr>
          <p:spPr>
            <a:xfrm>
              <a:off x="8019360" y="2634840"/>
              <a:ext cx="14760" cy="94320"/>
            </a:xfrm>
            <a:custGeom>
              <a:avLst/>
              <a:gdLst/>
              <a:ahLst/>
              <a:rect l="l" t="t" r="r" b="b"/>
              <a:pathLst>
                <a:path w="46" h="192">
                  <a:moveTo>
                    <a:pt x="0" y="33"/>
                  </a:moveTo>
                  <a:lnTo>
                    <a:pt x="1" y="22"/>
                  </a:lnTo>
                  <a:lnTo>
                    <a:pt x="3" y="12"/>
                  </a:lnTo>
                  <a:lnTo>
                    <a:pt x="10" y="4"/>
                  </a:lnTo>
                  <a:lnTo>
                    <a:pt x="18" y="0"/>
                  </a:lnTo>
                  <a:lnTo>
                    <a:pt x="27" y="0"/>
                  </a:lnTo>
                  <a:lnTo>
                    <a:pt x="33" y="3"/>
                  </a:lnTo>
                  <a:lnTo>
                    <a:pt x="39" y="8"/>
                  </a:lnTo>
                  <a:lnTo>
                    <a:pt x="43" y="14"/>
                  </a:lnTo>
                  <a:lnTo>
                    <a:pt x="45" y="21"/>
                  </a:lnTo>
                  <a:lnTo>
                    <a:pt x="45" y="26"/>
                  </a:lnTo>
                  <a:lnTo>
                    <a:pt x="46" y="33"/>
                  </a:lnTo>
                  <a:lnTo>
                    <a:pt x="37" y="33"/>
                  </a:lnTo>
                  <a:lnTo>
                    <a:pt x="37" y="22"/>
                  </a:lnTo>
                  <a:lnTo>
                    <a:pt x="34" y="14"/>
                  </a:lnTo>
                  <a:lnTo>
                    <a:pt x="28" y="11"/>
                  </a:lnTo>
                  <a:lnTo>
                    <a:pt x="21" y="11"/>
                  </a:lnTo>
                  <a:lnTo>
                    <a:pt x="16" y="13"/>
                  </a:lnTo>
                  <a:lnTo>
                    <a:pt x="11" y="20"/>
                  </a:lnTo>
                  <a:lnTo>
                    <a:pt x="10" y="27"/>
                  </a:lnTo>
                  <a:lnTo>
                    <a:pt x="10" y="37"/>
                  </a:lnTo>
                  <a:lnTo>
                    <a:pt x="10" y="192"/>
                  </a:lnTo>
                  <a:lnTo>
                    <a:pt x="0" y="192"/>
                  </a:lnTo>
                  <a:lnTo>
                    <a:pt x="0" y="33"/>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2964" name=""/>
            <p:cNvGrpSpPr/>
            <p:nvPr/>
          </p:nvGrpSpPr>
          <p:grpSpPr>
            <a:xfrm>
              <a:off x="7814160" y="2594160"/>
              <a:ext cx="19440" cy="171360"/>
              <a:chOff x="7814160" y="2594160"/>
              <a:chExt cx="19440" cy="171360"/>
            </a:xfrm>
          </p:grpSpPr>
          <p:grpSp>
            <p:nvGrpSpPr>
              <p:cNvPr id="2965" name=""/>
              <p:cNvGrpSpPr/>
              <p:nvPr/>
            </p:nvGrpSpPr>
            <p:grpSpPr>
              <a:xfrm>
                <a:off x="7814160" y="2709000"/>
                <a:ext cx="19440" cy="56520"/>
                <a:chOff x="7814160" y="2709000"/>
                <a:chExt cx="19440" cy="56520"/>
              </a:xfrm>
            </p:grpSpPr>
            <p:sp>
              <p:nvSpPr>
                <p:cNvPr id="2966" name=""/>
                <p:cNvSpPr/>
                <p:nvPr/>
              </p:nvSpPr>
              <p:spPr>
                <a:xfrm>
                  <a:off x="7814160" y="2739240"/>
                  <a:ext cx="19440" cy="23400"/>
                </a:xfrm>
                <a:prstGeom prst="rect">
                  <a:avLst/>
                </a:prstGeom>
                <a:solidFill>
                  <a:srgbClr val="009900"/>
                </a:solidFill>
                <a:ln w="3240">
                  <a:solidFill>
                    <a:srgbClr val="000000"/>
                  </a:solidFill>
                  <a:miter/>
                </a:ln>
              </p:spPr>
              <p:style>
                <a:lnRef idx="0"/>
                <a:fillRef idx="0"/>
                <a:effectRef idx="0"/>
                <a:fontRef idx="minor"/>
              </p:style>
              <p:txBody>
                <a:bodyPr lIns="90000" rIns="90000" tIns="-23400" bIns="-23400" anchor="t">
                  <a:noAutofit/>
                </a:bodyPr>
                <a:p>
                  <a:endParaRPr b="0" lang="en-US" sz="2400" strike="noStrike" u="none">
                    <a:solidFill>
                      <a:srgbClr val="ffffff"/>
                    </a:solidFill>
                    <a:effectLst/>
                    <a:uFillTx/>
                    <a:latin typeface="Times New Roman"/>
                  </a:endParaRPr>
                </a:p>
              </p:txBody>
            </p:sp>
            <p:sp>
              <p:nvSpPr>
                <p:cNvPr id="2967" name=""/>
                <p:cNvSpPr/>
                <p:nvPr/>
              </p:nvSpPr>
              <p:spPr>
                <a:xfrm>
                  <a:off x="7814160" y="2735280"/>
                  <a:ext cx="19440" cy="30240"/>
                </a:xfrm>
                <a:custGeom>
                  <a:avLst/>
                  <a:gdLst/>
                  <a:ahLst/>
                  <a:rect l="l" t="t" r="r" b="b"/>
                  <a:pathLst>
                    <a:path w="57" h="59">
                      <a:moveTo>
                        <a:pt x="0" y="0"/>
                      </a:moveTo>
                      <a:lnTo>
                        <a:pt x="57" y="59"/>
                      </a:lnTo>
                      <a:lnTo>
                        <a:pt x="57" y="0"/>
                      </a:lnTo>
                      <a:lnTo>
                        <a:pt x="0" y="59"/>
                      </a:lnTo>
                    </a:path>
                  </a:pathLst>
                </a:custGeom>
                <a:solidFill>
                  <a:srgbClr val="009900"/>
                </a:solidFill>
                <a:ln w="3240">
                  <a:solidFill>
                    <a:srgbClr val="00000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2968" name=""/>
                <p:cNvSpPr/>
                <p:nvPr/>
              </p:nvSpPr>
              <p:spPr>
                <a:xfrm>
                  <a:off x="7815240" y="2711880"/>
                  <a:ext cx="165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2969" name=""/>
                <p:cNvSpPr/>
                <p:nvPr/>
              </p:nvSpPr>
              <p:spPr>
                <a:xfrm>
                  <a:off x="7814160" y="2709000"/>
                  <a:ext cx="19440" cy="26280"/>
                </a:xfrm>
                <a:custGeom>
                  <a:avLst/>
                  <a:gdLst/>
                  <a:ahLst/>
                  <a:rect l="l" t="t" r="r" b="b"/>
                  <a:pathLst>
                    <a:path w="57" h="60">
                      <a:moveTo>
                        <a:pt x="0" y="0"/>
                      </a:moveTo>
                      <a:lnTo>
                        <a:pt x="57" y="60"/>
                      </a:lnTo>
                      <a:lnTo>
                        <a:pt x="57" y="0"/>
                      </a:lnTo>
                      <a:lnTo>
                        <a:pt x="0" y="60"/>
                      </a:lnTo>
                    </a:path>
                  </a:pathLst>
                </a:custGeom>
                <a:solidFill>
                  <a:srgbClr val="009900"/>
                </a:solidFill>
                <a:ln w="3240">
                  <a:solidFill>
                    <a:srgbClr val="000000"/>
                  </a:solidFill>
                  <a:round/>
                </a:ln>
              </p:spPr>
              <p:style>
                <a:lnRef idx="0"/>
                <a:fillRef idx="0"/>
                <a:effectRef idx="0"/>
                <a:fontRef idx="minor"/>
              </p:style>
              <p:txBody>
                <a:bodyPr lIns="90000" rIns="90000" tIns="-20520" bIns="-20520" anchor="t">
                  <a:noAutofit/>
                </a:bodyPr>
                <a:p>
                  <a:endParaRPr b="0" lang="en-US" sz="2400" strike="noStrike" u="none">
                    <a:solidFill>
                      <a:srgbClr val="ffffff"/>
                    </a:solidFill>
                    <a:effectLst/>
                    <a:uFillTx/>
                    <a:latin typeface="Times New Roman"/>
                  </a:endParaRPr>
                </a:p>
              </p:txBody>
            </p:sp>
          </p:grpSp>
          <p:grpSp>
            <p:nvGrpSpPr>
              <p:cNvPr id="2970" name=""/>
              <p:cNvGrpSpPr/>
              <p:nvPr/>
            </p:nvGrpSpPr>
            <p:grpSpPr>
              <a:xfrm>
                <a:off x="7814160" y="2651400"/>
                <a:ext cx="19440" cy="56520"/>
                <a:chOff x="7814160" y="2651400"/>
                <a:chExt cx="19440" cy="56520"/>
              </a:xfrm>
            </p:grpSpPr>
            <p:sp>
              <p:nvSpPr>
                <p:cNvPr id="2971" name=""/>
                <p:cNvSpPr/>
                <p:nvPr/>
              </p:nvSpPr>
              <p:spPr>
                <a:xfrm>
                  <a:off x="7814160" y="2681640"/>
                  <a:ext cx="19440" cy="23400"/>
                </a:xfrm>
                <a:prstGeom prst="rect">
                  <a:avLst/>
                </a:prstGeom>
                <a:solidFill>
                  <a:srgbClr val="009900"/>
                </a:solidFill>
                <a:ln w="3240">
                  <a:solidFill>
                    <a:srgbClr val="000000"/>
                  </a:solidFill>
                  <a:miter/>
                </a:ln>
              </p:spPr>
              <p:style>
                <a:lnRef idx="0"/>
                <a:fillRef idx="0"/>
                <a:effectRef idx="0"/>
                <a:fontRef idx="minor"/>
              </p:style>
              <p:txBody>
                <a:bodyPr lIns="90000" rIns="90000" tIns="-23400" bIns="-23400" anchor="t">
                  <a:noAutofit/>
                </a:bodyPr>
                <a:p>
                  <a:endParaRPr b="0" lang="en-US" sz="2400" strike="noStrike" u="none">
                    <a:solidFill>
                      <a:srgbClr val="ffffff"/>
                    </a:solidFill>
                    <a:effectLst/>
                    <a:uFillTx/>
                    <a:latin typeface="Times New Roman"/>
                  </a:endParaRPr>
                </a:p>
              </p:txBody>
            </p:sp>
            <p:sp>
              <p:nvSpPr>
                <p:cNvPr id="2972" name=""/>
                <p:cNvSpPr/>
                <p:nvPr/>
              </p:nvSpPr>
              <p:spPr>
                <a:xfrm>
                  <a:off x="7814160" y="2677680"/>
                  <a:ext cx="19440" cy="30240"/>
                </a:xfrm>
                <a:custGeom>
                  <a:avLst/>
                  <a:gdLst/>
                  <a:ahLst/>
                  <a:rect l="l" t="t" r="r" b="b"/>
                  <a:pathLst>
                    <a:path w="57" h="60">
                      <a:moveTo>
                        <a:pt x="0" y="0"/>
                      </a:moveTo>
                      <a:lnTo>
                        <a:pt x="57" y="60"/>
                      </a:lnTo>
                      <a:lnTo>
                        <a:pt x="57" y="0"/>
                      </a:lnTo>
                      <a:lnTo>
                        <a:pt x="0" y="60"/>
                      </a:lnTo>
                    </a:path>
                  </a:pathLst>
                </a:custGeom>
                <a:solidFill>
                  <a:srgbClr val="009900"/>
                </a:solidFill>
                <a:ln w="3240">
                  <a:solidFill>
                    <a:srgbClr val="00000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2973" name=""/>
                <p:cNvSpPr/>
                <p:nvPr/>
              </p:nvSpPr>
              <p:spPr>
                <a:xfrm>
                  <a:off x="7815240" y="2654280"/>
                  <a:ext cx="165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2974" name=""/>
                <p:cNvSpPr/>
                <p:nvPr/>
              </p:nvSpPr>
              <p:spPr>
                <a:xfrm>
                  <a:off x="7814160" y="2651400"/>
                  <a:ext cx="19440" cy="26280"/>
                </a:xfrm>
                <a:custGeom>
                  <a:avLst/>
                  <a:gdLst/>
                  <a:ahLst/>
                  <a:rect l="l" t="t" r="r" b="b"/>
                  <a:pathLst>
                    <a:path w="57" h="59">
                      <a:moveTo>
                        <a:pt x="0" y="0"/>
                      </a:moveTo>
                      <a:lnTo>
                        <a:pt x="57" y="59"/>
                      </a:lnTo>
                      <a:lnTo>
                        <a:pt x="57" y="0"/>
                      </a:lnTo>
                      <a:lnTo>
                        <a:pt x="0" y="59"/>
                      </a:lnTo>
                    </a:path>
                  </a:pathLst>
                </a:custGeom>
                <a:solidFill>
                  <a:srgbClr val="009900"/>
                </a:solidFill>
                <a:ln w="3240">
                  <a:solidFill>
                    <a:srgbClr val="000000"/>
                  </a:solidFill>
                  <a:round/>
                </a:ln>
              </p:spPr>
              <p:style>
                <a:lnRef idx="0"/>
                <a:fillRef idx="0"/>
                <a:effectRef idx="0"/>
                <a:fontRef idx="minor"/>
              </p:style>
              <p:txBody>
                <a:bodyPr lIns="90000" rIns="90000" tIns="-20520" bIns="-20520" anchor="t">
                  <a:noAutofit/>
                </a:bodyPr>
                <a:p>
                  <a:endParaRPr b="0" lang="en-US" sz="2400" strike="noStrike" u="none">
                    <a:solidFill>
                      <a:srgbClr val="ffffff"/>
                    </a:solidFill>
                    <a:effectLst/>
                    <a:uFillTx/>
                    <a:latin typeface="Times New Roman"/>
                  </a:endParaRPr>
                </a:p>
              </p:txBody>
            </p:sp>
          </p:grpSp>
          <p:grpSp>
            <p:nvGrpSpPr>
              <p:cNvPr id="2975" name=""/>
              <p:cNvGrpSpPr/>
              <p:nvPr/>
            </p:nvGrpSpPr>
            <p:grpSpPr>
              <a:xfrm>
                <a:off x="7814160" y="2594160"/>
                <a:ext cx="19440" cy="56520"/>
                <a:chOff x="7814160" y="2594160"/>
                <a:chExt cx="19440" cy="56520"/>
              </a:xfrm>
            </p:grpSpPr>
            <p:sp>
              <p:nvSpPr>
                <p:cNvPr id="2976" name=""/>
                <p:cNvSpPr/>
                <p:nvPr/>
              </p:nvSpPr>
              <p:spPr>
                <a:xfrm>
                  <a:off x="7814160" y="2624400"/>
                  <a:ext cx="19440" cy="23400"/>
                </a:xfrm>
                <a:prstGeom prst="rect">
                  <a:avLst/>
                </a:prstGeom>
                <a:solidFill>
                  <a:srgbClr val="009900"/>
                </a:solidFill>
                <a:ln w="3240">
                  <a:solidFill>
                    <a:srgbClr val="000000"/>
                  </a:solidFill>
                  <a:miter/>
                </a:ln>
              </p:spPr>
              <p:style>
                <a:lnRef idx="0"/>
                <a:fillRef idx="0"/>
                <a:effectRef idx="0"/>
                <a:fontRef idx="minor"/>
              </p:style>
              <p:txBody>
                <a:bodyPr lIns="90000" rIns="90000" tIns="-23400" bIns="-23400" anchor="t">
                  <a:noAutofit/>
                </a:bodyPr>
                <a:p>
                  <a:endParaRPr b="0" lang="en-US" sz="2400" strike="noStrike" u="none">
                    <a:solidFill>
                      <a:srgbClr val="ffffff"/>
                    </a:solidFill>
                    <a:effectLst/>
                    <a:uFillTx/>
                    <a:latin typeface="Times New Roman"/>
                  </a:endParaRPr>
                </a:p>
              </p:txBody>
            </p:sp>
            <p:sp>
              <p:nvSpPr>
                <p:cNvPr id="2977" name=""/>
                <p:cNvSpPr/>
                <p:nvPr/>
              </p:nvSpPr>
              <p:spPr>
                <a:xfrm>
                  <a:off x="7814160" y="2620440"/>
                  <a:ext cx="19440" cy="30240"/>
                </a:xfrm>
                <a:custGeom>
                  <a:avLst/>
                  <a:gdLst/>
                  <a:ahLst/>
                  <a:rect l="l" t="t" r="r" b="b"/>
                  <a:pathLst>
                    <a:path w="57" h="60">
                      <a:moveTo>
                        <a:pt x="0" y="0"/>
                      </a:moveTo>
                      <a:lnTo>
                        <a:pt x="57" y="60"/>
                      </a:lnTo>
                      <a:lnTo>
                        <a:pt x="57" y="0"/>
                      </a:lnTo>
                      <a:lnTo>
                        <a:pt x="0" y="60"/>
                      </a:lnTo>
                    </a:path>
                  </a:pathLst>
                </a:custGeom>
                <a:solidFill>
                  <a:srgbClr val="009900"/>
                </a:solidFill>
                <a:ln w="3240">
                  <a:solidFill>
                    <a:srgbClr val="00000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2978" name=""/>
                <p:cNvSpPr/>
                <p:nvPr/>
              </p:nvSpPr>
              <p:spPr>
                <a:xfrm>
                  <a:off x="7815240" y="2597040"/>
                  <a:ext cx="165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2979" name=""/>
                <p:cNvSpPr/>
                <p:nvPr/>
              </p:nvSpPr>
              <p:spPr>
                <a:xfrm>
                  <a:off x="7814160" y="2594160"/>
                  <a:ext cx="19440" cy="26280"/>
                </a:xfrm>
                <a:custGeom>
                  <a:avLst/>
                  <a:gdLst/>
                  <a:ahLst/>
                  <a:rect l="l" t="t" r="r" b="b"/>
                  <a:pathLst>
                    <a:path w="57" h="59">
                      <a:moveTo>
                        <a:pt x="0" y="0"/>
                      </a:moveTo>
                      <a:lnTo>
                        <a:pt x="57" y="59"/>
                      </a:lnTo>
                      <a:lnTo>
                        <a:pt x="57" y="0"/>
                      </a:lnTo>
                      <a:lnTo>
                        <a:pt x="0" y="59"/>
                      </a:lnTo>
                    </a:path>
                  </a:pathLst>
                </a:custGeom>
                <a:solidFill>
                  <a:srgbClr val="009900"/>
                </a:solidFill>
                <a:ln w="3240">
                  <a:solidFill>
                    <a:srgbClr val="000000"/>
                  </a:solidFill>
                  <a:round/>
                </a:ln>
              </p:spPr>
              <p:style>
                <a:lnRef idx="0"/>
                <a:fillRef idx="0"/>
                <a:effectRef idx="0"/>
                <a:fontRef idx="minor"/>
              </p:style>
              <p:txBody>
                <a:bodyPr lIns="90000" rIns="90000" tIns="-20520" bIns="-20520" anchor="t">
                  <a:noAutofit/>
                </a:bodyPr>
                <a:p>
                  <a:endParaRPr b="0" lang="en-US" sz="2400" strike="noStrike" u="none">
                    <a:solidFill>
                      <a:srgbClr val="ffffff"/>
                    </a:solidFill>
                    <a:effectLst/>
                    <a:uFillTx/>
                    <a:latin typeface="Times New Roman"/>
                  </a:endParaRPr>
                </a:p>
              </p:txBody>
            </p:sp>
          </p:grpSp>
        </p:grpSp>
        <p:sp>
          <p:nvSpPr>
            <p:cNvPr id="2980" name=""/>
            <p:cNvSpPr/>
            <p:nvPr/>
          </p:nvSpPr>
          <p:spPr>
            <a:xfrm>
              <a:off x="7047720" y="2465640"/>
              <a:ext cx="691200" cy="212760"/>
            </a:xfrm>
            <a:custGeom>
              <a:avLst/>
              <a:gdLst/>
              <a:ahLst/>
              <a:rect l="l" t="t" r="r" b="b"/>
              <a:pathLst>
                <a:path w="1997" h="441">
                  <a:moveTo>
                    <a:pt x="1997" y="0"/>
                  </a:moveTo>
                  <a:lnTo>
                    <a:pt x="1997" y="84"/>
                  </a:lnTo>
                  <a:lnTo>
                    <a:pt x="1218" y="150"/>
                  </a:lnTo>
                  <a:lnTo>
                    <a:pt x="1035" y="418"/>
                  </a:lnTo>
                  <a:lnTo>
                    <a:pt x="0" y="441"/>
                  </a:lnTo>
                  <a:lnTo>
                    <a:pt x="0" y="389"/>
                  </a:lnTo>
                  <a:lnTo>
                    <a:pt x="970" y="351"/>
                  </a:lnTo>
                  <a:lnTo>
                    <a:pt x="1174" y="76"/>
                  </a:lnTo>
                  <a:lnTo>
                    <a:pt x="1997"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2981" name=""/>
            <p:cNvGrpSpPr/>
            <p:nvPr/>
          </p:nvGrpSpPr>
          <p:grpSpPr>
            <a:xfrm>
              <a:off x="7546680" y="2394360"/>
              <a:ext cx="77040" cy="117360"/>
              <a:chOff x="7546680" y="2394360"/>
              <a:chExt cx="77040" cy="117360"/>
            </a:xfrm>
          </p:grpSpPr>
          <p:sp>
            <p:nvSpPr>
              <p:cNvPr id="2982" name=""/>
              <p:cNvSpPr/>
              <p:nvPr/>
            </p:nvSpPr>
            <p:spPr>
              <a:xfrm>
                <a:off x="7571160" y="2394360"/>
                <a:ext cx="52560" cy="117360"/>
              </a:xfrm>
              <a:custGeom>
                <a:avLst/>
                <a:gdLst/>
                <a:ahLst/>
                <a:rect l="l" t="t" r="r" b="b"/>
                <a:pathLst>
                  <a:path w="153" h="243">
                    <a:moveTo>
                      <a:pt x="79" y="0"/>
                    </a:moveTo>
                    <a:lnTo>
                      <a:pt x="153" y="34"/>
                    </a:lnTo>
                    <a:lnTo>
                      <a:pt x="153" y="105"/>
                    </a:lnTo>
                    <a:lnTo>
                      <a:pt x="87" y="109"/>
                    </a:lnTo>
                    <a:lnTo>
                      <a:pt x="51" y="229"/>
                    </a:lnTo>
                    <a:lnTo>
                      <a:pt x="0" y="243"/>
                    </a:lnTo>
                    <a:lnTo>
                      <a:pt x="79"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983" name=""/>
              <p:cNvSpPr/>
              <p:nvPr/>
            </p:nvSpPr>
            <p:spPr>
              <a:xfrm>
                <a:off x="7546680" y="2394360"/>
                <a:ext cx="52200" cy="117360"/>
              </a:xfrm>
              <a:custGeom>
                <a:avLst/>
                <a:gdLst/>
                <a:ahLst/>
                <a:rect l="l" t="t" r="r" b="b"/>
                <a:pathLst>
                  <a:path w="154" h="248">
                    <a:moveTo>
                      <a:pt x="81" y="22"/>
                    </a:moveTo>
                    <a:lnTo>
                      <a:pt x="154" y="0"/>
                    </a:lnTo>
                    <a:lnTo>
                      <a:pt x="73" y="243"/>
                    </a:lnTo>
                    <a:lnTo>
                      <a:pt x="0" y="248"/>
                    </a:lnTo>
                    <a:lnTo>
                      <a:pt x="81" y="2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984" name=""/>
            <p:cNvGrpSpPr/>
            <p:nvPr/>
          </p:nvGrpSpPr>
          <p:grpSpPr>
            <a:xfrm>
              <a:off x="7657560" y="2360520"/>
              <a:ext cx="88200" cy="134280"/>
              <a:chOff x="7657560" y="2360520"/>
              <a:chExt cx="88200" cy="134280"/>
            </a:xfrm>
          </p:grpSpPr>
          <p:sp>
            <p:nvSpPr>
              <p:cNvPr id="2985" name=""/>
              <p:cNvSpPr/>
              <p:nvPr/>
            </p:nvSpPr>
            <p:spPr>
              <a:xfrm>
                <a:off x="7657560" y="2360520"/>
                <a:ext cx="63720" cy="134280"/>
              </a:xfrm>
              <a:custGeom>
                <a:avLst/>
                <a:gdLst/>
                <a:ahLst/>
                <a:rect l="l" t="t" r="r" b="b"/>
                <a:pathLst>
                  <a:path w="181" h="284">
                    <a:moveTo>
                      <a:pt x="98" y="15"/>
                    </a:moveTo>
                    <a:lnTo>
                      <a:pt x="181" y="0"/>
                    </a:lnTo>
                    <a:lnTo>
                      <a:pt x="93" y="278"/>
                    </a:lnTo>
                    <a:lnTo>
                      <a:pt x="0" y="284"/>
                    </a:lnTo>
                    <a:lnTo>
                      <a:pt x="98" y="15"/>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986" name=""/>
              <p:cNvSpPr/>
              <p:nvPr/>
            </p:nvSpPr>
            <p:spPr>
              <a:xfrm>
                <a:off x="7689240" y="2360520"/>
                <a:ext cx="56520" cy="131400"/>
              </a:xfrm>
              <a:custGeom>
                <a:avLst/>
                <a:gdLst/>
                <a:ahLst/>
                <a:rect l="l" t="t" r="r" b="b"/>
                <a:pathLst>
                  <a:path w="165" h="274">
                    <a:moveTo>
                      <a:pt x="89" y="0"/>
                    </a:moveTo>
                    <a:lnTo>
                      <a:pt x="0" y="274"/>
                    </a:lnTo>
                    <a:lnTo>
                      <a:pt x="57" y="248"/>
                    </a:lnTo>
                    <a:lnTo>
                      <a:pt x="93" y="129"/>
                    </a:lnTo>
                    <a:lnTo>
                      <a:pt x="165" y="122"/>
                    </a:lnTo>
                    <a:lnTo>
                      <a:pt x="165" y="47"/>
                    </a:lnTo>
                    <a:lnTo>
                      <a:pt x="89"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987" name=""/>
            <p:cNvGrpSpPr/>
            <p:nvPr/>
          </p:nvGrpSpPr>
          <p:grpSpPr>
            <a:xfrm>
              <a:off x="7742160" y="2719440"/>
              <a:ext cx="83880" cy="63720"/>
              <a:chOff x="7742160" y="2719440"/>
              <a:chExt cx="83880" cy="63720"/>
            </a:xfrm>
          </p:grpSpPr>
          <p:sp>
            <p:nvSpPr>
              <p:cNvPr id="2988" name=""/>
              <p:cNvSpPr/>
              <p:nvPr/>
            </p:nvSpPr>
            <p:spPr>
              <a:xfrm>
                <a:off x="7742160" y="2723040"/>
                <a:ext cx="60480" cy="56880"/>
              </a:xfrm>
              <a:prstGeom prst="rect">
                <a:avLst/>
              </a:prstGeom>
              <a:solidFill>
                <a:srgbClr val="009900"/>
              </a:solidFill>
              <a:ln w="3240">
                <a:solidFill>
                  <a:srgbClr val="000000"/>
                </a:solidFill>
                <a:miter/>
              </a:ln>
            </p:spPr>
            <p:style>
              <a:lnRef idx="0"/>
              <a:fillRef idx="0"/>
              <a:effectRef idx="0"/>
              <a:fontRef idx="minor"/>
            </p:style>
            <p:txBody>
              <a:bodyPr lIns="90000" rIns="90000" tIns="10080" bIns="10080" anchor="t">
                <a:noAutofit/>
              </a:bodyPr>
              <a:p>
                <a:endParaRPr b="0" lang="en-US" sz="2400" strike="noStrike" u="none">
                  <a:solidFill>
                    <a:srgbClr val="ffffff"/>
                  </a:solidFill>
                  <a:effectLst/>
                  <a:uFillTx/>
                  <a:latin typeface="Times New Roman"/>
                </a:endParaRPr>
              </a:p>
            </p:txBody>
          </p:sp>
          <p:sp>
            <p:nvSpPr>
              <p:cNvPr id="2989" name=""/>
              <p:cNvSpPr/>
              <p:nvPr/>
            </p:nvSpPr>
            <p:spPr>
              <a:xfrm>
                <a:off x="7804080" y="2719440"/>
                <a:ext cx="21960" cy="63720"/>
              </a:xfrm>
              <a:custGeom>
                <a:avLst/>
                <a:gdLst/>
                <a:ahLst/>
                <a:rect l="l" t="t" r="r" b="b"/>
                <a:pathLst>
                  <a:path w="60" h="132">
                    <a:moveTo>
                      <a:pt x="0" y="0"/>
                    </a:moveTo>
                    <a:lnTo>
                      <a:pt x="0" y="132"/>
                    </a:lnTo>
                    <a:lnTo>
                      <a:pt x="60" y="126"/>
                    </a:lnTo>
                    <a:lnTo>
                      <a:pt x="60" y="11"/>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6920" bIns="16920" anchor="t">
                <a:noAutofit/>
              </a:bodyPr>
              <a:p>
                <a:endParaRPr b="0" lang="en-US" sz="2400" strike="noStrike" u="none">
                  <a:solidFill>
                    <a:srgbClr val="ffffff"/>
                  </a:solidFill>
                  <a:effectLst/>
                  <a:uFillTx/>
                  <a:latin typeface="Times New Roman"/>
                </a:endParaRPr>
              </a:p>
            </p:txBody>
          </p:sp>
        </p:grpSp>
        <p:grpSp>
          <p:nvGrpSpPr>
            <p:cNvPr id="2990" name=""/>
            <p:cNvGrpSpPr/>
            <p:nvPr/>
          </p:nvGrpSpPr>
          <p:grpSpPr>
            <a:xfrm>
              <a:off x="7466400" y="2543400"/>
              <a:ext cx="216720" cy="232920"/>
              <a:chOff x="7466400" y="2543400"/>
              <a:chExt cx="216720" cy="232920"/>
            </a:xfrm>
          </p:grpSpPr>
          <p:sp>
            <p:nvSpPr>
              <p:cNvPr id="2991" name=""/>
              <p:cNvSpPr/>
              <p:nvPr/>
            </p:nvSpPr>
            <p:spPr>
              <a:xfrm>
                <a:off x="7467840" y="2550240"/>
                <a:ext cx="100440" cy="16560"/>
              </a:xfrm>
              <a:custGeom>
                <a:avLst/>
                <a:gdLst/>
                <a:ahLst/>
                <a:rect l="l" t="t" r="r" b="b"/>
                <a:pathLst>
                  <a:path w="291" h="34">
                    <a:moveTo>
                      <a:pt x="0" y="16"/>
                    </a:moveTo>
                    <a:lnTo>
                      <a:pt x="262" y="0"/>
                    </a:lnTo>
                    <a:lnTo>
                      <a:pt x="291" y="26"/>
                    </a:lnTo>
                    <a:lnTo>
                      <a:pt x="25" y="34"/>
                    </a:lnTo>
                    <a:lnTo>
                      <a:pt x="0" y="16"/>
                    </a:lnTo>
                    <a:close/>
                  </a:path>
                </a:pathLst>
              </a:custGeom>
              <a:solidFill>
                <a:srgbClr val="009900"/>
              </a:solidFill>
              <a:ln w="3240">
                <a:solidFill>
                  <a:srgbClr val="000000"/>
                </a:solidFill>
                <a:round/>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sp>
            <p:nvSpPr>
              <p:cNvPr id="2992" name=""/>
              <p:cNvSpPr/>
              <p:nvPr/>
            </p:nvSpPr>
            <p:spPr>
              <a:xfrm>
                <a:off x="7466400" y="2557080"/>
                <a:ext cx="10800" cy="212400"/>
              </a:xfrm>
              <a:custGeom>
                <a:avLst/>
                <a:gdLst/>
                <a:ahLst/>
                <a:rect l="l" t="t" r="r" b="b"/>
                <a:pathLst>
                  <a:path w="29" h="439">
                    <a:moveTo>
                      <a:pt x="0" y="439"/>
                    </a:moveTo>
                    <a:lnTo>
                      <a:pt x="0" y="0"/>
                    </a:lnTo>
                    <a:lnTo>
                      <a:pt x="29" y="22"/>
                    </a:lnTo>
                    <a:lnTo>
                      <a:pt x="29" y="439"/>
                    </a:lnTo>
                    <a:lnTo>
                      <a:pt x="0" y="439"/>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993" name=""/>
              <p:cNvSpPr/>
              <p:nvPr/>
            </p:nvSpPr>
            <p:spPr>
              <a:xfrm>
                <a:off x="7557480" y="2550240"/>
                <a:ext cx="9720" cy="223200"/>
              </a:xfrm>
              <a:custGeom>
                <a:avLst/>
                <a:gdLst/>
                <a:ahLst/>
                <a:rect l="l" t="t" r="r" b="b"/>
                <a:pathLst>
                  <a:path w="28" h="462">
                    <a:moveTo>
                      <a:pt x="0" y="462"/>
                    </a:moveTo>
                    <a:lnTo>
                      <a:pt x="0" y="0"/>
                    </a:lnTo>
                    <a:lnTo>
                      <a:pt x="28" y="25"/>
                    </a:lnTo>
                    <a:lnTo>
                      <a:pt x="28" y="462"/>
                    </a:lnTo>
                    <a:lnTo>
                      <a:pt x="0" y="46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994" name=""/>
              <p:cNvSpPr/>
              <p:nvPr/>
            </p:nvSpPr>
            <p:spPr>
              <a:xfrm>
                <a:off x="7557480" y="2543400"/>
                <a:ext cx="125640" cy="19800"/>
              </a:xfrm>
              <a:custGeom>
                <a:avLst/>
                <a:gdLst/>
                <a:ahLst/>
                <a:rect l="l" t="t" r="r" b="b"/>
                <a:pathLst>
                  <a:path w="363" h="41">
                    <a:moveTo>
                      <a:pt x="0" y="15"/>
                    </a:moveTo>
                    <a:lnTo>
                      <a:pt x="316" y="0"/>
                    </a:lnTo>
                    <a:lnTo>
                      <a:pt x="363" y="26"/>
                    </a:lnTo>
                    <a:lnTo>
                      <a:pt x="32" y="41"/>
                    </a:lnTo>
                    <a:lnTo>
                      <a:pt x="0" y="15"/>
                    </a:lnTo>
                    <a:close/>
                  </a:path>
                </a:pathLst>
              </a:custGeom>
              <a:solidFill>
                <a:srgbClr val="009900"/>
              </a:solidFill>
              <a:ln w="3240">
                <a:solidFill>
                  <a:srgbClr val="000000"/>
                </a:solidFill>
                <a:round/>
              </a:ln>
            </p:spPr>
            <p:style>
              <a:lnRef idx="0"/>
              <a:fillRef idx="0"/>
              <a:effectRef idx="0"/>
              <a:fontRef idx="minor"/>
            </p:style>
            <p:txBody>
              <a:bodyPr lIns="90000" rIns="90000" tIns="-27000" bIns="-27000" anchor="t">
                <a:noAutofit/>
              </a:bodyPr>
              <a:p>
                <a:endParaRPr b="0" lang="en-US" sz="2400" strike="noStrike" u="none">
                  <a:solidFill>
                    <a:srgbClr val="ffffff"/>
                  </a:solidFill>
                  <a:effectLst/>
                  <a:uFillTx/>
                  <a:latin typeface="Times New Roman"/>
                </a:endParaRPr>
              </a:p>
            </p:txBody>
          </p:sp>
          <p:sp>
            <p:nvSpPr>
              <p:cNvPr id="2995" name=""/>
              <p:cNvSpPr/>
              <p:nvPr/>
            </p:nvSpPr>
            <p:spPr>
              <a:xfrm>
                <a:off x="7671240" y="2543400"/>
                <a:ext cx="11880" cy="232920"/>
              </a:xfrm>
              <a:custGeom>
                <a:avLst/>
                <a:gdLst/>
                <a:ahLst/>
                <a:rect l="l" t="t" r="r" b="b"/>
                <a:pathLst>
                  <a:path w="36" h="480">
                    <a:moveTo>
                      <a:pt x="0" y="480"/>
                    </a:moveTo>
                    <a:lnTo>
                      <a:pt x="0" y="0"/>
                    </a:lnTo>
                    <a:lnTo>
                      <a:pt x="36" y="26"/>
                    </a:lnTo>
                    <a:lnTo>
                      <a:pt x="36" y="480"/>
                    </a:lnTo>
                    <a:lnTo>
                      <a:pt x="0" y="48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996" name=""/>
            <p:cNvGrpSpPr/>
            <p:nvPr/>
          </p:nvGrpSpPr>
          <p:grpSpPr>
            <a:xfrm>
              <a:off x="7060320" y="2712600"/>
              <a:ext cx="281880" cy="50760"/>
              <a:chOff x="7060320" y="2712600"/>
              <a:chExt cx="281880" cy="50760"/>
            </a:xfrm>
          </p:grpSpPr>
          <p:grpSp>
            <p:nvGrpSpPr>
              <p:cNvPr id="2997" name=""/>
              <p:cNvGrpSpPr/>
              <p:nvPr/>
            </p:nvGrpSpPr>
            <p:grpSpPr>
              <a:xfrm>
                <a:off x="7060320" y="2716200"/>
                <a:ext cx="140760" cy="45720"/>
                <a:chOff x="7060320" y="2716200"/>
                <a:chExt cx="140760" cy="45720"/>
              </a:xfrm>
            </p:grpSpPr>
            <p:grpSp>
              <p:nvGrpSpPr>
                <p:cNvPr id="2998" name=""/>
                <p:cNvGrpSpPr/>
                <p:nvPr/>
              </p:nvGrpSpPr>
              <p:grpSpPr>
                <a:xfrm>
                  <a:off x="7060320" y="2716200"/>
                  <a:ext cx="36000" cy="45720"/>
                  <a:chOff x="7060320" y="2716200"/>
                  <a:chExt cx="36000" cy="45720"/>
                </a:xfrm>
              </p:grpSpPr>
              <p:sp>
                <p:nvSpPr>
                  <p:cNvPr id="2999" name=""/>
                  <p:cNvSpPr/>
                  <p:nvPr/>
                </p:nvSpPr>
                <p:spPr>
                  <a:xfrm>
                    <a:off x="7061400" y="271908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3000" name=""/>
                  <p:cNvSpPr/>
                  <p:nvPr/>
                </p:nvSpPr>
                <p:spPr>
                  <a:xfrm>
                    <a:off x="7060320" y="2716200"/>
                    <a:ext cx="36000" cy="45720"/>
                  </a:xfrm>
                  <a:custGeom>
                    <a:avLst/>
                    <a:gdLst/>
                    <a:ahLst/>
                    <a:rect l="l" t="t" r="r" b="b"/>
                    <a:pathLst>
                      <a:path w="100" h="104">
                        <a:moveTo>
                          <a:pt x="0" y="0"/>
                        </a:moveTo>
                        <a:lnTo>
                          <a:pt x="100" y="104"/>
                        </a:lnTo>
                        <a:lnTo>
                          <a:pt x="100"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3001" name=""/>
                <p:cNvGrpSpPr/>
                <p:nvPr/>
              </p:nvGrpSpPr>
              <p:grpSpPr>
                <a:xfrm>
                  <a:off x="7096320" y="2716200"/>
                  <a:ext cx="34200" cy="45720"/>
                  <a:chOff x="7096320" y="2716200"/>
                  <a:chExt cx="34200" cy="45720"/>
                </a:xfrm>
              </p:grpSpPr>
              <p:sp>
                <p:nvSpPr>
                  <p:cNvPr id="3002" name=""/>
                  <p:cNvSpPr/>
                  <p:nvPr/>
                </p:nvSpPr>
                <p:spPr>
                  <a:xfrm>
                    <a:off x="7097400" y="2719080"/>
                    <a:ext cx="3168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3003" name=""/>
                  <p:cNvSpPr/>
                  <p:nvPr/>
                </p:nvSpPr>
                <p:spPr>
                  <a:xfrm>
                    <a:off x="7096320" y="2716200"/>
                    <a:ext cx="342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3004" name=""/>
                <p:cNvGrpSpPr/>
                <p:nvPr/>
              </p:nvGrpSpPr>
              <p:grpSpPr>
                <a:xfrm>
                  <a:off x="7130880" y="2716200"/>
                  <a:ext cx="36000" cy="45720"/>
                  <a:chOff x="7130880" y="2716200"/>
                  <a:chExt cx="36000" cy="45720"/>
                </a:xfrm>
              </p:grpSpPr>
              <p:sp>
                <p:nvSpPr>
                  <p:cNvPr id="3005" name=""/>
                  <p:cNvSpPr/>
                  <p:nvPr/>
                </p:nvSpPr>
                <p:spPr>
                  <a:xfrm>
                    <a:off x="7131960" y="271908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3006" name=""/>
                  <p:cNvSpPr/>
                  <p:nvPr/>
                </p:nvSpPr>
                <p:spPr>
                  <a:xfrm>
                    <a:off x="7130880" y="2716200"/>
                    <a:ext cx="360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3007" name=""/>
                <p:cNvGrpSpPr/>
                <p:nvPr/>
              </p:nvGrpSpPr>
              <p:grpSpPr>
                <a:xfrm>
                  <a:off x="7166880" y="2716200"/>
                  <a:ext cx="34200" cy="45720"/>
                  <a:chOff x="7166880" y="2716200"/>
                  <a:chExt cx="34200" cy="45720"/>
                </a:xfrm>
              </p:grpSpPr>
              <p:sp>
                <p:nvSpPr>
                  <p:cNvPr id="3008" name=""/>
                  <p:cNvSpPr/>
                  <p:nvPr/>
                </p:nvSpPr>
                <p:spPr>
                  <a:xfrm>
                    <a:off x="7167960" y="2719080"/>
                    <a:ext cx="313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3009" name=""/>
                  <p:cNvSpPr/>
                  <p:nvPr/>
                </p:nvSpPr>
                <p:spPr>
                  <a:xfrm>
                    <a:off x="7166880" y="2716200"/>
                    <a:ext cx="342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grpSp>
            <p:nvGrpSpPr>
              <p:cNvPr id="3010" name=""/>
              <p:cNvGrpSpPr/>
              <p:nvPr/>
            </p:nvGrpSpPr>
            <p:grpSpPr>
              <a:xfrm>
                <a:off x="7201440" y="2716200"/>
                <a:ext cx="140760" cy="45720"/>
                <a:chOff x="7201440" y="2716200"/>
                <a:chExt cx="140760" cy="45720"/>
              </a:xfrm>
            </p:grpSpPr>
            <p:grpSp>
              <p:nvGrpSpPr>
                <p:cNvPr id="3011" name=""/>
                <p:cNvGrpSpPr/>
                <p:nvPr/>
              </p:nvGrpSpPr>
              <p:grpSpPr>
                <a:xfrm>
                  <a:off x="7201440" y="2716200"/>
                  <a:ext cx="36000" cy="45720"/>
                  <a:chOff x="7201440" y="2716200"/>
                  <a:chExt cx="36000" cy="45720"/>
                </a:xfrm>
              </p:grpSpPr>
              <p:sp>
                <p:nvSpPr>
                  <p:cNvPr id="3012" name=""/>
                  <p:cNvSpPr/>
                  <p:nvPr/>
                </p:nvSpPr>
                <p:spPr>
                  <a:xfrm>
                    <a:off x="7202520" y="271908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3013" name=""/>
                  <p:cNvSpPr/>
                  <p:nvPr/>
                </p:nvSpPr>
                <p:spPr>
                  <a:xfrm>
                    <a:off x="7201440" y="2716200"/>
                    <a:ext cx="360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3014" name=""/>
                <p:cNvGrpSpPr/>
                <p:nvPr/>
              </p:nvGrpSpPr>
              <p:grpSpPr>
                <a:xfrm>
                  <a:off x="7237440" y="2716200"/>
                  <a:ext cx="34200" cy="45720"/>
                  <a:chOff x="7237440" y="2716200"/>
                  <a:chExt cx="34200" cy="45720"/>
                </a:xfrm>
              </p:grpSpPr>
              <p:sp>
                <p:nvSpPr>
                  <p:cNvPr id="3015" name=""/>
                  <p:cNvSpPr/>
                  <p:nvPr/>
                </p:nvSpPr>
                <p:spPr>
                  <a:xfrm>
                    <a:off x="7238520" y="2719080"/>
                    <a:ext cx="313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3016" name=""/>
                  <p:cNvSpPr/>
                  <p:nvPr/>
                </p:nvSpPr>
                <p:spPr>
                  <a:xfrm>
                    <a:off x="7237440" y="2716200"/>
                    <a:ext cx="342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3017" name=""/>
                <p:cNvGrpSpPr/>
                <p:nvPr/>
              </p:nvGrpSpPr>
              <p:grpSpPr>
                <a:xfrm>
                  <a:off x="7272000" y="2716200"/>
                  <a:ext cx="35640" cy="45720"/>
                  <a:chOff x="7272000" y="2716200"/>
                  <a:chExt cx="35640" cy="45720"/>
                </a:xfrm>
              </p:grpSpPr>
              <p:sp>
                <p:nvSpPr>
                  <p:cNvPr id="3018" name=""/>
                  <p:cNvSpPr/>
                  <p:nvPr/>
                </p:nvSpPr>
                <p:spPr>
                  <a:xfrm>
                    <a:off x="7273080" y="271908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3019" name=""/>
                  <p:cNvSpPr/>
                  <p:nvPr/>
                </p:nvSpPr>
                <p:spPr>
                  <a:xfrm>
                    <a:off x="7272000" y="2716200"/>
                    <a:ext cx="3564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3020" name=""/>
                <p:cNvGrpSpPr/>
                <p:nvPr/>
              </p:nvGrpSpPr>
              <p:grpSpPr>
                <a:xfrm>
                  <a:off x="7307640" y="2716200"/>
                  <a:ext cx="34560" cy="45720"/>
                  <a:chOff x="7307640" y="2716200"/>
                  <a:chExt cx="34560" cy="45720"/>
                </a:xfrm>
              </p:grpSpPr>
              <p:sp>
                <p:nvSpPr>
                  <p:cNvPr id="3021" name=""/>
                  <p:cNvSpPr/>
                  <p:nvPr/>
                </p:nvSpPr>
                <p:spPr>
                  <a:xfrm>
                    <a:off x="7309080" y="2719080"/>
                    <a:ext cx="313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3022" name=""/>
                  <p:cNvSpPr/>
                  <p:nvPr/>
                </p:nvSpPr>
                <p:spPr>
                  <a:xfrm>
                    <a:off x="7307640" y="2716200"/>
                    <a:ext cx="34560" cy="45720"/>
                  </a:xfrm>
                  <a:custGeom>
                    <a:avLst/>
                    <a:gdLst/>
                    <a:ahLst/>
                    <a:rect l="l" t="t" r="r" b="b"/>
                    <a:pathLst>
                      <a:path w="103" h="104">
                        <a:moveTo>
                          <a:pt x="0" y="0"/>
                        </a:moveTo>
                        <a:lnTo>
                          <a:pt x="103" y="104"/>
                        </a:lnTo>
                        <a:lnTo>
                          <a:pt x="103"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sp>
            <p:nvSpPr>
              <p:cNvPr id="3023" name=""/>
              <p:cNvSpPr/>
              <p:nvPr/>
            </p:nvSpPr>
            <p:spPr>
              <a:xfrm>
                <a:off x="7148880" y="271260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3024" name=""/>
              <p:cNvSpPr/>
              <p:nvPr/>
            </p:nvSpPr>
            <p:spPr>
              <a:xfrm>
                <a:off x="7254000" y="271260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3025" name=""/>
              <p:cNvSpPr/>
              <p:nvPr/>
            </p:nvSpPr>
            <p:spPr>
              <a:xfrm>
                <a:off x="7183440" y="2712600"/>
                <a:ext cx="108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3026" name=""/>
              <p:cNvSpPr/>
              <p:nvPr/>
            </p:nvSpPr>
            <p:spPr>
              <a:xfrm>
                <a:off x="7219440" y="271260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3027" name=""/>
              <p:cNvSpPr/>
              <p:nvPr/>
            </p:nvSpPr>
            <p:spPr>
              <a:xfrm>
                <a:off x="7114320" y="2712600"/>
                <a:ext cx="108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3028" name=""/>
              <p:cNvSpPr/>
              <p:nvPr/>
            </p:nvSpPr>
            <p:spPr>
              <a:xfrm>
                <a:off x="7077960" y="271260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3029" name=""/>
              <p:cNvSpPr/>
              <p:nvPr/>
            </p:nvSpPr>
            <p:spPr>
              <a:xfrm>
                <a:off x="7290000" y="271260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3030" name=""/>
              <p:cNvSpPr/>
              <p:nvPr/>
            </p:nvSpPr>
            <p:spPr>
              <a:xfrm>
                <a:off x="7324560" y="271260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grpSp>
      </p:grpSp>
      <p:grpSp>
        <p:nvGrpSpPr>
          <p:cNvPr id="3031" name=""/>
          <p:cNvGrpSpPr/>
          <p:nvPr/>
        </p:nvGrpSpPr>
        <p:grpSpPr>
          <a:xfrm>
            <a:off x="7013520" y="2813040"/>
            <a:ext cx="1020600" cy="544680"/>
            <a:chOff x="7013520" y="2813040"/>
            <a:chExt cx="1020600" cy="544680"/>
          </a:xfrm>
        </p:grpSpPr>
        <p:sp>
          <p:nvSpPr>
            <p:cNvPr id="3032" name=""/>
            <p:cNvSpPr/>
            <p:nvPr/>
          </p:nvSpPr>
          <p:spPr>
            <a:xfrm>
              <a:off x="7013520" y="3243240"/>
              <a:ext cx="46800" cy="74520"/>
            </a:xfrm>
            <a:custGeom>
              <a:avLst/>
              <a:gdLst/>
              <a:ahLst/>
              <a:rect l="l" t="t" r="r" b="b"/>
              <a:pathLst>
                <a:path w="139" h="149">
                  <a:moveTo>
                    <a:pt x="139" y="0"/>
                  </a:moveTo>
                  <a:lnTo>
                    <a:pt x="0" y="30"/>
                  </a:lnTo>
                  <a:lnTo>
                    <a:pt x="0" y="82"/>
                  </a:lnTo>
                  <a:lnTo>
                    <a:pt x="22" y="82"/>
                  </a:lnTo>
                  <a:lnTo>
                    <a:pt x="22" y="149"/>
                  </a:lnTo>
                  <a:lnTo>
                    <a:pt x="58" y="149"/>
                  </a:lnTo>
                  <a:lnTo>
                    <a:pt x="58" y="82"/>
                  </a:lnTo>
                  <a:lnTo>
                    <a:pt x="134" y="82"/>
                  </a:lnTo>
                  <a:lnTo>
                    <a:pt x="139" y="0"/>
                  </a:lnTo>
                  <a:close/>
                </a:path>
              </a:pathLst>
            </a:custGeom>
            <a:solidFill>
              <a:srgbClr val="009900"/>
            </a:solidFill>
            <a:ln w="3240">
              <a:solidFill>
                <a:srgbClr val="000000"/>
              </a:solidFill>
              <a:round/>
            </a:ln>
          </p:spPr>
          <p:style>
            <a:lnRef idx="0"/>
            <a:fillRef idx="0"/>
            <a:effectRef idx="0"/>
            <a:fontRef idx="minor"/>
          </p:style>
          <p:txBody>
            <a:bodyPr lIns="90000" rIns="90000" tIns="27720" bIns="27720" anchor="t">
              <a:noAutofit/>
            </a:bodyPr>
            <a:p>
              <a:endParaRPr b="0" lang="en-US" sz="2400" strike="noStrike" u="none">
                <a:solidFill>
                  <a:srgbClr val="ffffff"/>
                </a:solidFill>
                <a:effectLst/>
                <a:uFillTx/>
                <a:latin typeface="Times New Roman"/>
              </a:endParaRPr>
            </a:p>
          </p:txBody>
        </p:sp>
        <p:grpSp>
          <p:nvGrpSpPr>
            <p:cNvPr id="3033" name=""/>
            <p:cNvGrpSpPr/>
            <p:nvPr/>
          </p:nvGrpSpPr>
          <p:grpSpPr>
            <a:xfrm>
              <a:off x="7059240" y="2826720"/>
              <a:ext cx="942840" cy="512640"/>
              <a:chOff x="7059240" y="2826720"/>
              <a:chExt cx="942840" cy="512640"/>
            </a:xfrm>
          </p:grpSpPr>
          <p:grpSp>
            <p:nvGrpSpPr>
              <p:cNvPr id="3034" name=""/>
              <p:cNvGrpSpPr/>
              <p:nvPr/>
            </p:nvGrpSpPr>
            <p:grpSpPr>
              <a:xfrm>
                <a:off x="7475760" y="2921040"/>
                <a:ext cx="526320" cy="414720"/>
                <a:chOff x="7475760" y="2921040"/>
                <a:chExt cx="526320" cy="414720"/>
              </a:xfrm>
            </p:grpSpPr>
            <p:sp>
              <p:nvSpPr>
                <p:cNvPr id="3035" name=""/>
                <p:cNvSpPr/>
                <p:nvPr/>
              </p:nvSpPr>
              <p:spPr>
                <a:xfrm>
                  <a:off x="7903800" y="3218400"/>
                  <a:ext cx="98280" cy="81000"/>
                </a:xfrm>
                <a:custGeom>
                  <a:avLst/>
                  <a:gdLst/>
                  <a:ahLst/>
                  <a:rect l="l" t="t" r="r" b="b"/>
                  <a:pathLst>
                    <a:path w="284" h="169">
                      <a:moveTo>
                        <a:pt x="0" y="42"/>
                      </a:moveTo>
                      <a:lnTo>
                        <a:pt x="87" y="42"/>
                      </a:lnTo>
                      <a:lnTo>
                        <a:pt x="87" y="5"/>
                      </a:lnTo>
                      <a:lnTo>
                        <a:pt x="145" y="0"/>
                      </a:lnTo>
                      <a:lnTo>
                        <a:pt x="145" y="42"/>
                      </a:lnTo>
                      <a:lnTo>
                        <a:pt x="181" y="50"/>
                      </a:lnTo>
                      <a:lnTo>
                        <a:pt x="181" y="20"/>
                      </a:lnTo>
                      <a:lnTo>
                        <a:pt x="233" y="20"/>
                      </a:lnTo>
                      <a:lnTo>
                        <a:pt x="233" y="57"/>
                      </a:lnTo>
                      <a:lnTo>
                        <a:pt x="284" y="72"/>
                      </a:lnTo>
                      <a:lnTo>
                        <a:pt x="284" y="169"/>
                      </a:lnTo>
                      <a:lnTo>
                        <a:pt x="0" y="169"/>
                      </a:lnTo>
                      <a:lnTo>
                        <a:pt x="0" y="42"/>
                      </a:lnTo>
                      <a:close/>
                    </a:path>
                  </a:pathLst>
                </a:custGeom>
                <a:solidFill>
                  <a:srgbClr val="009900"/>
                </a:solidFill>
                <a:ln w="324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grpSp>
              <p:nvGrpSpPr>
                <p:cNvPr id="3036" name=""/>
                <p:cNvGrpSpPr/>
                <p:nvPr/>
              </p:nvGrpSpPr>
              <p:grpSpPr>
                <a:xfrm>
                  <a:off x="7475760" y="2921040"/>
                  <a:ext cx="439920" cy="414720"/>
                  <a:chOff x="7475760" y="2921040"/>
                  <a:chExt cx="439920" cy="414720"/>
                </a:xfrm>
              </p:grpSpPr>
              <p:grpSp>
                <p:nvGrpSpPr>
                  <p:cNvPr id="3037" name=""/>
                  <p:cNvGrpSpPr/>
                  <p:nvPr/>
                </p:nvGrpSpPr>
                <p:grpSpPr>
                  <a:xfrm>
                    <a:off x="7838280" y="3073320"/>
                    <a:ext cx="77400" cy="251640"/>
                    <a:chOff x="7838280" y="3073320"/>
                    <a:chExt cx="77400" cy="251640"/>
                  </a:xfrm>
                </p:grpSpPr>
                <p:sp>
                  <p:nvSpPr>
                    <p:cNvPr id="3038" name=""/>
                    <p:cNvSpPr/>
                    <p:nvPr/>
                  </p:nvSpPr>
                  <p:spPr>
                    <a:xfrm>
                      <a:off x="7838280" y="3073320"/>
                      <a:ext cx="77400" cy="251640"/>
                    </a:xfrm>
                    <a:custGeom>
                      <a:avLst/>
                      <a:gdLst/>
                      <a:ahLst/>
                      <a:rect l="l" t="t" r="r" b="b"/>
                      <a:pathLst>
                        <a:path w="227" h="522">
                          <a:moveTo>
                            <a:pt x="0" y="0"/>
                          </a:moveTo>
                          <a:lnTo>
                            <a:pt x="81" y="38"/>
                          </a:lnTo>
                          <a:lnTo>
                            <a:pt x="81" y="105"/>
                          </a:lnTo>
                          <a:lnTo>
                            <a:pt x="176" y="134"/>
                          </a:lnTo>
                          <a:lnTo>
                            <a:pt x="176" y="98"/>
                          </a:lnTo>
                          <a:lnTo>
                            <a:pt x="227" y="113"/>
                          </a:lnTo>
                          <a:lnTo>
                            <a:pt x="227" y="474"/>
                          </a:lnTo>
                          <a:lnTo>
                            <a:pt x="0" y="522"/>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039" name=""/>
                    <p:cNvSpPr/>
                    <p:nvPr/>
                  </p:nvSpPr>
                  <p:spPr>
                    <a:xfrm>
                      <a:off x="7838280" y="3157200"/>
                      <a:ext cx="37080" cy="158040"/>
                    </a:xfrm>
                    <a:custGeom>
                      <a:avLst/>
                      <a:gdLst/>
                      <a:ahLst/>
                      <a:rect l="l" t="t" r="r" b="b"/>
                      <a:pathLst>
                        <a:path w="110" h="327">
                          <a:moveTo>
                            <a:pt x="0" y="0"/>
                          </a:moveTo>
                          <a:lnTo>
                            <a:pt x="110" y="44"/>
                          </a:lnTo>
                          <a:lnTo>
                            <a:pt x="110" y="319"/>
                          </a:lnTo>
                          <a:lnTo>
                            <a:pt x="74" y="327"/>
                          </a:lnTo>
                          <a:lnTo>
                            <a:pt x="74" y="51"/>
                          </a:lnTo>
                          <a:lnTo>
                            <a:pt x="0" y="26"/>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3040" name=""/>
                  <p:cNvGrpSpPr/>
                  <p:nvPr/>
                </p:nvGrpSpPr>
                <p:grpSpPr>
                  <a:xfrm>
                    <a:off x="7475760" y="2921040"/>
                    <a:ext cx="388440" cy="414720"/>
                    <a:chOff x="7475760" y="2921040"/>
                    <a:chExt cx="388440" cy="414720"/>
                  </a:xfrm>
                </p:grpSpPr>
                <p:sp>
                  <p:nvSpPr>
                    <p:cNvPr id="3041" name=""/>
                    <p:cNvSpPr/>
                    <p:nvPr/>
                  </p:nvSpPr>
                  <p:spPr>
                    <a:xfrm>
                      <a:off x="7475760" y="2921040"/>
                      <a:ext cx="304200" cy="414720"/>
                    </a:xfrm>
                    <a:custGeom>
                      <a:avLst/>
                      <a:gdLst/>
                      <a:ahLst/>
                      <a:rect l="l" t="t" r="r" b="b"/>
                      <a:pathLst>
                        <a:path w="881" h="855">
                          <a:moveTo>
                            <a:pt x="0" y="185"/>
                          </a:moveTo>
                          <a:lnTo>
                            <a:pt x="881" y="0"/>
                          </a:lnTo>
                          <a:lnTo>
                            <a:pt x="881" y="855"/>
                          </a:lnTo>
                          <a:lnTo>
                            <a:pt x="0" y="855"/>
                          </a:lnTo>
                          <a:lnTo>
                            <a:pt x="0" y="185"/>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042" name=""/>
                    <p:cNvSpPr/>
                    <p:nvPr/>
                  </p:nvSpPr>
                  <p:spPr>
                    <a:xfrm>
                      <a:off x="7778880" y="2924640"/>
                      <a:ext cx="85320" cy="407160"/>
                    </a:xfrm>
                    <a:custGeom>
                      <a:avLst/>
                      <a:gdLst/>
                      <a:ahLst/>
                      <a:rect l="l" t="t" r="r" b="b"/>
                      <a:pathLst>
                        <a:path w="247" h="853">
                          <a:moveTo>
                            <a:pt x="159" y="3"/>
                          </a:moveTo>
                          <a:lnTo>
                            <a:pt x="159" y="40"/>
                          </a:lnTo>
                          <a:lnTo>
                            <a:pt x="0" y="0"/>
                          </a:lnTo>
                          <a:lnTo>
                            <a:pt x="0" y="853"/>
                          </a:lnTo>
                          <a:lnTo>
                            <a:pt x="166" y="831"/>
                          </a:lnTo>
                          <a:lnTo>
                            <a:pt x="166" y="182"/>
                          </a:lnTo>
                          <a:lnTo>
                            <a:pt x="247" y="197"/>
                          </a:lnTo>
                          <a:lnTo>
                            <a:pt x="247" y="26"/>
                          </a:lnTo>
                          <a:lnTo>
                            <a:pt x="159" y="3"/>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3043" name=""/>
                  <p:cNvGrpSpPr/>
                  <p:nvPr/>
                </p:nvGrpSpPr>
                <p:grpSpPr>
                  <a:xfrm>
                    <a:off x="7608600" y="2951640"/>
                    <a:ext cx="67680" cy="299160"/>
                    <a:chOff x="7608600" y="2951640"/>
                    <a:chExt cx="67680" cy="299160"/>
                  </a:xfrm>
                </p:grpSpPr>
                <p:sp>
                  <p:nvSpPr>
                    <p:cNvPr id="3044" name=""/>
                    <p:cNvSpPr/>
                    <p:nvPr/>
                  </p:nvSpPr>
                  <p:spPr>
                    <a:xfrm>
                      <a:off x="7608600" y="2951640"/>
                      <a:ext cx="48600" cy="241920"/>
                    </a:xfrm>
                    <a:custGeom>
                      <a:avLst/>
                      <a:gdLst/>
                      <a:ahLst/>
                      <a:rect l="l" t="t" r="r" b="b"/>
                      <a:pathLst>
                        <a:path w="138" h="508">
                          <a:moveTo>
                            <a:pt x="138" y="0"/>
                          </a:moveTo>
                          <a:lnTo>
                            <a:pt x="138" y="500"/>
                          </a:lnTo>
                          <a:lnTo>
                            <a:pt x="0" y="508"/>
                          </a:lnTo>
                          <a:lnTo>
                            <a:pt x="0" y="22"/>
                          </a:lnTo>
                          <a:lnTo>
                            <a:pt x="138"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045" name=""/>
                    <p:cNvSpPr/>
                    <p:nvPr/>
                  </p:nvSpPr>
                  <p:spPr>
                    <a:xfrm>
                      <a:off x="7608600" y="3190680"/>
                      <a:ext cx="63360" cy="54000"/>
                    </a:xfrm>
                    <a:custGeom>
                      <a:avLst/>
                      <a:gdLst/>
                      <a:ahLst/>
                      <a:rect l="l" t="t" r="r" b="b"/>
                      <a:pathLst>
                        <a:path w="181" h="114">
                          <a:moveTo>
                            <a:pt x="0" y="8"/>
                          </a:moveTo>
                          <a:lnTo>
                            <a:pt x="138" y="0"/>
                          </a:lnTo>
                          <a:lnTo>
                            <a:pt x="181" y="112"/>
                          </a:lnTo>
                          <a:lnTo>
                            <a:pt x="60" y="114"/>
                          </a:lnTo>
                          <a:lnTo>
                            <a:pt x="0" y="8"/>
                          </a:lnTo>
                          <a:close/>
                        </a:path>
                      </a:pathLst>
                    </a:custGeom>
                    <a:solidFill>
                      <a:srgbClr val="009900"/>
                    </a:solidFill>
                    <a:ln w="324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ffffff"/>
                        </a:solidFill>
                        <a:effectLst/>
                        <a:uFillTx/>
                        <a:latin typeface="Times New Roman"/>
                      </a:endParaRPr>
                    </a:p>
                  </p:txBody>
                </p:sp>
                <p:sp>
                  <p:nvSpPr>
                    <p:cNvPr id="3046" name=""/>
                    <p:cNvSpPr/>
                    <p:nvPr/>
                  </p:nvSpPr>
                  <p:spPr>
                    <a:xfrm>
                      <a:off x="7657200" y="2951640"/>
                      <a:ext cx="19080" cy="299160"/>
                    </a:xfrm>
                    <a:custGeom>
                      <a:avLst/>
                      <a:gdLst/>
                      <a:ahLst/>
                      <a:rect l="l" t="t" r="r" b="b"/>
                      <a:pathLst>
                        <a:path w="55" h="627">
                          <a:moveTo>
                            <a:pt x="0" y="0"/>
                          </a:moveTo>
                          <a:lnTo>
                            <a:pt x="55" y="5"/>
                          </a:lnTo>
                          <a:lnTo>
                            <a:pt x="55" y="627"/>
                          </a:lnTo>
                          <a:lnTo>
                            <a:pt x="0" y="505"/>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3047" name=""/>
                  <p:cNvGrpSpPr/>
                  <p:nvPr/>
                </p:nvGrpSpPr>
                <p:grpSpPr>
                  <a:xfrm>
                    <a:off x="7502040" y="2982240"/>
                    <a:ext cx="73440" cy="272520"/>
                    <a:chOff x="7502040" y="2982240"/>
                    <a:chExt cx="73440" cy="272520"/>
                  </a:xfrm>
                </p:grpSpPr>
                <p:sp>
                  <p:nvSpPr>
                    <p:cNvPr id="3048" name=""/>
                    <p:cNvSpPr/>
                    <p:nvPr/>
                  </p:nvSpPr>
                  <p:spPr>
                    <a:xfrm>
                      <a:off x="7550280" y="2982240"/>
                      <a:ext cx="24840" cy="272520"/>
                    </a:xfrm>
                    <a:custGeom>
                      <a:avLst/>
                      <a:gdLst/>
                      <a:ahLst/>
                      <a:rect l="l" t="t" r="r" b="b"/>
                      <a:pathLst>
                        <a:path w="73" h="563">
                          <a:moveTo>
                            <a:pt x="0" y="0"/>
                          </a:moveTo>
                          <a:lnTo>
                            <a:pt x="0" y="447"/>
                          </a:lnTo>
                          <a:lnTo>
                            <a:pt x="73" y="563"/>
                          </a:lnTo>
                          <a:lnTo>
                            <a:pt x="73" y="3"/>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049" name=""/>
                    <p:cNvSpPr/>
                    <p:nvPr/>
                  </p:nvSpPr>
                  <p:spPr>
                    <a:xfrm>
                      <a:off x="7504560" y="2982240"/>
                      <a:ext cx="45360" cy="222120"/>
                    </a:xfrm>
                    <a:custGeom>
                      <a:avLst/>
                      <a:gdLst/>
                      <a:ahLst/>
                      <a:rect l="l" t="t" r="r" b="b"/>
                      <a:pathLst>
                        <a:path w="131" h="463">
                          <a:moveTo>
                            <a:pt x="0" y="23"/>
                          </a:moveTo>
                          <a:lnTo>
                            <a:pt x="131" y="0"/>
                          </a:lnTo>
                          <a:lnTo>
                            <a:pt x="131" y="455"/>
                          </a:lnTo>
                          <a:lnTo>
                            <a:pt x="0" y="463"/>
                          </a:lnTo>
                          <a:lnTo>
                            <a:pt x="0" y="23"/>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050" name=""/>
                    <p:cNvSpPr/>
                    <p:nvPr/>
                  </p:nvSpPr>
                  <p:spPr>
                    <a:xfrm>
                      <a:off x="7502040" y="3197520"/>
                      <a:ext cx="73440" cy="57240"/>
                    </a:xfrm>
                    <a:custGeom>
                      <a:avLst/>
                      <a:gdLst/>
                      <a:ahLst/>
                      <a:rect l="l" t="t" r="r" b="b"/>
                      <a:pathLst>
                        <a:path w="212" h="120">
                          <a:moveTo>
                            <a:pt x="0" y="8"/>
                          </a:moveTo>
                          <a:lnTo>
                            <a:pt x="139" y="0"/>
                          </a:lnTo>
                          <a:lnTo>
                            <a:pt x="212" y="120"/>
                          </a:lnTo>
                          <a:lnTo>
                            <a:pt x="73" y="120"/>
                          </a:lnTo>
                          <a:lnTo>
                            <a:pt x="0" y="8"/>
                          </a:lnTo>
                          <a:close/>
                        </a:path>
                      </a:pathLst>
                    </a:custGeom>
                    <a:solidFill>
                      <a:srgbClr val="009900"/>
                    </a:solidFill>
                    <a:ln w="3240">
                      <a:solidFill>
                        <a:srgbClr val="000000"/>
                      </a:solidFill>
                      <a:round/>
                    </a:ln>
                  </p:spPr>
                  <p:style>
                    <a:lnRef idx="0"/>
                    <a:fillRef idx="0"/>
                    <a:effectRef idx="0"/>
                    <a:fontRef idx="minor"/>
                  </p:style>
                  <p:txBody>
                    <a:bodyPr lIns="90000" rIns="90000" tIns="10440" bIns="10440" anchor="t">
                      <a:noAutofit/>
                    </a:bodyPr>
                    <a:p>
                      <a:endParaRPr b="0" lang="en-US" sz="2400" strike="noStrike" u="none">
                        <a:solidFill>
                          <a:srgbClr val="ffffff"/>
                        </a:solidFill>
                        <a:effectLst/>
                        <a:uFillTx/>
                        <a:latin typeface="Times New Roman"/>
                      </a:endParaRPr>
                    </a:p>
                  </p:txBody>
                </p:sp>
              </p:grpSp>
              <p:grpSp>
                <p:nvGrpSpPr>
                  <p:cNvPr id="3051" name=""/>
                  <p:cNvGrpSpPr/>
                  <p:nvPr/>
                </p:nvGrpSpPr>
                <p:grpSpPr>
                  <a:xfrm>
                    <a:off x="7706880" y="2924640"/>
                    <a:ext cx="68040" cy="241920"/>
                    <a:chOff x="7706880" y="2924640"/>
                    <a:chExt cx="68040" cy="241920"/>
                  </a:xfrm>
                </p:grpSpPr>
                <p:sp>
                  <p:nvSpPr>
                    <p:cNvPr id="3052" name=""/>
                    <p:cNvSpPr/>
                    <p:nvPr/>
                  </p:nvSpPr>
                  <p:spPr>
                    <a:xfrm>
                      <a:off x="7706880" y="3085560"/>
                      <a:ext cx="68040" cy="81000"/>
                    </a:xfrm>
                    <a:custGeom>
                      <a:avLst/>
                      <a:gdLst/>
                      <a:ahLst/>
                      <a:rect l="l" t="t" r="r" b="b"/>
                      <a:pathLst>
                        <a:path w="194" h="167">
                          <a:moveTo>
                            <a:pt x="0" y="3"/>
                          </a:moveTo>
                          <a:lnTo>
                            <a:pt x="128" y="0"/>
                          </a:lnTo>
                          <a:lnTo>
                            <a:pt x="194" y="167"/>
                          </a:lnTo>
                          <a:lnTo>
                            <a:pt x="69" y="167"/>
                          </a:lnTo>
                          <a:lnTo>
                            <a:pt x="0" y="3"/>
                          </a:lnTo>
                          <a:close/>
                        </a:path>
                      </a:pathLst>
                    </a:custGeom>
                    <a:solidFill>
                      <a:srgbClr val="009900"/>
                    </a:solidFill>
                    <a:ln w="324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sp>
                  <p:nvSpPr>
                    <p:cNvPr id="3053" name=""/>
                    <p:cNvSpPr/>
                    <p:nvPr/>
                  </p:nvSpPr>
                  <p:spPr>
                    <a:xfrm>
                      <a:off x="7706880" y="2924640"/>
                      <a:ext cx="44280" cy="164880"/>
                    </a:xfrm>
                    <a:custGeom>
                      <a:avLst/>
                      <a:gdLst/>
                      <a:ahLst/>
                      <a:rect l="l" t="t" r="r" b="b"/>
                      <a:pathLst>
                        <a:path w="131" h="344">
                          <a:moveTo>
                            <a:pt x="0" y="344"/>
                          </a:moveTo>
                          <a:lnTo>
                            <a:pt x="131" y="328"/>
                          </a:lnTo>
                          <a:lnTo>
                            <a:pt x="131" y="0"/>
                          </a:lnTo>
                          <a:lnTo>
                            <a:pt x="0" y="21"/>
                          </a:lnTo>
                          <a:lnTo>
                            <a:pt x="0" y="344"/>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054" name=""/>
                    <p:cNvSpPr/>
                    <p:nvPr/>
                  </p:nvSpPr>
                  <p:spPr>
                    <a:xfrm>
                      <a:off x="7751160" y="2924640"/>
                      <a:ext cx="23400" cy="241920"/>
                    </a:xfrm>
                    <a:custGeom>
                      <a:avLst/>
                      <a:gdLst/>
                      <a:ahLst/>
                      <a:rect l="l" t="t" r="r" b="b"/>
                      <a:pathLst>
                        <a:path w="69" h="504">
                          <a:moveTo>
                            <a:pt x="0" y="0"/>
                          </a:moveTo>
                          <a:lnTo>
                            <a:pt x="0" y="333"/>
                          </a:lnTo>
                          <a:lnTo>
                            <a:pt x="69" y="504"/>
                          </a:lnTo>
                          <a:lnTo>
                            <a:pt x="69" y="12"/>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3055" name=""/>
                  <p:cNvGrpSpPr/>
                  <p:nvPr/>
                </p:nvGrpSpPr>
                <p:grpSpPr>
                  <a:xfrm>
                    <a:off x="7600320" y="2968200"/>
                    <a:ext cx="51840" cy="205200"/>
                    <a:chOff x="7600320" y="2968200"/>
                    <a:chExt cx="51840" cy="205200"/>
                  </a:xfrm>
                </p:grpSpPr>
                <p:sp>
                  <p:nvSpPr>
                    <p:cNvPr id="3056" name=""/>
                    <p:cNvSpPr/>
                    <p:nvPr/>
                  </p:nvSpPr>
                  <p:spPr>
                    <a:xfrm>
                      <a:off x="7600320" y="2968200"/>
                      <a:ext cx="27360" cy="131400"/>
                    </a:xfrm>
                    <a:custGeom>
                      <a:avLst/>
                      <a:gdLst/>
                      <a:ahLst/>
                      <a:rect l="l" t="t" r="r" b="b"/>
                      <a:pathLst>
                        <a:path w="80" h="272">
                          <a:moveTo>
                            <a:pt x="0" y="11"/>
                          </a:moveTo>
                          <a:lnTo>
                            <a:pt x="80" y="0"/>
                          </a:lnTo>
                          <a:lnTo>
                            <a:pt x="80" y="272"/>
                          </a:lnTo>
                          <a:lnTo>
                            <a:pt x="0" y="272"/>
                          </a:lnTo>
                          <a:lnTo>
                            <a:pt x="0" y="11"/>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057" name=""/>
                    <p:cNvSpPr/>
                    <p:nvPr/>
                  </p:nvSpPr>
                  <p:spPr>
                    <a:xfrm>
                      <a:off x="7600320" y="3099600"/>
                      <a:ext cx="50760" cy="73800"/>
                    </a:xfrm>
                    <a:custGeom>
                      <a:avLst/>
                      <a:gdLst/>
                      <a:ahLst/>
                      <a:rect l="l" t="t" r="r" b="b"/>
                      <a:pathLst>
                        <a:path w="150" h="152">
                          <a:moveTo>
                            <a:pt x="0" y="0"/>
                          </a:moveTo>
                          <a:lnTo>
                            <a:pt x="80" y="0"/>
                          </a:lnTo>
                          <a:lnTo>
                            <a:pt x="150" y="152"/>
                          </a:lnTo>
                          <a:lnTo>
                            <a:pt x="73" y="152"/>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27000" bIns="27000" anchor="t">
                      <a:noAutofit/>
                    </a:bodyPr>
                    <a:p>
                      <a:endParaRPr b="0" lang="en-US" sz="2400" strike="noStrike" u="none">
                        <a:solidFill>
                          <a:srgbClr val="ffffff"/>
                        </a:solidFill>
                        <a:effectLst/>
                        <a:uFillTx/>
                        <a:latin typeface="Times New Roman"/>
                      </a:endParaRPr>
                    </a:p>
                  </p:txBody>
                </p:sp>
                <p:sp>
                  <p:nvSpPr>
                    <p:cNvPr id="3058" name=""/>
                    <p:cNvSpPr/>
                    <p:nvPr/>
                  </p:nvSpPr>
                  <p:spPr>
                    <a:xfrm>
                      <a:off x="7627680" y="2968200"/>
                      <a:ext cx="24480" cy="205200"/>
                    </a:xfrm>
                    <a:custGeom>
                      <a:avLst/>
                      <a:gdLst/>
                      <a:ahLst/>
                      <a:rect l="l" t="t" r="r" b="b"/>
                      <a:pathLst>
                        <a:path w="73" h="426">
                          <a:moveTo>
                            <a:pt x="73" y="426"/>
                          </a:moveTo>
                          <a:lnTo>
                            <a:pt x="73" y="18"/>
                          </a:lnTo>
                          <a:lnTo>
                            <a:pt x="0" y="0"/>
                          </a:lnTo>
                          <a:lnTo>
                            <a:pt x="0" y="280"/>
                          </a:lnTo>
                          <a:lnTo>
                            <a:pt x="73" y="426"/>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3059" name=""/>
                  <p:cNvGrpSpPr/>
                  <p:nvPr/>
                </p:nvGrpSpPr>
                <p:grpSpPr>
                  <a:xfrm>
                    <a:off x="7496280" y="3018960"/>
                    <a:ext cx="49320" cy="161280"/>
                    <a:chOff x="7496280" y="3018960"/>
                    <a:chExt cx="49320" cy="161280"/>
                  </a:xfrm>
                </p:grpSpPr>
                <p:sp>
                  <p:nvSpPr>
                    <p:cNvPr id="3060" name=""/>
                    <p:cNvSpPr/>
                    <p:nvPr/>
                  </p:nvSpPr>
                  <p:spPr>
                    <a:xfrm>
                      <a:off x="7496280" y="3109320"/>
                      <a:ext cx="47880" cy="66960"/>
                    </a:xfrm>
                    <a:custGeom>
                      <a:avLst/>
                      <a:gdLst/>
                      <a:ahLst/>
                      <a:rect l="l" t="t" r="r" b="b"/>
                      <a:pathLst>
                        <a:path w="138" h="141">
                          <a:moveTo>
                            <a:pt x="58" y="141"/>
                          </a:moveTo>
                          <a:lnTo>
                            <a:pt x="138" y="141"/>
                          </a:lnTo>
                          <a:lnTo>
                            <a:pt x="79" y="0"/>
                          </a:lnTo>
                          <a:lnTo>
                            <a:pt x="0" y="0"/>
                          </a:lnTo>
                          <a:lnTo>
                            <a:pt x="58" y="141"/>
                          </a:lnTo>
                          <a:close/>
                        </a:path>
                      </a:pathLst>
                    </a:custGeom>
                    <a:solidFill>
                      <a:srgbClr val="009900"/>
                    </a:solidFill>
                    <a:ln w="3240">
                      <a:solidFill>
                        <a:srgbClr val="000000"/>
                      </a:solidFill>
                      <a:round/>
                    </a:ln>
                  </p:spPr>
                  <p:style>
                    <a:lnRef idx="0"/>
                    <a:fillRef idx="0"/>
                    <a:effectRef idx="0"/>
                    <a:fontRef idx="minor"/>
                  </p:style>
                  <p:txBody>
                    <a:bodyPr lIns="90000" rIns="90000" tIns="20160" bIns="20160" anchor="t">
                      <a:noAutofit/>
                    </a:bodyPr>
                    <a:p>
                      <a:endParaRPr b="0" lang="en-US" sz="2400" strike="noStrike" u="none">
                        <a:solidFill>
                          <a:srgbClr val="ffffff"/>
                        </a:solidFill>
                        <a:effectLst/>
                        <a:uFillTx/>
                        <a:latin typeface="Times New Roman"/>
                      </a:endParaRPr>
                    </a:p>
                  </p:txBody>
                </p:sp>
                <p:sp>
                  <p:nvSpPr>
                    <p:cNvPr id="3061" name=""/>
                    <p:cNvSpPr/>
                    <p:nvPr/>
                  </p:nvSpPr>
                  <p:spPr>
                    <a:xfrm>
                      <a:off x="7496280" y="3018960"/>
                      <a:ext cx="28800" cy="90360"/>
                    </a:xfrm>
                    <a:custGeom>
                      <a:avLst/>
                      <a:gdLst/>
                      <a:ahLst/>
                      <a:rect l="l" t="t" r="r" b="b"/>
                      <a:pathLst>
                        <a:path w="84" h="191">
                          <a:moveTo>
                            <a:pt x="0" y="191"/>
                          </a:moveTo>
                          <a:lnTo>
                            <a:pt x="79" y="191"/>
                          </a:lnTo>
                          <a:lnTo>
                            <a:pt x="84" y="0"/>
                          </a:lnTo>
                          <a:lnTo>
                            <a:pt x="0" y="12"/>
                          </a:lnTo>
                          <a:lnTo>
                            <a:pt x="0" y="191"/>
                          </a:lnTo>
                          <a:close/>
                        </a:path>
                      </a:pathLst>
                    </a:custGeom>
                    <a:solidFill>
                      <a:srgbClr val="009900"/>
                    </a:solidFill>
                    <a:ln w="3240">
                      <a:solidFill>
                        <a:srgbClr val="000000"/>
                      </a:solidFill>
                      <a:round/>
                    </a:ln>
                  </p:spPr>
                  <p:style>
                    <a:lnRef idx="0"/>
                    <a:fillRef idx="0"/>
                    <a:effectRef idx="0"/>
                    <a:fontRef idx="minor"/>
                  </p:style>
                  <p:txBody>
                    <a:bodyPr lIns="90000" rIns="90000" tIns="43560" bIns="43560" anchor="t">
                      <a:noAutofit/>
                    </a:bodyPr>
                    <a:p>
                      <a:endParaRPr b="0" lang="en-US" sz="2400" strike="noStrike" u="none">
                        <a:solidFill>
                          <a:srgbClr val="ffffff"/>
                        </a:solidFill>
                        <a:effectLst/>
                        <a:uFillTx/>
                        <a:latin typeface="Times New Roman"/>
                      </a:endParaRPr>
                    </a:p>
                  </p:txBody>
                </p:sp>
                <p:sp>
                  <p:nvSpPr>
                    <p:cNvPr id="3062" name=""/>
                    <p:cNvSpPr/>
                    <p:nvPr/>
                  </p:nvSpPr>
                  <p:spPr>
                    <a:xfrm>
                      <a:off x="7523640" y="3018960"/>
                      <a:ext cx="21960" cy="161280"/>
                    </a:xfrm>
                    <a:custGeom>
                      <a:avLst/>
                      <a:gdLst/>
                      <a:ahLst/>
                      <a:rect l="l" t="t" r="r" b="b"/>
                      <a:pathLst>
                        <a:path w="63" h="332">
                          <a:moveTo>
                            <a:pt x="0" y="0"/>
                          </a:moveTo>
                          <a:lnTo>
                            <a:pt x="0" y="188"/>
                          </a:lnTo>
                          <a:lnTo>
                            <a:pt x="63" y="332"/>
                          </a:lnTo>
                          <a:lnTo>
                            <a:pt x="59" y="46"/>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grpSp>
          <p:grpSp>
            <p:nvGrpSpPr>
              <p:cNvPr id="3063" name=""/>
              <p:cNvGrpSpPr/>
              <p:nvPr/>
            </p:nvGrpSpPr>
            <p:grpSpPr>
              <a:xfrm>
                <a:off x="7075800" y="2826720"/>
                <a:ext cx="407880" cy="512640"/>
                <a:chOff x="7075800" y="2826720"/>
                <a:chExt cx="407880" cy="512640"/>
              </a:xfrm>
            </p:grpSpPr>
            <p:grpSp>
              <p:nvGrpSpPr>
                <p:cNvPr id="3064" name=""/>
                <p:cNvGrpSpPr/>
                <p:nvPr/>
              </p:nvGrpSpPr>
              <p:grpSpPr>
                <a:xfrm>
                  <a:off x="7075800" y="2826720"/>
                  <a:ext cx="407880" cy="512640"/>
                  <a:chOff x="7075800" y="2826720"/>
                  <a:chExt cx="407880" cy="512640"/>
                </a:xfrm>
              </p:grpSpPr>
              <p:sp>
                <p:nvSpPr>
                  <p:cNvPr id="3065" name=""/>
                  <p:cNvSpPr/>
                  <p:nvPr/>
                </p:nvSpPr>
                <p:spPr>
                  <a:xfrm>
                    <a:off x="7403760" y="2964240"/>
                    <a:ext cx="79920" cy="365040"/>
                  </a:xfrm>
                  <a:custGeom>
                    <a:avLst/>
                    <a:gdLst/>
                    <a:ahLst/>
                    <a:rect l="l" t="t" r="r" b="b"/>
                    <a:pathLst>
                      <a:path w="231" h="760">
                        <a:moveTo>
                          <a:pt x="65" y="0"/>
                        </a:moveTo>
                        <a:lnTo>
                          <a:pt x="65" y="89"/>
                        </a:lnTo>
                        <a:lnTo>
                          <a:pt x="0" y="75"/>
                        </a:lnTo>
                        <a:lnTo>
                          <a:pt x="0" y="760"/>
                        </a:lnTo>
                        <a:lnTo>
                          <a:pt x="231" y="753"/>
                        </a:lnTo>
                        <a:lnTo>
                          <a:pt x="231" y="89"/>
                        </a:lnTo>
                        <a:lnTo>
                          <a:pt x="65"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066" name=""/>
                  <p:cNvSpPr/>
                  <p:nvPr/>
                </p:nvSpPr>
                <p:spPr>
                  <a:xfrm>
                    <a:off x="7391160" y="2964240"/>
                    <a:ext cx="34200" cy="61200"/>
                  </a:xfrm>
                  <a:custGeom>
                    <a:avLst/>
                    <a:gdLst/>
                    <a:ahLst/>
                    <a:rect l="l" t="t" r="r" b="b"/>
                    <a:pathLst>
                      <a:path w="102" h="127">
                        <a:moveTo>
                          <a:pt x="102" y="0"/>
                        </a:moveTo>
                        <a:lnTo>
                          <a:pt x="0" y="23"/>
                        </a:lnTo>
                        <a:lnTo>
                          <a:pt x="0" y="127"/>
                        </a:lnTo>
                        <a:lnTo>
                          <a:pt x="102" y="127"/>
                        </a:lnTo>
                        <a:lnTo>
                          <a:pt x="102" y="0"/>
                        </a:lnTo>
                        <a:close/>
                      </a:path>
                    </a:pathLst>
                  </a:custGeom>
                  <a:solidFill>
                    <a:srgbClr val="009900"/>
                  </a:solidFill>
                  <a:ln w="3240">
                    <a:solidFill>
                      <a:srgbClr val="000000"/>
                    </a:solidFill>
                    <a:round/>
                  </a:ln>
                </p:spPr>
                <p:style>
                  <a:lnRef idx="0"/>
                  <a:fillRef idx="0"/>
                  <a:effectRef idx="0"/>
                  <a:fontRef idx="minor"/>
                </p:style>
                <p:txBody>
                  <a:bodyPr lIns="90000" rIns="90000" tIns="14400" bIns="14400" anchor="t">
                    <a:noAutofit/>
                  </a:bodyPr>
                  <a:p>
                    <a:endParaRPr b="0" lang="en-US" sz="2400" strike="noStrike" u="none">
                      <a:solidFill>
                        <a:srgbClr val="ffffff"/>
                      </a:solidFill>
                      <a:effectLst/>
                      <a:uFillTx/>
                      <a:latin typeface="Times New Roman"/>
                    </a:endParaRPr>
                  </a:p>
                </p:txBody>
              </p:sp>
              <p:sp>
                <p:nvSpPr>
                  <p:cNvPr id="3067" name=""/>
                  <p:cNvSpPr/>
                  <p:nvPr/>
                </p:nvSpPr>
                <p:spPr>
                  <a:xfrm>
                    <a:off x="7075800" y="2826720"/>
                    <a:ext cx="218520" cy="512640"/>
                  </a:xfrm>
                  <a:custGeom>
                    <a:avLst/>
                    <a:gdLst/>
                    <a:ahLst/>
                    <a:rect l="l" t="t" r="r" b="b"/>
                    <a:pathLst>
                      <a:path w="633" h="1066">
                        <a:moveTo>
                          <a:pt x="0" y="197"/>
                        </a:moveTo>
                        <a:lnTo>
                          <a:pt x="633" y="0"/>
                        </a:lnTo>
                        <a:lnTo>
                          <a:pt x="633" y="1066"/>
                        </a:lnTo>
                        <a:lnTo>
                          <a:pt x="1" y="1046"/>
                        </a:lnTo>
                        <a:lnTo>
                          <a:pt x="0" y="197"/>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068" name=""/>
                  <p:cNvSpPr/>
                  <p:nvPr/>
                </p:nvSpPr>
                <p:spPr>
                  <a:xfrm>
                    <a:off x="7295760" y="2826720"/>
                    <a:ext cx="110520" cy="512640"/>
                  </a:xfrm>
                  <a:custGeom>
                    <a:avLst/>
                    <a:gdLst/>
                    <a:ahLst/>
                    <a:rect l="l" t="t" r="r" b="b"/>
                    <a:pathLst>
                      <a:path w="321" h="1063">
                        <a:moveTo>
                          <a:pt x="0" y="0"/>
                        </a:moveTo>
                        <a:lnTo>
                          <a:pt x="51" y="15"/>
                        </a:lnTo>
                        <a:lnTo>
                          <a:pt x="125" y="8"/>
                        </a:lnTo>
                        <a:lnTo>
                          <a:pt x="198" y="23"/>
                        </a:lnTo>
                        <a:lnTo>
                          <a:pt x="198" y="60"/>
                        </a:lnTo>
                        <a:lnTo>
                          <a:pt x="321" y="108"/>
                        </a:lnTo>
                        <a:lnTo>
                          <a:pt x="321" y="1025"/>
                        </a:lnTo>
                        <a:lnTo>
                          <a:pt x="0" y="1063"/>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3069" name=""/>
                <p:cNvSpPr/>
                <p:nvPr/>
              </p:nvSpPr>
              <p:spPr>
                <a:xfrm>
                  <a:off x="7437240" y="2982240"/>
                  <a:ext cx="39600" cy="53640"/>
                </a:xfrm>
                <a:custGeom>
                  <a:avLst/>
                  <a:gdLst/>
                  <a:ahLst/>
                  <a:rect l="l" t="t" r="r" b="b"/>
                  <a:pathLst>
                    <a:path w="116" h="112">
                      <a:moveTo>
                        <a:pt x="0" y="0"/>
                      </a:moveTo>
                      <a:lnTo>
                        <a:pt x="0" y="59"/>
                      </a:lnTo>
                      <a:lnTo>
                        <a:pt x="116" y="112"/>
                      </a:lnTo>
                      <a:lnTo>
                        <a:pt x="116" y="64"/>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6840" bIns="6840" anchor="t">
                  <a:noAutofit/>
                </a:bodyPr>
                <a:p>
                  <a:endParaRPr b="0" lang="en-US" sz="2400" strike="noStrike" u="none">
                    <a:solidFill>
                      <a:srgbClr val="ffffff"/>
                    </a:solidFill>
                    <a:effectLst/>
                    <a:uFillTx/>
                    <a:latin typeface="Times New Roman"/>
                  </a:endParaRPr>
                </a:p>
              </p:txBody>
            </p:sp>
          </p:grpSp>
          <p:grpSp>
            <p:nvGrpSpPr>
              <p:cNvPr id="3070" name=""/>
              <p:cNvGrpSpPr/>
              <p:nvPr/>
            </p:nvGrpSpPr>
            <p:grpSpPr>
              <a:xfrm>
                <a:off x="7059240" y="2995560"/>
                <a:ext cx="47880" cy="336960"/>
                <a:chOff x="7059240" y="2995560"/>
                <a:chExt cx="47880" cy="336960"/>
              </a:xfrm>
            </p:grpSpPr>
            <p:grpSp>
              <p:nvGrpSpPr>
                <p:cNvPr id="3071" name=""/>
                <p:cNvGrpSpPr/>
                <p:nvPr/>
              </p:nvGrpSpPr>
              <p:grpSpPr>
                <a:xfrm>
                  <a:off x="7059240" y="2995560"/>
                  <a:ext cx="47880" cy="336960"/>
                  <a:chOff x="7059240" y="2995560"/>
                  <a:chExt cx="47880" cy="336960"/>
                </a:xfrm>
              </p:grpSpPr>
              <p:sp>
                <p:nvSpPr>
                  <p:cNvPr id="3072" name=""/>
                  <p:cNvSpPr/>
                  <p:nvPr/>
                </p:nvSpPr>
                <p:spPr>
                  <a:xfrm>
                    <a:off x="7059240" y="2995560"/>
                    <a:ext cx="25920" cy="336960"/>
                  </a:xfrm>
                  <a:custGeom>
                    <a:avLst/>
                    <a:gdLst/>
                    <a:ahLst/>
                    <a:rect l="l" t="t" r="r" b="b"/>
                    <a:pathLst>
                      <a:path w="80" h="701">
                        <a:moveTo>
                          <a:pt x="0" y="22"/>
                        </a:moveTo>
                        <a:lnTo>
                          <a:pt x="80" y="0"/>
                        </a:lnTo>
                        <a:lnTo>
                          <a:pt x="80" y="701"/>
                        </a:lnTo>
                        <a:lnTo>
                          <a:pt x="0" y="701"/>
                        </a:lnTo>
                        <a:lnTo>
                          <a:pt x="0" y="2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073" name=""/>
                  <p:cNvSpPr/>
                  <p:nvPr/>
                </p:nvSpPr>
                <p:spPr>
                  <a:xfrm>
                    <a:off x="7086600" y="2999160"/>
                    <a:ext cx="20520" cy="330120"/>
                  </a:xfrm>
                  <a:prstGeom prst="rect">
                    <a:avLst/>
                  </a:prstGeom>
                  <a:solidFill>
                    <a:srgbClr val="009900"/>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3074" name=""/>
                <p:cNvGrpSpPr/>
                <p:nvPr/>
              </p:nvGrpSpPr>
              <p:grpSpPr>
                <a:xfrm>
                  <a:off x="7096320" y="3012120"/>
                  <a:ext cx="360" cy="133920"/>
                  <a:chOff x="7096320" y="3012120"/>
                  <a:chExt cx="360" cy="133920"/>
                </a:xfrm>
              </p:grpSpPr>
              <p:grpSp>
                <p:nvGrpSpPr>
                  <p:cNvPr id="3075" name=""/>
                  <p:cNvGrpSpPr/>
                  <p:nvPr/>
                </p:nvGrpSpPr>
                <p:grpSpPr>
                  <a:xfrm>
                    <a:off x="7096320" y="3012120"/>
                    <a:ext cx="360" cy="56160"/>
                    <a:chOff x="7096320" y="3012120"/>
                    <a:chExt cx="360" cy="56160"/>
                  </a:xfrm>
                </p:grpSpPr>
                <p:sp>
                  <p:nvSpPr>
                    <p:cNvPr id="3076" name=""/>
                    <p:cNvSpPr/>
                    <p:nvPr/>
                  </p:nvSpPr>
                  <p:spPr>
                    <a:xfrm>
                      <a:off x="7096320" y="301212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sp>
                  <p:nvSpPr>
                    <p:cNvPr id="3077" name=""/>
                    <p:cNvSpPr/>
                    <p:nvPr/>
                  </p:nvSpPr>
                  <p:spPr>
                    <a:xfrm>
                      <a:off x="7096320" y="3048840"/>
                      <a:ext cx="360" cy="19440"/>
                    </a:xfrm>
                    <a:prstGeom prst="rect">
                      <a:avLst/>
                    </a:prstGeom>
                    <a:solidFill>
                      <a:srgbClr val="009900"/>
                    </a:solidFill>
                    <a:ln w="3240">
                      <a:solidFill>
                        <a:srgbClr val="000000"/>
                      </a:solidFill>
                      <a:miter/>
                    </a:ln>
                  </p:spPr>
                  <p:style>
                    <a:lnRef idx="0"/>
                    <a:fillRef idx="0"/>
                    <a:effectRef idx="0"/>
                    <a:fontRef idx="minor"/>
                  </p:style>
                  <p:txBody>
                    <a:bodyPr lIns="90000" rIns="90000" tIns="-27360" bIns="-27360" anchor="t">
                      <a:noAutofit/>
                    </a:bodyPr>
                    <a:p>
                      <a:endParaRPr b="0" lang="en-US" sz="2400" strike="noStrike" u="none">
                        <a:solidFill>
                          <a:srgbClr val="ffffff"/>
                        </a:solidFill>
                        <a:effectLst/>
                        <a:uFillTx/>
                        <a:latin typeface="Times New Roman"/>
                      </a:endParaRPr>
                    </a:p>
                  </p:txBody>
                </p:sp>
              </p:grpSp>
              <p:grpSp>
                <p:nvGrpSpPr>
                  <p:cNvPr id="3078" name=""/>
                  <p:cNvGrpSpPr/>
                  <p:nvPr/>
                </p:nvGrpSpPr>
                <p:grpSpPr>
                  <a:xfrm>
                    <a:off x="7096320" y="3089880"/>
                    <a:ext cx="360" cy="56160"/>
                    <a:chOff x="7096320" y="3089880"/>
                    <a:chExt cx="360" cy="56160"/>
                  </a:xfrm>
                </p:grpSpPr>
                <p:sp>
                  <p:nvSpPr>
                    <p:cNvPr id="3079" name=""/>
                    <p:cNvSpPr/>
                    <p:nvPr/>
                  </p:nvSpPr>
                  <p:spPr>
                    <a:xfrm>
                      <a:off x="7096320" y="3089880"/>
                      <a:ext cx="360" cy="19440"/>
                    </a:xfrm>
                    <a:prstGeom prst="rect">
                      <a:avLst/>
                    </a:prstGeom>
                    <a:solidFill>
                      <a:srgbClr val="009900"/>
                    </a:solidFill>
                    <a:ln w="3240">
                      <a:solidFill>
                        <a:srgbClr val="000000"/>
                      </a:solidFill>
                      <a:miter/>
                    </a:ln>
                  </p:spPr>
                  <p:style>
                    <a:lnRef idx="0"/>
                    <a:fillRef idx="0"/>
                    <a:effectRef idx="0"/>
                    <a:fontRef idx="minor"/>
                  </p:style>
                  <p:txBody>
                    <a:bodyPr lIns="90000" rIns="90000" tIns="-27360" bIns="-27360" anchor="t">
                      <a:noAutofit/>
                    </a:bodyPr>
                    <a:p>
                      <a:endParaRPr b="0" lang="en-US" sz="2400" strike="noStrike" u="none">
                        <a:solidFill>
                          <a:srgbClr val="ffffff"/>
                        </a:solidFill>
                        <a:effectLst/>
                        <a:uFillTx/>
                        <a:latin typeface="Times New Roman"/>
                      </a:endParaRPr>
                    </a:p>
                  </p:txBody>
                </p:sp>
                <p:sp>
                  <p:nvSpPr>
                    <p:cNvPr id="3080" name=""/>
                    <p:cNvSpPr/>
                    <p:nvPr/>
                  </p:nvSpPr>
                  <p:spPr>
                    <a:xfrm>
                      <a:off x="7096320" y="312948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grpSp>
            </p:grpSp>
          </p:grpSp>
        </p:grpSp>
        <p:grpSp>
          <p:nvGrpSpPr>
            <p:cNvPr id="3081" name=""/>
            <p:cNvGrpSpPr/>
            <p:nvPr/>
          </p:nvGrpSpPr>
          <p:grpSpPr>
            <a:xfrm>
              <a:off x="7118640" y="2813040"/>
              <a:ext cx="146520" cy="90720"/>
              <a:chOff x="7118640" y="2813040"/>
              <a:chExt cx="146520" cy="90720"/>
            </a:xfrm>
          </p:grpSpPr>
          <p:sp>
            <p:nvSpPr>
              <p:cNvPr id="3082" name=""/>
              <p:cNvSpPr/>
              <p:nvPr/>
            </p:nvSpPr>
            <p:spPr>
              <a:xfrm>
                <a:off x="7118640" y="2870280"/>
                <a:ext cx="12240" cy="33480"/>
              </a:xfrm>
              <a:custGeom>
                <a:avLst/>
                <a:gdLst/>
                <a:ahLst/>
                <a:rect l="l" t="t" r="r" b="b"/>
                <a:pathLst>
                  <a:path w="37" h="68">
                    <a:moveTo>
                      <a:pt x="0" y="0"/>
                    </a:moveTo>
                    <a:lnTo>
                      <a:pt x="0" y="68"/>
                    </a:lnTo>
                    <a:lnTo>
                      <a:pt x="35" y="57"/>
                    </a:lnTo>
                    <a:lnTo>
                      <a:pt x="37"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sp>
            <p:nvSpPr>
              <p:cNvPr id="3083" name=""/>
              <p:cNvSpPr/>
              <p:nvPr/>
            </p:nvSpPr>
            <p:spPr>
              <a:xfrm>
                <a:off x="7202880" y="2833560"/>
                <a:ext cx="11160" cy="33480"/>
              </a:xfrm>
              <a:custGeom>
                <a:avLst/>
                <a:gdLst/>
                <a:ahLst/>
                <a:rect l="l" t="t" r="r" b="b"/>
                <a:pathLst>
                  <a:path w="35" h="69">
                    <a:moveTo>
                      <a:pt x="0" y="0"/>
                    </a:moveTo>
                    <a:lnTo>
                      <a:pt x="0" y="69"/>
                    </a:lnTo>
                    <a:lnTo>
                      <a:pt x="34" y="57"/>
                    </a:lnTo>
                    <a:lnTo>
                      <a:pt x="35"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sp>
            <p:nvSpPr>
              <p:cNvPr id="3084" name=""/>
              <p:cNvSpPr/>
              <p:nvPr/>
            </p:nvSpPr>
            <p:spPr>
              <a:xfrm>
                <a:off x="7161480" y="2850480"/>
                <a:ext cx="12240" cy="33480"/>
              </a:xfrm>
              <a:custGeom>
                <a:avLst/>
                <a:gdLst/>
                <a:ahLst/>
                <a:rect l="l" t="t" r="r" b="b"/>
                <a:pathLst>
                  <a:path w="35" h="69">
                    <a:moveTo>
                      <a:pt x="0" y="0"/>
                    </a:moveTo>
                    <a:lnTo>
                      <a:pt x="0" y="69"/>
                    </a:lnTo>
                    <a:lnTo>
                      <a:pt x="34" y="57"/>
                    </a:lnTo>
                    <a:lnTo>
                      <a:pt x="35"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sp>
            <p:nvSpPr>
              <p:cNvPr id="3085" name=""/>
              <p:cNvSpPr/>
              <p:nvPr/>
            </p:nvSpPr>
            <p:spPr>
              <a:xfrm>
                <a:off x="7252920" y="2813040"/>
                <a:ext cx="12240" cy="33480"/>
              </a:xfrm>
              <a:custGeom>
                <a:avLst/>
                <a:gdLst/>
                <a:ahLst/>
                <a:rect l="l" t="t" r="r" b="b"/>
                <a:pathLst>
                  <a:path w="35" h="68">
                    <a:moveTo>
                      <a:pt x="0" y="0"/>
                    </a:moveTo>
                    <a:lnTo>
                      <a:pt x="0" y="68"/>
                    </a:lnTo>
                    <a:lnTo>
                      <a:pt x="34" y="56"/>
                    </a:lnTo>
                    <a:lnTo>
                      <a:pt x="35"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grpSp>
        <p:grpSp>
          <p:nvGrpSpPr>
            <p:cNvPr id="3086" name=""/>
            <p:cNvGrpSpPr/>
            <p:nvPr/>
          </p:nvGrpSpPr>
          <p:grpSpPr>
            <a:xfrm>
              <a:off x="7337520" y="2979000"/>
              <a:ext cx="83880" cy="361080"/>
              <a:chOff x="7337520" y="2979000"/>
              <a:chExt cx="83880" cy="361080"/>
            </a:xfrm>
          </p:grpSpPr>
          <p:grpSp>
            <p:nvGrpSpPr>
              <p:cNvPr id="3087" name=""/>
              <p:cNvGrpSpPr/>
              <p:nvPr/>
            </p:nvGrpSpPr>
            <p:grpSpPr>
              <a:xfrm>
                <a:off x="7337520" y="2979000"/>
                <a:ext cx="83880" cy="361080"/>
                <a:chOff x="7337520" y="2979000"/>
                <a:chExt cx="83880" cy="361080"/>
              </a:xfrm>
            </p:grpSpPr>
            <p:sp>
              <p:nvSpPr>
                <p:cNvPr id="3088" name=""/>
                <p:cNvSpPr/>
                <p:nvPr/>
              </p:nvSpPr>
              <p:spPr>
                <a:xfrm>
                  <a:off x="7364880" y="2979000"/>
                  <a:ext cx="56520" cy="361080"/>
                </a:xfrm>
                <a:custGeom>
                  <a:avLst/>
                  <a:gdLst/>
                  <a:ahLst/>
                  <a:rect l="l" t="t" r="r" b="b"/>
                  <a:pathLst>
                    <a:path w="168" h="753">
                      <a:moveTo>
                        <a:pt x="0" y="0"/>
                      </a:moveTo>
                      <a:lnTo>
                        <a:pt x="168" y="37"/>
                      </a:lnTo>
                      <a:lnTo>
                        <a:pt x="168" y="735"/>
                      </a:lnTo>
                      <a:lnTo>
                        <a:pt x="0" y="753"/>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089" name=""/>
                <p:cNvSpPr/>
                <p:nvPr/>
              </p:nvSpPr>
              <p:spPr>
                <a:xfrm>
                  <a:off x="7337520" y="2979000"/>
                  <a:ext cx="27360" cy="361080"/>
                </a:xfrm>
                <a:custGeom>
                  <a:avLst/>
                  <a:gdLst/>
                  <a:ahLst/>
                  <a:rect l="l" t="t" r="r" b="b"/>
                  <a:pathLst>
                    <a:path w="76" h="754">
                      <a:moveTo>
                        <a:pt x="76" y="0"/>
                      </a:moveTo>
                      <a:lnTo>
                        <a:pt x="76" y="754"/>
                      </a:lnTo>
                      <a:lnTo>
                        <a:pt x="0" y="741"/>
                      </a:lnTo>
                      <a:lnTo>
                        <a:pt x="0" y="15"/>
                      </a:lnTo>
                      <a:lnTo>
                        <a:pt x="76"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3090" name=""/>
              <p:cNvGrpSpPr/>
              <p:nvPr/>
            </p:nvGrpSpPr>
            <p:grpSpPr>
              <a:xfrm>
                <a:off x="7387200" y="3033360"/>
                <a:ext cx="360" cy="133560"/>
                <a:chOff x="7387200" y="3033360"/>
                <a:chExt cx="360" cy="133560"/>
              </a:xfrm>
            </p:grpSpPr>
            <p:grpSp>
              <p:nvGrpSpPr>
                <p:cNvPr id="3091" name=""/>
                <p:cNvGrpSpPr/>
                <p:nvPr/>
              </p:nvGrpSpPr>
              <p:grpSpPr>
                <a:xfrm>
                  <a:off x="7387200" y="3033360"/>
                  <a:ext cx="360" cy="56520"/>
                  <a:chOff x="7387200" y="3033360"/>
                  <a:chExt cx="360" cy="56520"/>
                </a:xfrm>
              </p:grpSpPr>
              <p:sp>
                <p:nvSpPr>
                  <p:cNvPr id="3092" name=""/>
                  <p:cNvSpPr/>
                  <p:nvPr/>
                </p:nvSpPr>
                <p:spPr>
                  <a:xfrm>
                    <a:off x="7387200" y="303336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sp>
                <p:nvSpPr>
                  <p:cNvPr id="3093" name=""/>
                  <p:cNvSpPr/>
                  <p:nvPr/>
                </p:nvSpPr>
                <p:spPr>
                  <a:xfrm>
                    <a:off x="7387200" y="3069720"/>
                    <a:ext cx="3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grpSp>
            <p:grpSp>
              <p:nvGrpSpPr>
                <p:cNvPr id="3094" name=""/>
                <p:cNvGrpSpPr/>
                <p:nvPr/>
              </p:nvGrpSpPr>
              <p:grpSpPr>
                <a:xfrm>
                  <a:off x="7387200" y="3110400"/>
                  <a:ext cx="360" cy="56520"/>
                  <a:chOff x="7387200" y="3110400"/>
                  <a:chExt cx="360" cy="56520"/>
                </a:xfrm>
              </p:grpSpPr>
              <p:sp>
                <p:nvSpPr>
                  <p:cNvPr id="3095" name=""/>
                  <p:cNvSpPr/>
                  <p:nvPr/>
                </p:nvSpPr>
                <p:spPr>
                  <a:xfrm>
                    <a:off x="7387200" y="3110400"/>
                    <a:ext cx="3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3096" name=""/>
                  <p:cNvSpPr/>
                  <p:nvPr/>
                </p:nvSpPr>
                <p:spPr>
                  <a:xfrm>
                    <a:off x="7387200" y="315036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grpSp>
          </p:grpSp>
        </p:grpSp>
        <p:sp>
          <p:nvSpPr>
            <p:cNvPr id="3097" name=""/>
            <p:cNvSpPr/>
            <p:nvPr/>
          </p:nvSpPr>
          <p:spPr>
            <a:xfrm>
              <a:off x="7404120" y="3094200"/>
              <a:ext cx="131400" cy="237240"/>
            </a:xfrm>
            <a:custGeom>
              <a:avLst/>
              <a:gdLst/>
              <a:ahLst/>
              <a:rect l="l" t="t" r="r" b="b"/>
              <a:pathLst>
                <a:path w="378" h="491">
                  <a:moveTo>
                    <a:pt x="0" y="491"/>
                  </a:moveTo>
                  <a:lnTo>
                    <a:pt x="378" y="491"/>
                  </a:lnTo>
                  <a:lnTo>
                    <a:pt x="378" y="0"/>
                  </a:lnTo>
                  <a:lnTo>
                    <a:pt x="145" y="14"/>
                  </a:lnTo>
                  <a:lnTo>
                    <a:pt x="145" y="365"/>
                  </a:lnTo>
                  <a:lnTo>
                    <a:pt x="0" y="395"/>
                  </a:lnTo>
                  <a:lnTo>
                    <a:pt x="0" y="491"/>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098" name=""/>
            <p:cNvSpPr/>
            <p:nvPr/>
          </p:nvSpPr>
          <p:spPr>
            <a:xfrm>
              <a:off x="7956720" y="3185640"/>
              <a:ext cx="23400" cy="135720"/>
            </a:xfrm>
            <a:custGeom>
              <a:avLst/>
              <a:gdLst/>
              <a:ahLst/>
              <a:rect l="l" t="t" r="r" b="b"/>
              <a:pathLst>
                <a:path w="69" h="282">
                  <a:moveTo>
                    <a:pt x="0" y="47"/>
                  </a:moveTo>
                  <a:lnTo>
                    <a:pt x="1" y="32"/>
                  </a:lnTo>
                  <a:lnTo>
                    <a:pt x="5" y="18"/>
                  </a:lnTo>
                  <a:lnTo>
                    <a:pt x="14" y="6"/>
                  </a:lnTo>
                  <a:lnTo>
                    <a:pt x="26" y="0"/>
                  </a:lnTo>
                  <a:lnTo>
                    <a:pt x="40" y="0"/>
                  </a:lnTo>
                  <a:lnTo>
                    <a:pt x="48" y="4"/>
                  </a:lnTo>
                  <a:lnTo>
                    <a:pt x="58" y="12"/>
                  </a:lnTo>
                  <a:lnTo>
                    <a:pt x="64" y="21"/>
                  </a:lnTo>
                  <a:lnTo>
                    <a:pt x="68" y="30"/>
                  </a:lnTo>
                  <a:lnTo>
                    <a:pt x="69" y="38"/>
                  </a:lnTo>
                  <a:lnTo>
                    <a:pt x="69" y="49"/>
                  </a:lnTo>
                  <a:lnTo>
                    <a:pt x="55" y="49"/>
                  </a:lnTo>
                  <a:lnTo>
                    <a:pt x="55" y="32"/>
                  </a:lnTo>
                  <a:lnTo>
                    <a:pt x="49" y="21"/>
                  </a:lnTo>
                  <a:lnTo>
                    <a:pt x="42" y="15"/>
                  </a:lnTo>
                  <a:lnTo>
                    <a:pt x="31" y="15"/>
                  </a:lnTo>
                  <a:lnTo>
                    <a:pt x="23" y="19"/>
                  </a:lnTo>
                  <a:lnTo>
                    <a:pt x="15" y="28"/>
                  </a:lnTo>
                  <a:lnTo>
                    <a:pt x="13" y="39"/>
                  </a:lnTo>
                  <a:lnTo>
                    <a:pt x="13" y="53"/>
                  </a:lnTo>
                  <a:lnTo>
                    <a:pt x="13" y="282"/>
                  </a:lnTo>
                  <a:lnTo>
                    <a:pt x="0" y="282"/>
                  </a:lnTo>
                  <a:lnTo>
                    <a:pt x="0" y="47"/>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3099" name=""/>
            <p:cNvGrpSpPr/>
            <p:nvPr/>
          </p:nvGrpSpPr>
          <p:grpSpPr>
            <a:xfrm>
              <a:off x="7467840" y="3290760"/>
              <a:ext cx="298440" cy="52920"/>
              <a:chOff x="7467840" y="3290760"/>
              <a:chExt cx="298440" cy="52920"/>
            </a:xfrm>
          </p:grpSpPr>
          <p:grpSp>
            <p:nvGrpSpPr>
              <p:cNvPr id="3100" name=""/>
              <p:cNvGrpSpPr/>
              <p:nvPr/>
            </p:nvGrpSpPr>
            <p:grpSpPr>
              <a:xfrm>
                <a:off x="7467840" y="3290760"/>
                <a:ext cx="149040" cy="51480"/>
                <a:chOff x="7467840" y="3290760"/>
                <a:chExt cx="149040" cy="51480"/>
              </a:xfrm>
            </p:grpSpPr>
            <p:grpSp>
              <p:nvGrpSpPr>
                <p:cNvPr id="3101" name=""/>
                <p:cNvGrpSpPr/>
                <p:nvPr/>
              </p:nvGrpSpPr>
              <p:grpSpPr>
                <a:xfrm>
                  <a:off x="7467840" y="3290760"/>
                  <a:ext cx="37080" cy="51480"/>
                  <a:chOff x="7467840" y="3290760"/>
                  <a:chExt cx="37080" cy="51480"/>
                </a:xfrm>
              </p:grpSpPr>
              <p:sp>
                <p:nvSpPr>
                  <p:cNvPr id="3102" name=""/>
                  <p:cNvSpPr/>
                  <p:nvPr/>
                </p:nvSpPr>
                <p:spPr>
                  <a:xfrm>
                    <a:off x="7468920" y="329364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3103" name=""/>
                  <p:cNvSpPr/>
                  <p:nvPr/>
                </p:nvSpPr>
                <p:spPr>
                  <a:xfrm>
                    <a:off x="7467840" y="3290760"/>
                    <a:ext cx="37080" cy="51480"/>
                  </a:xfrm>
                  <a:custGeom>
                    <a:avLst/>
                    <a:gdLst/>
                    <a:ahLst/>
                    <a:rect l="l" t="t" r="r" b="b"/>
                    <a:pathLst>
                      <a:path w="106" h="111">
                        <a:moveTo>
                          <a:pt x="0" y="0"/>
                        </a:moveTo>
                        <a:lnTo>
                          <a:pt x="106" y="111"/>
                        </a:lnTo>
                        <a:lnTo>
                          <a:pt x="106"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3104" name=""/>
                <p:cNvGrpSpPr/>
                <p:nvPr/>
              </p:nvGrpSpPr>
              <p:grpSpPr>
                <a:xfrm>
                  <a:off x="7504920" y="3290760"/>
                  <a:ext cx="37080" cy="51480"/>
                  <a:chOff x="7504920" y="3290760"/>
                  <a:chExt cx="37080" cy="51480"/>
                </a:xfrm>
              </p:grpSpPr>
              <p:sp>
                <p:nvSpPr>
                  <p:cNvPr id="3105" name=""/>
                  <p:cNvSpPr/>
                  <p:nvPr/>
                </p:nvSpPr>
                <p:spPr>
                  <a:xfrm>
                    <a:off x="7506000" y="329364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3106" name=""/>
                  <p:cNvSpPr/>
                  <p:nvPr/>
                </p:nvSpPr>
                <p:spPr>
                  <a:xfrm>
                    <a:off x="7504920" y="3290760"/>
                    <a:ext cx="37080" cy="51480"/>
                  </a:xfrm>
                  <a:custGeom>
                    <a:avLst/>
                    <a:gdLst/>
                    <a:ahLst/>
                    <a:rect l="l" t="t" r="r" b="b"/>
                    <a:pathLst>
                      <a:path w="108" h="111">
                        <a:moveTo>
                          <a:pt x="0" y="0"/>
                        </a:moveTo>
                        <a:lnTo>
                          <a:pt x="108" y="111"/>
                        </a:lnTo>
                        <a:lnTo>
                          <a:pt x="108"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3107" name=""/>
                <p:cNvGrpSpPr/>
                <p:nvPr/>
              </p:nvGrpSpPr>
              <p:grpSpPr>
                <a:xfrm>
                  <a:off x="7542360" y="3290760"/>
                  <a:ext cx="37080" cy="51480"/>
                  <a:chOff x="7542360" y="3290760"/>
                  <a:chExt cx="37080" cy="51480"/>
                </a:xfrm>
              </p:grpSpPr>
              <p:sp>
                <p:nvSpPr>
                  <p:cNvPr id="3108" name=""/>
                  <p:cNvSpPr/>
                  <p:nvPr/>
                </p:nvSpPr>
                <p:spPr>
                  <a:xfrm>
                    <a:off x="7543440" y="329364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3109" name=""/>
                  <p:cNvSpPr/>
                  <p:nvPr/>
                </p:nvSpPr>
                <p:spPr>
                  <a:xfrm>
                    <a:off x="7542360" y="3290760"/>
                    <a:ext cx="37080" cy="51480"/>
                  </a:xfrm>
                  <a:custGeom>
                    <a:avLst/>
                    <a:gdLst/>
                    <a:ahLst/>
                    <a:rect l="l" t="t" r="r" b="b"/>
                    <a:pathLst>
                      <a:path w="109" h="111">
                        <a:moveTo>
                          <a:pt x="0" y="0"/>
                        </a:moveTo>
                        <a:lnTo>
                          <a:pt x="109" y="111"/>
                        </a:lnTo>
                        <a:lnTo>
                          <a:pt x="109"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3110" name=""/>
                <p:cNvGrpSpPr/>
                <p:nvPr/>
              </p:nvGrpSpPr>
              <p:grpSpPr>
                <a:xfrm>
                  <a:off x="7579800" y="3290760"/>
                  <a:ext cx="37080" cy="51480"/>
                  <a:chOff x="7579800" y="3290760"/>
                  <a:chExt cx="37080" cy="51480"/>
                </a:xfrm>
              </p:grpSpPr>
              <p:sp>
                <p:nvSpPr>
                  <p:cNvPr id="3111" name=""/>
                  <p:cNvSpPr/>
                  <p:nvPr/>
                </p:nvSpPr>
                <p:spPr>
                  <a:xfrm>
                    <a:off x="7580880" y="329364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3112" name=""/>
                  <p:cNvSpPr/>
                  <p:nvPr/>
                </p:nvSpPr>
                <p:spPr>
                  <a:xfrm>
                    <a:off x="7579800" y="3290760"/>
                    <a:ext cx="37080" cy="51480"/>
                  </a:xfrm>
                  <a:custGeom>
                    <a:avLst/>
                    <a:gdLst/>
                    <a:ahLst/>
                    <a:rect l="l" t="t" r="r" b="b"/>
                    <a:pathLst>
                      <a:path w="107" h="111">
                        <a:moveTo>
                          <a:pt x="0" y="0"/>
                        </a:moveTo>
                        <a:lnTo>
                          <a:pt x="107" y="111"/>
                        </a:lnTo>
                        <a:lnTo>
                          <a:pt x="107"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grpSp>
            <p:nvGrpSpPr>
              <p:cNvPr id="3113" name=""/>
              <p:cNvGrpSpPr/>
              <p:nvPr/>
            </p:nvGrpSpPr>
            <p:grpSpPr>
              <a:xfrm>
                <a:off x="7617240" y="3290760"/>
                <a:ext cx="149040" cy="51480"/>
                <a:chOff x="7617240" y="3290760"/>
                <a:chExt cx="149040" cy="51480"/>
              </a:xfrm>
            </p:grpSpPr>
            <p:grpSp>
              <p:nvGrpSpPr>
                <p:cNvPr id="3114" name=""/>
                <p:cNvGrpSpPr/>
                <p:nvPr/>
              </p:nvGrpSpPr>
              <p:grpSpPr>
                <a:xfrm>
                  <a:off x="7617240" y="3290760"/>
                  <a:ext cx="37080" cy="51480"/>
                  <a:chOff x="7617240" y="3290760"/>
                  <a:chExt cx="37080" cy="51480"/>
                </a:xfrm>
              </p:grpSpPr>
              <p:sp>
                <p:nvSpPr>
                  <p:cNvPr id="3115" name=""/>
                  <p:cNvSpPr/>
                  <p:nvPr/>
                </p:nvSpPr>
                <p:spPr>
                  <a:xfrm>
                    <a:off x="7618320" y="329364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3116" name=""/>
                  <p:cNvSpPr/>
                  <p:nvPr/>
                </p:nvSpPr>
                <p:spPr>
                  <a:xfrm>
                    <a:off x="7617240" y="3290760"/>
                    <a:ext cx="37080" cy="51480"/>
                  </a:xfrm>
                  <a:custGeom>
                    <a:avLst/>
                    <a:gdLst/>
                    <a:ahLst/>
                    <a:rect l="l" t="t" r="r" b="b"/>
                    <a:pathLst>
                      <a:path w="107" h="111">
                        <a:moveTo>
                          <a:pt x="0" y="0"/>
                        </a:moveTo>
                        <a:lnTo>
                          <a:pt x="107" y="111"/>
                        </a:lnTo>
                        <a:lnTo>
                          <a:pt x="107"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3117" name=""/>
                <p:cNvGrpSpPr/>
                <p:nvPr/>
              </p:nvGrpSpPr>
              <p:grpSpPr>
                <a:xfrm>
                  <a:off x="7654320" y="3290760"/>
                  <a:ext cx="37080" cy="51480"/>
                  <a:chOff x="7654320" y="3290760"/>
                  <a:chExt cx="37080" cy="51480"/>
                </a:xfrm>
              </p:grpSpPr>
              <p:sp>
                <p:nvSpPr>
                  <p:cNvPr id="3118" name=""/>
                  <p:cNvSpPr/>
                  <p:nvPr/>
                </p:nvSpPr>
                <p:spPr>
                  <a:xfrm>
                    <a:off x="7655400" y="3293640"/>
                    <a:ext cx="3456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3119" name=""/>
                  <p:cNvSpPr/>
                  <p:nvPr/>
                </p:nvSpPr>
                <p:spPr>
                  <a:xfrm>
                    <a:off x="7654320" y="3290760"/>
                    <a:ext cx="37080" cy="51480"/>
                  </a:xfrm>
                  <a:custGeom>
                    <a:avLst/>
                    <a:gdLst/>
                    <a:ahLst/>
                    <a:rect l="l" t="t" r="r" b="b"/>
                    <a:pathLst>
                      <a:path w="109" h="111">
                        <a:moveTo>
                          <a:pt x="0" y="0"/>
                        </a:moveTo>
                        <a:lnTo>
                          <a:pt x="109" y="111"/>
                        </a:lnTo>
                        <a:lnTo>
                          <a:pt x="109"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3120" name=""/>
                <p:cNvGrpSpPr/>
                <p:nvPr/>
              </p:nvGrpSpPr>
              <p:grpSpPr>
                <a:xfrm>
                  <a:off x="7691760" y="3290760"/>
                  <a:ext cx="37080" cy="51480"/>
                  <a:chOff x="7691760" y="3290760"/>
                  <a:chExt cx="37080" cy="51480"/>
                </a:xfrm>
              </p:grpSpPr>
              <p:sp>
                <p:nvSpPr>
                  <p:cNvPr id="3121" name=""/>
                  <p:cNvSpPr/>
                  <p:nvPr/>
                </p:nvSpPr>
                <p:spPr>
                  <a:xfrm>
                    <a:off x="7692840" y="3293640"/>
                    <a:ext cx="3456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3122" name=""/>
                  <p:cNvSpPr/>
                  <p:nvPr/>
                </p:nvSpPr>
                <p:spPr>
                  <a:xfrm>
                    <a:off x="7691760" y="3290760"/>
                    <a:ext cx="37080" cy="51480"/>
                  </a:xfrm>
                  <a:custGeom>
                    <a:avLst/>
                    <a:gdLst/>
                    <a:ahLst/>
                    <a:rect l="l" t="t" r="r" b="b"/>
                    <a:pathLst>
                      <a:path w="108" h="111">
                        <a:moveTo>
                          <a:pt x="0" y="0"/>
                        </a:moveTo>
                        <a:lnTo>
                          <a:pt x="108" y="111"/>
                        </a:lnTo>
                        <a:lnTo>
                          <a:pt x="108"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3123" name=""/>
                <p:cNvGrpSpPr/>
                <p:nvPr/>
              </p:nvGrpSpPr>
              <p:grpSpPr>
                <a:xfrm>
                  <a:off x="7729200" y="3290760"/>
                  <a:ext cx="37080" cy="51480"/>
                  <a:chOff x="7729200" y="3290760"/>
                  <a:chExt cx="37080" cy="51480"/>
                </a:xfrm>
              </p:grpSpPr>
              <p:sp>
                <p:nvSpPr>
                  <p:cNvPr id="3124" name=""/>
                  <p:cNvSpPr/>
                  <p:nvPr/>
                </p:nvSpPr>
                <p:spPr>
                  <a:xfrm>
                    <a:off x="7730280" y="3293640"/>
                    <a:ext cx="3456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3125" name=""/>
                  <p:cNvSpPr/>
                  <p:nvPr/>
                </p:nvSpPr>
                <p:spPr>
                  <a:xfrm>
                    <a:off x="7729200" y="3290760"/>
                    <a:ext cx="37080" cy="51480"/>
                  </a:xfrm>
                  <a:custGeom>
                    <a:avLst/>
                    <a:gdLst/>
                    <a:ahLst/>
                    <a:rect l="l" t="t" r="r" b="b"/>
                    <a:pathLst>
                      <a:path w="107" h="111">
                        <a:moveTo>
                          <a:pt x="0" y="0"/>
                        </a:moveTo>
                        <a:lnTo>
                          <a:pt x="107" y="111"/>
                        </a:lnTo>
                        <a:lnTo>
                          <a:pt x="107"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sp>
            <p:nvSpPr>
              <p:cNvPr id="3126" name=""/>
              <p:cNvSpPr/>
              <p:nvPr/>
            </p:nvSpPr>
            <p:spPr>
              <a:xfrm>
                <a:off x="7560360" y="3290760"/>
                <a:ext cx="108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3127" name=""/>
              <p:cNvSpPr/>
              <p:nvPr/>
            </p:nvSpPr>
            <p:spPr>
              <a:xfrm>
                <a:off x="7672320" y="329076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3128" name=""/>
              <p:cNvSpPr/>
              <p:nvPr/>
            </p:nvSpPr>
            <p:spPr>
              <a:xfrm>
                <a:off x="7597800" y="3290760"/>
                <a:ext cx="108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3129" name=""/>
              <p:cNvSpPr/>
              <p:nvPr/>
            </p:nvSpPr>
            <p:spPr>
              <a:xfrm>
                <a:off x="7634880" y="329076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3130" name=""/>
              <p:cNvSpPr/>
              <p:nvPr/>
            </p:nvSpPr>
            <p:spPr>
              <a:xfrm>
                <a:off x="7524000" y="329076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3131" name=""/>
              <p:cNvSpPr/>
              <p:nvPr/>
            </p:nvSpPr>
            <p:spPr>
              <a:xfrm>
                <a:off x="7485480" y="3290760"/>
                <a:ext cx="108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3132" name=""/>
              <p:cNvSpPr/>
              <p:nvPr/>
            </p:nvSpPr>
            <p:spPr>
              <a:xfrm>
                <a:off x="7709760" y="329076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3133" name=""/>
              <p:cNvSpPr/>
              <p:nvPr/>
            </p:nvSpPr>
            <p:spPr>
              <a:xfrm>
                <a:off x="7747200" y="329076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grpSp>
        <p:sp>
          <p:nvSpPr>
            <p:cNvPr id="3134" name=""/>
            <p:cNvSpPr/>
            <p:nvPr/>
          </p:nvSpPr>
          <p:spPr>
            <a:xfrm>
              <a:off x="7410960" y="3264120"/>
              <a:ext cx="326520" cy="26640"/>
            </a:xfrm>
            <a:custGeom>
              <a:avLst/>
              <a:gdLst/>
              <a:ahLst/>
              <a:rect l="l" t="t" r="r" b="b"/>
              <a:pathLst>
                <a:path w="945" h="52">
                  <a:moveTo>
                    <a:pt x="0" y="44"/>
                  </a:moveTo>
                  <a:lnTo>
                    <a:pt x="58" y="0"/>
                  </a:lnTo>
                  <a:lnTo>
                    <a:pt x="939" y="0"/>
                  </a:lnTo>
                  <a:lnTo>
                    <a:pt x="945" y="52"/>
                  </a:lnTo>
                </a:path>
              </a:pathLst>
            </a:custGeom>
            <a:solidFill>
              <a:srgbClr val="009900"/>
            </a:solidFill>
            <a:ln w="3240">
              <a:solidFill>
                <a:srgbClr val="000000"/>
              </a:solidFill>
              <a:round/>
            </a:ln>
          </p:spPr>
          <p:style>
            <a:lnRef idx="0"/>
            <a:fillRef idx="0"/>
            <a:effectRef idx="0"/>
            <a:fontRef idx="minor"/>
          </p:style>
          <p:txBody>
            <a:bodyPr lIns="90000" rIns="90000" tIns="-20160" bIns="-20160" anchor="t">
              <a:noAutofit/>
            </a:bodyPr>
            <a:p>
              <a:endParaRPr b="0" lang="en-US" sz="2400" strike="noStrike" u="none">
                <a:solidFill>
                  <a:srgbClr val="ffffff"/>
                </a:solidFill>
                <a:effectLst/>
                <a:uFillTx/>
                <a:latin typeface="Times New Roman"/>
              </a:endParaRPr>
            </a:p>
          </p:txBody>
        </p:sp>
        <p:sp>
          <p:nvSpPr>
            <p:cNvPr id="3135" name=""/>
            <p:cNvSpPr/>
            <p:nvPr/>
          </p:nvSpPr>
          <p:spPr>
            <a:xfrm>
              <a:off x="7887600" y="3161880"/>
              <a:ext cx="31680" cy="179640"/>
            </a:xfrm>
            <a:custGeom>
              <a:avLst/>
              <a:gdLst/>
              <a:ahLst/>
              <a:rect l="l" t="t" r="r" b="b"/>
              <a:pathLst>
                <a:path w="91" h="372">
                  <a:moveTo>
                    <a:pt x="0" y="62"/>
                  </a:moveTo>
                  <a:lnTo>
                    <a:pt x="1" y="43"/>
                  </a:lnTo>
                  <a:lnTo>
                    <a:pt x="7" y="24"/>
                  </a:lnTo>
                  <a:lnTo>
                    <a:pt x="19" y="9"/>
                  </a:lnTo>
                  <a:lnTo>
                    <a:pt x="35" y="0"/>
                  </a:lnTo>
                  <a:lnTo>
                    <a:pt x="54" y="0"/>
                  </a:lnTo>
                  <a:lnTo>
                    <a:pt x="66" y="6"/>
                  </a:lnTo>
                  <a:lnTo>
                    <a:pt x="78" y="16"/>
                  </a:lnTo>
                  <a:lnTo>
                    <a:pt x="85" y="28"/>
                  </a:lnTo>
                  <a:lnTo>
                    <a:pt x="89" y="41"/>
                  </a:lnTo>
                  <a:lnTo>
                    <a:pt x="90" y="50"/>
                  </a:lnTo>
                  <a:lnTo>
                    <a:pt x="91" y="64"/>
                  </a:lnTo>
                  <a:lnTo>
                    <a:pt x="74" y="64"/>
                  </a:lnTo>
                  <a:lnTo>
                    <a:pt x="74" y="43"/>
                  </a:lnTo>
                  <a:lnTo>
                    <a:pt x="67" y="28"/>
                  </a:lnTo>
                  <a:lnTo>
                    <a:pt x="56" y="21"/>
                  </a:lnTo>
                  <a:lnTo>
                    <a:pt x="42" y="21"/>
                  </a:lnTo>
                  <a:lnTo>
                    <a:pt x="32" y="25"/>
                  </a:lnTo>
                  <a:lnTo>
                    <a:pt x="21" y="37"/>
                  </a:lnTo>
                  <a:lnTo>
                    <a:pt x="18" y="52"/>
                  </a:lnTo>
                  <a:lnTo>
                    <a:pt x="18" y="70"/>
                  </a:lnTo>
                  <a:lnTo>
                    <a:pt x="18" y="372"/>
                  </a:lnTo>
                  <a:lnTo>
                    <a:pt x="0" y="372"/>
                  </a:lnTo>
                  <a:lnTo>
                    <a:pt x="0" y="6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3136" name=""/>
            <p:cNvGrpSpPr/>
            <p:nvPr/>
          </p:nvGrpSpPr>
          <p:grpSpPr>
            <a:xfrm>
              <a:off x="7819920" y="3297960"/>
              <a:ext cx="58680" cy="46080"/>
              <a:chOff x="7819920" y="3297960"/>
              <a:chExt cx="58680" cy="46080"/>
            </a:xfrm>
          </p:grpSpPr>
          <p:sp>
            <p:nvSpPr>
              <p:cNvPr id="3137" name=""/>
              <p:cNvSpPr/>
              <p:nvPr/>
            </p:nvSpPr>
            <p:spPr>
              <a:xfrm>
                <a:off x="7819920" y="3297960"/>
                <a:ext cx="43920" cy="46080"/>
              </a:xfrm>
              <a:custGeom>
                <a:avLst/>
                <a:gdLst/>
                <a:ahLst/>
                <a:rect l="l" t="t" r="r" b="b"/>
                <a:pathLst>
                  <a:path w="131" h="94">
                    <a:moveTo>
                      <a:pt x="0" y="94"/>
                    </a:moveTo>
                    <a:lnTo>
                      <a:pt x="131" y="94"/>
                    </a:lnTo>
                    <a:lnTo>
                      <a:pt x="131" y="0"/>
                    </a:lnTo>
                    <a:lnTo>
                      <a:pt x="1" y="0"/>
                    </a:lnTo>
                    <a:lnTo>
                      <a:pt x="0" y="94"/>
                    </a:lnTo>
                    <a:close/>
                  </a:path>
                </a:pathLst>
              </a:custGeom>
              <a:solidFill>
                <a:srgbClr val="009900"/>
              </a:solidFill>
              <a:ln w="3240">
                <a:solidFill>
                  <a:srgbClr val="000000"/>
                </a:solidFill>
                <a:round/>
              </a:ln>
            </p:spPr>
            <p:style>
              <a:lnRef idx="0"/>
              <a:fillRef idx="0"/>
              <a:effectRef idx="0"/>
              <a:fontRef idx="minor"/>
            </p:style>
            <p:txBody>
              <a:bodyPr lIns="90000" rIns="90000" tIns="-720" bIns="-720" anchor="t">
                <a:noAutofit/>
              </a:bodyPr>
              <a:p>
                <a:endParaRPr b="0" lang="en-US" sz="2400" strike="noStrike" u="none">
                  <a:solidFill>
                    <a:srgbClr val="ffffff"/>
                  </a:solidFill>
                  <a:effectLst/>
                  <a:uFillTx/>
                  <a:latin typeface="Times New Roman"/>
                </a:endParaRPr>
              </a:p>
            </p:txBody>
          </p:sp>
          <p:sp>
            <p:nvSpPr>
              <p:cNvPr id="3138" name=""/>
              <p:cNvSpPr/>
              <p:nvPr/>
            </p:nvSpPr>
            <p:spPr>
              <a:xfrm>
                <a:off x="7863840" y="3300840"/>
                <a:ext cx="14760" cy="43200"/>
              </a:xfrm>
              <a:custGeom>
                <a:avLst/>
                <a:gdLst/>
                <a:ahLst/>
                <a:rect l="l" t="t" r="r" b="b"/>
                <a:pathLst>
                  <a:path w="42" h="93">
                    <a:moveTo>
                      <a:pt x="0" y="0"/>
                    </a:moveTo>
                    <a:lnTo>
                      <a:pt x="0" y="93"/>
                    </a:lnTo>
                    <a:lnTo>
                      <a:pt x="42" y="89"/>
                    </a:lnTo>
                    <a:lnTo>
                      <a:pt x="42" y="7"/>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3600" bIns="-3600" anchor="t">
                <a:noAutofit/>
              </a:bodyPr>
              <a:p>
                <a:endParaRPr b="0" lang="en-US" sz="2400" strike="noStrike" u="none">
                  <a:solidFill>
                    <a:srgbClr val="ffffff"/>
                  </a:solidFill>
                  <a:effectLst/>
                  <a:uFillTx/>
                  <a:latin typeface="Times New Roman"/>
                </a:endParaRPr>
              </a:p>
            </p:txBody>
          </p:sp>
        </p:grpSp>
        <p:sp>
          <p:nvSpPr>
            <p:cNvPr id="3139" name=""/>
            <p:cNvSpPr/>
            <p:nvPr/>
          </p:nvSpPr>
          <p:spPr>
            <a:xfrm>
              <a:off x="8019360" y="3209400"/>
              <a:ext cx="14760" cy="94320"/>
            </a:xfrm>
            <a:custGeom>
              <a:avLst/>
              <a:gdLst/>
              <a:ahLst/>
              <a:rect l="l" t="t" r="r" b="b"/>
              <a:pathLst>
                <a:path w="46" h="192">
                  <a:moveTo>
                    <a:pt x="0" y="33"/>
                  </a:moveTo>
                  <a:lnTo>
                    <a:pt x="1" y="22"/>
                  </a:lnTo>
                  <a:lnTo>
                    <a:pt x="3" y="12"/>
                  </a:lnTo>
                  <a:lnTo>
                    <a:pt x="10" y="4"/>
                  </a:lnTo>
                  <a:lnTo>
                    <a:pt x="18" y="0"/>
                  </a:lnTo>
                  <a:lnTo>
                    <a:pt x="27" y="0"/>
                  </a:lnTo>
                  <a:lnTo>
                    <a:pt x="33" y="3"/>
                  </a:lnTo>
                  <a:lnTo>
                    <a:pt x="39" y="8"/>
                  </a:lnTo>
                  <a:lnTo>
                    <a:pt x="43" y="14"/>
                  </a:lnTo>
                  <a:lnTo>
                    <a:pt x="45" y="21"/>
                  </a:lnTo>
                  <a:lnTo>
                    <a:pt x="45" y="26"/>
                  </a:lnTo>
                  <a:lnTo>
                    <a:pt x="46" y="33"/>
                  </a:lnTo>
                  <a:lnTo>
                    <a:pt x="37" y="33"/>
                  </a:lnTo>
                  <a:lnTo>
                    <a:pt x="37" y="22"/>
                  </a:lnTo>
                  <a:lnTo>
                    <a:pt x="34" y="14"/>
                  </a:lnTo>
                  <a:lnTo>
                    <a:pt x="28" y="11"/>
                  </a:lnTo>
                  <a:lnTo>
                    <a:pt x="21" y="11"/>
                  </a:lnTo>
                  <a:lnTo>
                    <a:pt x="16" y="13"/>
                  </a:lnTo>
                  <a:lnTo>
                    <a:pt x="11" y="20"/>
                  </a:lnTo>
                  <a:lnTo>
                    <a:pt x="10" y="27"/>
                  </a:lnTo>
                  <a:lnTo>
                    <a:pt x="10" y="37"/>
                  </a:lnTo>
                  <a:lnTo>
                    <a:pt x="10" y="192"/>
                  </a:lnTo>
                  <a:lnTo>
                    <a:pt x="0" y="192"/>
                  </a:lnTo>
                  <a:lnTo>
                    <a:pt x="0" y="33"/>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3140" name=""/>
            <p:cNvGrpSpPr/>
            <p:nvPr/>
          </p:nvGrpSpPr>
          <p:grpSpPr>
            <a:xfrm>
              <a:off x="7814160" y="3168720"/>
              <a:ext cx="19440" cy="171360"/>
              <a:chOff x="7814160" y="3168720"/>
              <a:chExt cx="19440" cy="171360"/>
            </a:xfrm>
          </p:grpSpPr>
          <p:grpSp>
            <p:nvGrpSpPr>
              <p:cNvPr id="3141" name=""/>
              <p:cNvGrpSpPr/>
              <p:nvPr/>
            </p:nvGrpSpPr>
            <p:grpSpPr>
              <a:xfrm>
                <a:off x="7814160" y="3283560"/>
                <a:ext cx="19440" cy="56520"/>
                <a:chOff x="7814160" y="3283560"/>
                <a:chExt cx="19440" cy="56520"/>
              </a:xfrm>
            </p:grpSpPr>
            <p:sp>
              <p:nvSpPr>
                <p:cNvPr id="3142" name=""/>
                <p:cNvSpPr/>
                <p:nvPr/>
              </p:nvSpPr>
              <p:spPr>
                <a:xfrm>
                  <a:off x="7814160" y="3313800"/>
                  <a:ext cx="19440" cy="23400"/>
                </a:xfrm>
                <a:prstGeom prst="rect">
                  <a:avLst/>
                </a:prstGeom>
                <a:solidFill>
                  <a:srgbClr val="009900"/>
                </a:solidFill>
                <a:ln w="3240">
                  <a:solidFill>
                    <a:srgbClr val="000000"/>
                  </a:solidFill>
                  <a:miter/>
                </a:ln>
              </p:spPr>
              <p:style>
                <a:lnRef idx="0"/>
                <a:fillRef idx="0"/>
                <a:effectRef idx="0"/>
                <a:fontRef idx="minor"/>
              </p:style>
              <p:txBody>
                <a:bodyPr lIns="90000" rIns="90000" tIns="-23400" bIns="-23400" anchor="t">
                  <a:noAutofit/>
                </a:bodyPr>
                <a:p>
                  <a:endParaRPr b="0" lang="en-US" sz="2400" strike="noStrike" u="none">
                    <a:solidFill>
                      <a:srgbClr val="ffffff"/>
                    </a:solidFill>
                    <a:effectLst/>
                    <a:uFillTx/>
                    <a:latin typeface="Times New Roman"/>
                  </a:endParaRPr>
                </a:p>
              </p:txBody>
            </p:sp>
            <p:sp>
              <p:nvSpPr>
                <p:cNvPr id="3143" name=""/>
                <p:cNvSpPr/>
                <p:nvPr/>
              </p:nvSpPr>
              <p:spPr>
                <a:xfrm>
                  <a:off x="7814160" y="3309840"/>
                  <a:ext cx="19440" cy="30240"/>
                </a:xfrm>
                <a:custGeom>
                  <a:avLst/>
                  <a:gdLst/>
                  <a:ahLst/>
                  <a:rect l="l" t="t" r="r" b="b"/>
                  <a:pathLst>
                    <a:path w="57" h="59">
                      <a:moveTo>
                        <a:pt x="0" y="0"/>
                      </a:moveTo>
                      <a:lnTo>
                        <a:pt x="57" y="59"/>
                      </a:lnTo>
                      <a:lnTo>
                        <a:pt x="57" y="0"/>
                      </a:lnTo>
                      <a:lnTo>
                        <a:pt x="0" y="59"/>
                      </a:lnTo>
                    </a:path>
                  </a:pathLst>
                </a:custGeom>
                <a:solidFill>
                  <a:srgbClr val="009900"/>
                </a:solidFill>
                <a:ln w="3240">
                  <a:solidFill>
                    <a:srgbClr val="00000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3144" name=""/>
                <p:cNvSpPr/>
                <p:nvPr/>
              </p:nvSpPr>
              <p:spPr>
                <a:xfrm>
                  <a:off x="7815240" y="3286440"/>
                  <a:ext cx="165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3145" name=""/>
                <p:cNvSpPr/>
                <p:nvPr/>
              </p:nvSpPr>
              <p:spPr>
                <a:xfrm>
                  <a:off x="7814160" y="3283560"/>
                  <a:ext cx="19440" cy="26280"/>
                </a:xfrm>
                <a:custGeom>
                  <a:avLst/>
                  <a:gdLst/>
                  <a:ahLst/>
                  <a:rect l="l" t="t" r="r" b="b"/>
                  <a:pathLst>
                    <a:path w="57" h="60">
                      <a:moveTo>
                        <a:pt x="0" y="0"/>
                      </a:moveTo>
                      <a:lnTo>
                        <a:pt x="57" y="60"/>
                      </a:lnTo>
                      <a:lnTo>
                        <a:pt x="57" y="0"/>
                      </a:lnTo>
                      <a:lnTo>
                        <a:pt x="0" y="60"/>
                      </a:lnTo>
                    </a:path>
                  </a:pathLst>
                </a:custGeom>
                <a:solidFill>
                  <a:srgbClr val="009900"/>
                </a:solidFill>
                <a:ln w="3240">
                  <a:solidFill>
                    <a:srgbClr val="000000"/>
                  </a:solidFill>
                  <a:round/>
                </a:ln>
              </p:spPr>
              <p:style>
                <a:lnRef idx="0"/>
                <a:fillRef idx="0"/>
                <a:effectRef idx="0"/>
                <a:fontRef idx="minor"/>
              </p:style>
              <p:txBody>
                <a:bodyPr lIns="90000" rIns="90000" tIns="-20520" bIns="-20520" anchor="t">
                  <a:noAutofit/>
                </a:bodyPr>
                <a:p>
                  <a:endParaRPr b="0" lang="en-US" sz="2400" strike="noStrike" u="none">
                    <a:solidFill>
                      <a:srgbClr val="ffffff"/>
                    </a:solidFill>
                    <a:effectLst/>
                    <a:uFillTx/>
                    <a:latin typeface="Times New Roman"/>
                  </a:endParaRPr>
                </a:p>
              </p:txBody>
            </p:sp>
          </p:grpSp>
          <p:grpSp>
            <p:nvGrpSpPr>
              <p:cNvPr id="3146" name=""/>
              <p:cNvGrpSpPr/>
              <p:nvPr/>
            </p:nvGrpSpPr>
            <p:grpSpPr>
              <a:xfrm>
                <a:off x="7814160" y="3225960"/>
                <a:ext cx="19440" cy="56520"/>
                <a:chOff x="7814160" y="3225960"/>
                <a:chExt cx="19440" cy="56520"/>
              </a:xfrm>
            </p:grpSpPr>
            <p:sp>
              <p:nvSpPr>
                <p:cNvPr id="3147" name=""/>
                <p:cNvSpPr/>
                <p:nvPr/>
              </p:nvSpPr>
              <p:spPr>
                <a:xfrm>
                  <a:off x="7814160" y="3256200"/>
                  <a:ext cx="19440" cy="23400"/>
                </a:xfrm>
                <a:prstGeom prst="rect">
                  <a:avLst/>
                </a:prstGeom>
                <a:solidFill>
                  <a:srgbClr val="009900"/>
                </a:solidFill>
                <a:ln w="3240">
                  <a:solidFill>
                    <a:srgbClr val="000000"/>
                  </a:solidFill>
                  <a:miter/>
                </a:ln>
              </p:spPr>
              <p:style>
                <a:lnRef idx="0"/>
                <a:fillRef idx="0"/>
                <a:effectRef idx="0"/>
                <a:fontRef idx="minor"/>
              </p:style>
              <p:txBody>
                <a:bodyPr lIns="90000" rIns="90000" tIns="-23400" bIns="-23400" anchor="t">
                  <a:noAutofit/>
                </a:bodyPr>
                <a:p>
                  <a:endParaRPr b="0" lang="en-US" sz="2400" strike="noStrike" u="none">
                    <a:solidFill>
                      <a:srgbClr val="ffffff"/>
                    </a:solidFill>
                    <a:effectLst/>
                    <a:uFillTx/>
                    <a:latin typeface="Times New Roman"/>
                  </a:endParaRPr>
                </a:p>
              </p:txBody>
            </p:sp>
            <p:sp>
              <p:nvSpPr>
                <p:cNvPr id="3148" name=""/>
                <p:cNvSpPr/>
                <p:nvPr/>
              </p:nvSpPr>
              <p:spPr>
                <a:xfrm>
                  <a:off x="7814160" y="3252240"/>
                  <a:ext cx="19440" cy="30240"/>
                </a:xfrm>
                <a:custGeom>
                  <a:avLst/>
                  <a:gdLst/>
                  <a:ahLst/>
                  <a:rect l="l" t="t" r="r" b="b"/>
                  <a:pathLst>
                    <a:path w="57" h="60">
                      <a:moveTo>
                        <a:pt x="0" y="0"/>
                      </a:moveTo>
                      <a:lnTo>
                        <a:pt x="57" y="60"/>
                      </a:lnTo>
                      <a:lnTo>
                        <a:pt x="57" y="0"/>
                      </a:lnTo>
                      <a:lnTo>
                        <a:pt x="0" y="60"/>
                      </a:lnTo>
                    </a:path>
                  </a:pathLst>
                </a:custGeom>
                <a:solidFill>
                  <a:srgbClr val="009900"/>
                </a:solidFill>
                <a:ln w="3240">
                  <a:solidFill>
                    <a:srgbClr val="00000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3149" name=""/>
                <p:cNvSpPr/>
                <p:nvPr/>
              </p:nvSpPr>
              <p:spPr>
                <a:xfrm>
                  <a:off x="7815240" y="3228840"/>
                  <a:ext cx="165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3150" name=""/>
                <p:cNvSpPr/>
                <p:nvPr/>
              </p:nvSpPr>
              <p:spPr>
                <a:xfrm>
                  <a:off x="7814160" y="3225960"/>
                  <a:ext cx="19440" cy="26280"/>
                </a:xfrm>
                <a:custGeom>
                  <a:avLst/>
                  <a:gdLst/>
                  <a:ahLst/>
                  <a:rect l="l" t="t" r="r" b="b"/>
                  <a:pathLst>
                    <a:path w="57" h="59">
                      <a:moveTo>
                        <a:pt x="0" y="0"/>
                      </a:moveTo>
                      <a:lnTo>
                        <a:pt x="57" y="59"/>
                      </a:lnTo>
                      <a:lnTo>
                        <a:pt x="57" y="0"/>
                      </a:lnTo>
                      <a:lnTo>
                        <a:pt x="0" y="59"/>
                      </a:lnTo>
                    </a:path>
                  </a:pathLst>
                </a:custGeom>
                <a:solidFill>
                  <a:srgbClr val="009900"/>
                </a:solidFill>
                <a:ln w="3240">
                  <a:solidFill>
                    <a:srgbClr val="000000"/>
                  </a:solidFill>
                  <a:round/>
                </a:ln>
              </p:spPr>
              <p:style>
                <a:lnRef idx="0"/>
                <a:fillRef idx="0"/>
                <a:effectRef idx="0"/>
                <a:fontRef idx="minor"/>
              </p:style>
              <p:txBody>
                <a:bodyPr lIns="90000" rIns="90000" tIns="-20520" bIns="-20520" anchor="t">
                  <a:noAutofit/>
                </a:bodyPr>
                <a:p>
                  <a:endParaRPr b="0" lang="en-US" sz="2400" strike="noStrike" u="none">
                    <a:solidFill>
                      <a:srgbClr val="ffffff"/>
                    </a:solidFill>
                    <a:effectLst/>
                    <a:uFillTx/>
                    <a:latin typeface="Times New Roman"/>
                  </a:endParaRPr>
                </a:p>
              </p:txBody>
            </p:sp>
          </p:grpSp>
          <p:grpSp>
            <p:nvGrpSpPr>
              <p:cNvPr id="3151" name=""/>
              <p:cNvGrpSpPr/>
              <p:nvPr/>
            </p:nvGrpSpPr>
            <p:grpSpPr>
              <a:xfrm>
                <a:off x="7814160" y="3168720"/>
                <a:ext cx="19440" cy="56520"/>
                <a:chOff x="7814160" y="3168720"/>
                <a:chExt cx="19440" cy="56520"/>
              </a:xfrm>
            </p:grpSpPr>
            <p:sp>
              <p:nvSpPr>
                <p:cNvPr id="3152" name=""/>
                <p:cNvSpPr/>
                <p:nvPr/>
              </p:nvSpPr>
              <p:spPr>
                <a:xfrm>
                  <a:off x="7814160" y="3198960"/>
                  <a:ext cx="19440" cy="23400"/>
                </a:xfrm>
                <a:prstGeom prst="rect">
                  <a:avLst/>
                </a:prstGeom>
                <a:solidFill>
                  <a:srgbClr val="009900"/>
                </a:solidFill>
                <a:ln w="3240">
                  <a:solidFill>
                    <a:srgbClr val="000000"/>
                  </a:solidFill>
                  <a:miter/>
                </a:ln>
              </p:spPr>
              <p:style>
                <a:lnRef idx="0"/>
                <a:fillRef idx="0"/>
                <a:effectRef idx="0"/>
                <a:fontRef idx="minor"/>
              </p:style>
              <p:txBody>
                <a:bodyPr lIns="90000" rIns="90000" tIns="-23400" bIns="-23400" anchor="t">
                  <a:noAutofit/>
                </a:bodyPr>
                <a:p>
                  <a:endParaRPr b="0" lang="en-US" sz="2400" strike="noStrike" u="none">
                    <a:solidFill>
                      <a:srgbClr val="ffffff"/>
                    </a:solidFill>
                    <a:effectLst/>
                    <a:uFillTx/>
                    <a:latin typeface="Times New Roman"/>
                  </a:endParaRPr>
                </a:p>
              </p:txBody>
            </p:sp>
            <p:sp>
              <p:nvSpPr>
                <p:cNvPr id="3153" name=""/>
                <p:cNvSpPr/>
                <p:nvPr/>
              </p:nvSpPr>
              <p:spPr>
                <a:xfrm>
                  <a:off x="7814160" y="3195000"/>
                  <a:ext cx="19440" cy="30240"/>
                </a:xfrm>
                <a:custGeom>
                  <a:avLst/>
                  <a:gdLst/>
                  <a:ahLst/>
                  <a:rect l="l" t="t" r="r" b="b"/>
                  <a:pathLst>
                    <a:path w="57" h="60">
                      <a:moveTo>
                        <a:pt x="0" y="0"/>
                      </a:moveTo>
                      <a:lnTo>
                        <a:pt x="57" y="60"/>
                      </a:lnTo>
                      <a:lnTo>
                        <a:pt x="57" y="0"/>
                      </a:lnTo>
                      <a:lnTo>
                        <a:pt x="0" y="60"/>
                      </a:lnTo>
                    </a:path>
                  </a:pathLst>
                </a:custGeom>
                <a:solidFill>
                  <a:srgbClr val="009900"/>
                </a:solidFill>
                <a:ln w="3240">
                  <a:solidFill>
                    <a:srgbClr val="00000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3154" name=""/>
                <p:cNvSpPr/>
                <p:nvPr/>
              </p:nvSpPr>
              <p:spPr>
                <a:xfrm>
                  <a:off x="7815240" y="3171600"/>
                  <a:ext cx="165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3155" name=""/>
                <p:cNvSpPr/>
                <p:nvPr/>
              </p:nvSpPr>
              <p:spPr>
                <a:xfrm>
                  <a:off x="7814160" y="3168720"/>
                  <a:ext cx="19440" cy="26280"/>
                </a:xfrm>
                <a:custGeom>
                  <a:avLst/>
                  <a:gdLst/>
                  <a:ahLst/>
                  <a:rect l="l" t="t" r="r" b="b"/>
                  <a:pathLst>
                    <a:path w="57" h="59">
                      <a:moveTo>
                        <a:pt x="0" y="0"/>
                      </a:moveTo>
                      <a:lnTo>
                        <a:pt x="57" y="59"/>
                      </a:lnTo>
                      <a:lnTo>
                        <a:pt x="57" y="0"/>
                      </a:lnTo>
                      <a:lnTo>
                        <a:pt x="0" y="59"/>
                      </a:lnTo>
                    </a:path>
                  </a:pathLst>
                </a:custGeom>
                <a:solidFill>
                  <a:srgbClr val="009900"/>
                </a:solidFill>
                <a:ln w="3240">
                  <a:solidFill>
                    <a:srgbClr val="000000"/>
                  </a:solidFill>
                  <a:round/>
                </a:ln>
              </p:spPr>
              <p:style>
                <a:lnRef idx="0"/>
                <a:fillRef idx="0"/>
                <a:effectRef idx="0"/>
                <a:fontRef idx="minor"/>
              </p:style>
              <p:txBody>
                <a:bodyPr lIns="90000" rIns="90000" tIns="-20520" bIns="-20520" anchor="t">
                  <a:noAutofit/>
                </a:bodyPr>
                <a:p>
                  <a:endParaRPr b="0" lang="en-US" sz="2400" strike="noStrike" u="none">
                    <a:solidFill>
                      <a:srgbClr val="ffffff"/>
                    </a:solidFill>
                    <a:effectLst/>
                    <a:uFillTx/>
                    <a:latin typeface="Times New Roman"/>
                  </a:endParaRPr>
                </a:p>
              </p:txBody>
            </p:sp>
          </p:grpSp>
        </p:grpSp>
        <p:sp>
          <p:nvSpPr>
            <p:cNvPr id="3156" name=""/>
            <p:cNvSpPr/>
            <p:nvPr/>
          </p:nvSpPr>
          <p:spPr>
            <a:xfrm>
              <a:off x="7047720" y="3040200"/>
              <a:ext cx="691200" cy="212760"/>
            </a:xfrm>
            <a:custGeom>
              <a:avLst/>
              <a:gdLst/>
              <a:ahLst/>
              <a:rect l="l" t="t" r="r" b="b"/>
              <a:pathLst>
                <a:path w="1997" h="441">
                  <a:moveTo>
                    <a:pt x="1997" y="0"/>
                  </a:moveTo>
                  <a:lnTo>
                    <a:pt x="1997" y="84"/>
                  </a:lnTo>
                  <a:lnTo>
                    <a:pt x="1218" y="150"/>
                  </a:lnTo>
                  <a:lnTo>
                    <a:pt x="1035" y="418"/>
                  </a:lnTo>
                  <a:lnTo>
                    <a:pt x="0" y="441"/>
                  </a:lnTo>
                  <a:lnTo>
                    <a:pt x="0" y="389"/>
                  </a:lnTo>
                  <a:lnTo>
                    <a:pt x="970" y="351"/>
                  </a:lnTo>
                  <a:lnTo>
                    <a:pt x="1174" y="76"/>
                  </a:lnTo>
                  <a:lnTo>
                    <a:pt x="1997"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3157" name=""/>
            <p:cNvGrpSpPr/>
            <p:nvPr/>
          </p:nvGrpSpPr>
          <p:grpSpPr>
            <a:xfrm>
              <a:off x="7546680" y="2968920"/>
              <a:ext cx="77040" cy="117360"/>
              <a:chOff x="7546680" y="2968920"/>
              <a:chExt cx="77040" cy="117360"/>
            </a:xfrm>
          </p:grpSpPr>
          <p:sp>
            <p:nvSpPr>
              <p:cNvPr id="3158" name=""/>
              <p:cNvSpPr/>
              <p:nvPr/>
            </p:nvSpPr>
            <p:spPr>
              <a:xfrm>
                <a:off x="7571160" y="2968920"/>
                <a:ext cx="52560" cy="117360"/>
              </a:xfrm>
              <a:custGeom>
                <a:avLst/>
                <a:gdLst/>
                <a:ahLst/>
                <a:rect l="l" t="t" r="r" b="b"/>
                <a:pathLst>
                  <a:path w="153" h="243">
                    <a:moveTo>
                      <a:pt x="79" y="0"/>
                    </a:moveTo>
                    <a:lnTo>
                      <a:pt x="153" y="34"/>
                    </a:lnTo>
                    <a:lnTo>
                      <a:pt x="153" y="105"/>
                    </a:lnTo>
                    <a:lnTo>
                      <a:pt x="87" y="109"/>
                    </a:lnTo>
                    <a:lnTo>
                      <a:pt x="51" y="229"/>
                    </a:lnTo>
                    <a:lnTo>
                      <a:pt x="0" y="243"/>
                    </a:lnTo>
                    <a:lnTo>
                      <a:pt x="79"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159" name=""/>
              <p:cNvSpPr/>
              <p:nvPr/>
            </p:nvSpPr>
            <p:spPr>
              <a:xfrm>
                <a:off x="7546680" y="2968920"/>
                <a:ext cx="52200" cy="117360"/>
              </a:xfrm>
              <a:custGeom>
                <a:avLst/>
                <a:gdLst/>
                <a:ahLst/>
                <a:rect l="l" t="t" r="r" b="b"/>
                <a:pathLst>
                  <a:path w="154" h="248">
                    <a:moveTo>
                      <a:pt x="81" y="22"/>
                    </a:moveTo>
                    <a:lnTo>
                      <a:pt x="154" y="0"/>
                    </a:lnTo>
                    <a:lnTo>
                      <a:pt x="73" y="243"/>
                    </a:lnTo>
                    <a:lnTo>
                      <a:pt x="0" y="248"/>
                    </a:lnTo>
                    <a:lnTo>
                      <a:pt x="81" y="2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3160" name=""/>
            <p:cNvGrpSpPr/>
            <p:nvPr/>
          </p:nvGrpSpPr>
          <p:grpSpPr>
            <a:xfrm>
              <a:off x="7657560" y="2935080"/>
              <a:ext cx="88200" cy="134280"/>
              <a:chOff x="7657560" y="2935080"/>
              <a:chExt cx="88200" cy="134280"/>
            </a:xfrm>
          </p:grpSpPr>
          <p:sp>
            <p:nvSpPr>
              <p:cNvPr id="3161" name=""/>
              <p:cNvSpPr/>
              <p:nvPr/>
            </p:nvSpPr>
            <p:spPr>
              <a:xfrm>
                <a:off x="7657560" y="2935080"/>
                <a:ext cx="63720" cy="134280"/>
              </a:xfrm>
              <a:custGeom>
                <a:avLst/>
                <a:gdLst/>
                <a:ahLst/>
                <a:rect l="l" t="t" r="r" b="b"/>
                <a:pathLst>
                  <a:path w="181" h="284">
                    <a:moveTo>
                      <a:pt x="98" y="15"/>
                    </a:moveTo>
                    <a:lnTo>
                      <a:pt x="181" y="0"/>
                    </a:lnTo>
                    <a:lnTo>
                      <a:pt x="93" y="278"/>
                    </a:lnTo>
                    <a:lnTo>
                      <a:pt x="0" y="284"/>
                    </a:lnTo>
                    <a:lnTo>
                      <a:pt x="98" y="15"/>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162" name=""/>
              <p:cNvSpPr/>
              <p:nvPr/>
            </p:nvSpPr>
            <p:spPr>
              <a:xfrm>
                <a:off x="7689240" y="2935080"/>
                <a:ext cx="56520" cy="131400"/>
              </a:xfrm>
              <a:custGeom>
                <a:avLst/>
                <a:gdLst/>
                <a:ahLst/>
                <a:rect l="l" t="t" r="r" b="b"/>
                <a:pathLst>
                  <a:path w="165" h="274">
                    <a:moveTo>
                      <a:pt x="89" y="0"/>
                    </a:moveTo>
                    <a:lnTo>
                      <a:pt x="0" y="274"/>
                    </a:lnTo>
                    <a:lnTo>
                      <a:pt x="57" y="248"/>
                    </a:lnTo>
                    <a:lnTo>
                      <a:pt x="93" y="129"/>
                    </a:lnTo>
                    <a:lnTo>
                      <a:pt x="165" y="122"/>
                    </a:lnTo>
                    <a:lnTo>
                      <a:pt x="165" y="47"/>
                    </a:lnTo>
                    <a:lnTo>
                      <a:pt x="89"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3163" name=""/>
            <p:cNvGrpSpPr/>
            <p:nvPr/>
          </p:nvGrpSpPr>
          <p:grpSpPr>
            <a:xfrm>
              <a:off x="7742160" y="3294000"/>
              <a:ext cx="83880" cy="63720"/>
              <a:chOff x="7742160" y="3294000"/>
              <a:chExt cx="83880" cy="63720"/>
            </a:xfrm>
          </p:grpSpPr>
          <p:sp>
            <p:nvSpPr>
              <p:cNvPr id="3164" name=""/>
              <p:cNvSpPr/>
              <p:nvPr/>
            </p:nvSpPr>
            <p:spPr>
              <a:xfrm>
                <a:off x="7742160" y="3297600"/>
                <a:ext cx="60480" cy="56880"/>
              </a:xfrm>
              <a:prstGeom prst="rect">
                <a:avLst/>
              </a:prstGeom>
              <a:solidFill>
                <a:srgbClr val="009900"/>
              </a:solidFill>
              <a:ln w="3240">
                <a:solidFill>
                  <a:srgbClr val="000000"/>
                </a:solidFill>
                <a:miter/>
              </a:ln>
            </p:spPr>
            <p:style>
              <a:lnRef idx="0"/>
              <a:fillRef idx="0"/>
              <a:effectRef idx="0"/>
              <a:fontRef idx="minor"/>
            </p:style>
            <p:txBody>
              <a:bodyPr lIns="90000" rIns="90000" tIns="10080" bIns="10080" anchor="t">
                <a:noAutofit/>
              </a:bodyPr>
              <a:p>
                <a:endParaRPr b="0" lang="en-US" sz="2400" strike="noStrike" u="none">
                  <a:solidFill>
                    <a:srgbClr val="ffffff"/>
                  </a:solidFill>
                  <a:effectLst/>
                  <a:uFillTx/>
                  <a:latin typeface="Times New Roman"/>
                </a:endParaRPr>
              </a:p>
            </p:txBody>
          </p:sp>
          <p:sp>
            <p:nvSpPr>
              <p:cNvPr id="3165" name=""/>
              <p:cNvSpPr/>
              <p:nvPr/>
            </p:nvSpPr>
            <p:spPr>
              <a:xfrm>
                <a:off x="7804080" y="3294000"/>
                <a:ext cx="21960" cy="63720"/>
              </a:xfrm>
              <a:custGeom>
                <a:avLst/>
                <a:gdLst/>
                <a:ahLst/>
                <a:rect l="l" t="t" r="r" b="b"/>
                <a:pathLst>
                  <a:path w="60" h="132">
                    <a:moveTo>
                      <a:pt x="0" y="0"/>
                    </a:moveTo>
                    <a:lnTo>
                      <a:pt x="0" y="132"/>
                    </a:lnTo>
                    <a:lnTo>
                      <a:pt x="60" y="126"/>
                    </a:lnTo>
                    <a:lnTo>
                      <a:pt x="60" y="11"/>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6920" bIns="16920" anchor="t">
                <a:noAutofit/>
              </a:bodyPr>
              <a:p>
                <a:endParaRPr b="0" lang="en-US" sz="2400" strike="noStrike" u="none">
                  <a:solidFill>
                    <a:srgbClr val="ffffff"/>
                  </a:solidFill>
                  <a:effectLst/>
                  <a:uFillTx/>
                  <a:latin typeface="Times New Roman"/>
                </a:endParaRPr>
              </a:p>
            </p:txBody>
          </p:sp>
        </p:grpSp>
        <p:grpSp>
          <p:nvGrpSpPr>
            <p:cNvPr id="3166" name=""/>
            <p:cNvGrpSpPr/>
            <p:nvPr/>
          </p:nvGrpSpPr>
          <p:grpSpPr>
            <a:xfrm>
              <a:off x="7466400" y="3117960"/>
              <a:ext cx="216720" cy="232920"/>
              <a:chOff x="7466400" y="3117960"/>
              <a:chExt cx="216720" cy="232920"/>
            </a:xfrm>
          </p:grpSpPr>
          <p:sp>
            <p:nvSpPr>
              <p:cNvPr id="3167" name=""/>
              <p:cNvSpPr/>
              <p:nvPr/>
            </p:nvSpPr>
            <p:spPr>
              <a:xfrm>
                <a:off x="7467840" y="3124800"/>
                <a:ext cx="100440" cy="16560"/>
              </a:xfrm>
              <a:custGeom>
                <a:avLst/>
                <a:gdLst/>
                <a:ahLst/>
                <a:rect l="l" t="t" r="r" b="b"/>
                <a:pathLst>
                  <a:path w="291" h="34">
                    <a:moveTo>
                      <a:pt x="0" y="16"/>
                    </a:moveTo>
                    <a:lnTo>
                      <a:pt x="262" y="0"/>
                    </a:lnTo>
                    <a:lnTo>
                      <a:pt x="291" y="26"/>
                    </a:lnTo>
                    <a:lnTo>
                      <a:pt x="25" y="34"/>
                    </a:lnTo>
                    <a:lnTo>
                      <a:pt x="0" y="16"/>
                    </a:lnTo>
                    <a:close/>
                  </a:path>
                </a:pathLst>
              </a:custGeom>
              <a:solidFill>
                <a:srgbClr val="009900"/>
              </a:solidFill>
              <a:ln w="3240">
                <a:solidFill>
                  <a:srgbClr val="000000"/>
                </a:solidFill>
                <a:round/>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sp>
            <p:nvSpPr>
              <p:cNvPr id="3168" name=""/>
              <p:cNvSpPr/>
              <p:nvPr/>
            </p:nvSpPr>
            <p:spPr>
              <a:xfrm>
                <a:off x="7466400" y="3131640"/>
                <a:ext cx="10800" cy="212400"/>
              </a:xfrm>
              <a:custGeom>
                <a:avLst/>
                <a:gdLst/>
                <a:ahLst/>
                <a:rect l="l" t="t" r="r" b="b"/>
                <a:pathLst>
                  <a:path w="29" h="439">
                    <a:moveTo>
                      <a:pt x="0" y="439"/>
                    </a:moveTo>
                    <a:lnTo>
                      <a:pt x="0" y="0"/>
                    </a:lnTo>
                    <a:lnTo>
                      <a:pt x="29" y="22"/>
                    </a:lnTo>
                    <a:lnTo>
                      <a:pt x="29" y="439"/>
                    </a:lnTo>
                    <a:lnTo>
                      <a:pt x="0" y="439"/>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169" name=""/>
              <p:cNvSpPr/>
              <p:nvPr/>
            </p:nvSpPr>
            <p:spPr>
              <a:xfrm>
                <a:off x="7557480" y="3124800"/>
                <a:ext cx="9720" cy="223200"/>
              </a:xfrm>
              <a:custGeom>
                <a:avLst/>
                <a:gdLst/>
                <a:ahLst/>
                <a:rect l="l" t="t" r="r" b="b"/>
                <a:pathLst>
                  <a:path w="28" h="462">
                    <a:moveTo>
                      <a:pt x="0" y="462"/>
                    </a:moveTo>
                    <a:lnTo>
                      <a:pt x="0" y="0"/>
                    </a:lnTo>
                    <a:lnTo>
                      <a:pt x="28" y="25"/>
                    </a:lnTo>
                    <a:lnTo>
                      <a:pt x="28" y="462"/>
                    </a:lnTo>
                    <a:lnTo>
                      <a:pt x="0" y="46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170" name=""/>
              <p:cNvSpPr/>
              <p:nvPr/>
            </p:nvSpPr>
            <p:spPr>
              <a:xfrm>
                <a:off x="7557480" y="3117960"/>
                <a:ext cx="125640" cy="19800"/>
              </a:xfrm>
              <a:custGeom>
                <a:avLst/>
                <a:gdLst/>
                <a:ahLst/>
                <a:rect l="l" t="t" r="r" b="b"/>
                <a:pathLst>
                  <a:path w="363" h="41">
                    <a:moveTo>
                      <a:pt x="0" y="15"/>
                    </a:moveTo>
                    <a:lnTo>
                      <a:pt x="316" y="0"/>
                    </a:lnTo>
                    <a:lnTo>
                      <a:pt x="363" y="26"/>
                    </a:lnTo>
                    <a:lnTo>
                      <a:pt x="32" y="41"/>
                    </a:lnTo>
                    <a:lnTo>
                      <a:pt x="0" y="15"/>
                    </a:lnTo>
                    <a:close/>
                  </a:path>
                </a:pathLst>
              </a:custGeom>
              <a:solidFill>
                <a:srgbClr val="009900"/>
              </a:solidFill>
              <a:ln w="3240">
                <a:solidFill>
                  <a:srgbClr val="000000"/>
                </a:solidFill>
                <a:round/>
              </a:ln>
            </p:spPr>
            <p:style>
              <a:lnRef idx="0"/>
              <a:fillRef idx="0"/>
              <a:effectRef idx="0"/>
              <a:fontRef idx="minor"/>
            </p:style>
            <p:txBody>
              <a:bodyPr lIns="90000" rIns="90000" tIns="-27000" bIns="-27000" anchor="t">
                <a:noAutofit/>
              </a:bodyPr>
              <a:p>
                <a:endParaRPr b="0" lang="en-US" sz="2400" strike="noStrike" u="none">
                  <a:solidFill>
                    <a:srgbClr val="ffffff"/>
                  </a:solidFill>
                  <a:effectLst/>
                  <a:uFillTx/>
                  <a:latin typeface="Times New Roman"/>
                </a:endParaRPr>
              </a:p>
            </p:txBody>
          </p:sp>
          <p:sp>
            <p:nvSpPr>
              <p:cNvPr id="3171" name=""/>
              <p:cNvSpPr/>
              <p:nvPr/>
            </p:nvSpPr>
            <p:spPr>
              <a:xfrm>
                <a:off x="7671240" y="3117960"/>
                <a:ext cx="11880" cy="232920"/>
              </a:xfrm>
              <a:custGeom>
                <a:avLst/>
                <a:gdLst/>
                <a:ahLst/>
                <a:rect l="l" t="t" r="r" b="b"/>
                <a:pathLst>
                  <a:path w="36" h="480">
                    <a:moveTo>
                      <a:pt x="0" y="480"/>
                    </a:moveTo>
                    <a:lnTo>
                      <a:pt x="0" y="0"/>
                    </a:lnTo>
                    <a:lnTo>
                      <a:pt x="36" y="26"/>
                    </a:lnTo>
                    <a:lnTo>
                      <a:pt x="36" y="480"/>
                    </a:lnTo>
                    <a:lnTo>
                      <a:pt x="0" y="48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3172" name=""/>
            <p:cNvGrpSpPr/>
            <p:nvPr/>
          </p:nvGrpSpPr>
          <p:grpSpPr>
            <a:xfrm>
              <a:off x="7060320" y="3287160"/>
              <a:ext cx="281880" cy="50760"/>
              <a:chOff x="7060320" y="3287160"/>
              <a:chExt cx="281880" cy="50760"/>
            </a:xfrm>
          </p:grpSpPr>
          <p:grpSp>
            <p:nvGrpSpPr>
              <p:cNvPr id="3173" name=""/>
              <p:cNvGrpSpPr/>
              <p:nvPr/>
            </p:nvGrpSpPr>
            <p:grpSpPr>
              <a:xfrm>
                <a:off x="7060320" y="3290760"/>
                <a:ext cx="140760" cy="45720"/>
                <a:chOff x="7060320" y="3290760"/>
                <a:chExt cx="140760" cy="45720"/>
              </a:xfrm>
            </p:grpSpPr>
            <p:grpSp>
              <p:nvGrpSpPr>
                <p:cNvPr id="3174" name=""/>
                <p:cNvGrpSpPr/>
                <p:nvPr/>
              </p:nvGrpSpPr>
              <p:grpSpPr>
                <a:xfrm>
                  <a:off x="7060320" y="3290760"/>
                  <a:ext cx="36000" cy="45720"/>
                  <a:chOff x="7060320" y="3290760"/>
                  <a:chExt cx="36000" cy="45720"/>
                </a:xfrm>
              </p:grpSpPr>
              <p:sp>
                <p:nvSpPr>
                  <p:cNvPr id="3175" name=""/>
                  <p:cNvSpPr/>
                  <p:nvPr/>
                </p:nvSpPr>
                <p:spPr>
                  <a:xfrm>
                    <a:off x="7061400" y="329364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3176" name=""/>
                  <p:cNvSpPr/>
                  <p:nvPr/>
                </p:nvSpPr>
                <p:spPr>
                  <a:xfrm>
                    <a:off x="7060320" y="3290760"/>
                    <a:ext cx="36000" cy="45720"/>
                  </a:xfrm>
                  <a:custGeom>
                    <a:avLst/>
                    <a:gdLst/>
                    <a:ahLst/>
                    <a:rect l="l" t="t" r="r" b="b"/>
                    <a:pathLst>
                      <a:path w="100" h="104">
                        <a:moveTo>
                          <a:pt x="0" y="0"/>
                        </a:moveTo>
                        <a:lnTo>
                          <a:pt x="100" y="104"/>
                        </a:lnTo>
                        <a:lnTo>
                          <a:pt x="100"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3177" name=""/>
                <p:cNvGrpSpPr/>
                <p:nvPr/>
              </p:nvGrpSpPr>
              <p:grpSpPr>
                <a:xfrm>
                  <a:off x="7096320" y="3290760"/>
                  <a:ext cx="34200" cy="45720"/>
                  <a:chOff x="7096320" y="3290760"/>
                  <a:chExt cx="34200" cy="45720"/>
                </a:xfrm>
              </p:grpSpPr>
              <p:sp>
                <p:nvSpPr>
                  <p:cNvPr id="3178" name=""/>
                  <p:cNvSpPr/>
                  <p:nvPr/>
                </p:nvSpPr>
                <p:spPr>
                  <a:xfrm>
                    <a:off x="7097400" y="3293640"/>
                    <a:ext cx="3168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3179" name=""/>
                  <p:cNvSpPr/>
                  <p:nvPr/>
                </p:nvSpPr>
                <p:spPr>
                  <a:xfrm>
                    <a:off x="7096320" y="3290760"/>
                    <a:ext cx="342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3180" name=""/>
                <p:cNvGrpSpPr/>
                <p:nvPr/>
              </p:nvGrpSpPr>
              <p:grpSpPr>
                <a:xfrm>
                  <a:off x="7130880" y="3290760"/>
                  <a:ext cx="36000" cy="45720"/>
                  <a:chOff x="7130880" y="3290760"/>
                  <a:chExt cx="36000" cy="45720"/>
                </a:xfrm>
              </p:grpSpPr>
              <p:sp>
                <p:nvSpPr>
                  <p:cNvPr id="3181" name=""/>
                  <p:cNvSpPr/>
                  <p:nvPr/>
                </p:nvSpPr>
                <p:spPr>
                  <a:xfrm>
                    <a:off x="7131960" y="329364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3182" name=""/>
                  <p:cNvSpPr/>
                  <p:nvPr/>
                </p:nvSpPr>
                <p:spPr>
                  <a:xfrm>
                    <a:off x="7130880" y="3290760"/>
                    <a:ext cx="360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3183" name=""/>
                <p:cNvGrpSpPr/>
                <p:nvPr/>
              </p:nvGrpSpPr>
              <p:grpSpPr>
                <a:xfrm>
                  <a:off x="7166880" y="3290760"/>
                  <a:ext cx="34200" cy="45720"/>
                  <a:chOff x="7166880" y="3290760"/>
                  <a:chExt cx="34200" cy="45720"/>
                </a:xfrm>
              </p:grpSpPr>
              <p:sp>
                <p:nvSpPr>
                  <p:cNvPr id="3184" name=""/>
                  <p:cNvSpPr/>
                  <p:nvPr/>
                </p:nvSpPr>
                <p:spPr>
                  <a:xfrm>
                    <a:off x="7167960" y="3293640"/>
                    <a:ext cx="313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3185" name=""/>
                  <p:cNvSpPr/>
                  <p:nvPr/>
                </p:nvSpPr>
                <p:spPr>
                  <a:xfrm>
                    <a:off x="7166880" y="3290760"/>
                    <a:ext cx="342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grpSp>
            <p:nvGrpSpPr>
              <p:cNvPr id="3186" name=""/>
              <p:cNvGrpSpPr/>
              <p:nvPr/>
            </p:nvGrpSpPr>
            <p:grpSpPr>
              <a:xfrm>
                <a:off x="7201440" y="3290760"/>
                <a:ext cx="140760" cy="45720"/>
                <a:chOff x="7201440" y="3290760"/>
                <a:chExt cx="140760" cy="45720"/>
              </a:xfrm>
            </p:grpSpPr>
            <p:grpSp>
              <p:nvGrpSpPr>
                <p:cNvPr id="3187" name=""/>
                <p:cNvGrpSpPr/>
                <p:nvPr/>
              </p:nvGrpSpPr>
              <p:grpSpPr>
                <a:xfrm>
                  <a:off x="7201440" y="3290760"/>
                  <a:ext cx="36000" cy="45720"/>
                  <a:chOff x="7201440" y="3290760"/>
                  <a:chExt cx="36000" cy="45720"/>
                </a:xfrm>
              </p:grpSpPr>
              <p:sp>
                <p:nvSpPr>
                  <p:cNvPr id="3188" name=""/>
                  <p:cNvSpPr/>
                  <p:nvPr/>
                </p:nvSpPr>
                <p:spPr>
                  <a:xfrm>
                    <a:off x="7202520" y="329364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3189" name=""/>
                  <p:cNvSpPr/>
                  <p:nvPr/>
                </p:nvSpPr>
                <p:spPr>
                  <a:xfrm>
                    <a:off x="7201440" y="3290760"/>
                    <a:ext cx="360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3190" name=""/>
                <p:cNvGrpSpPr/>
                <p:nvPr/>
              </p:nvGrpSpPr>
              <p:grpSpPr>
                <a:xfrm>
                  <a:off x="7237440" y="3290760"/>
                  <a:ext cx="34200" cy="45720"/>
                  <a:chOff x="7237440" y="3290760"/>
                  <a:chExt cx="34200" cy="45720"/>
                </a:xfrm>
              </p:grpSpPr>
              <p:sp>
                <p:nvSpPr>
                  <p:cNvPr id="3191" name=""/>
                  <p:cNvSpPr/>
                  <p:nvPr/>
                </p:nvSpPr>
                <p:spPr>
                  <a:xfrm>
                    <a:off x="7238520" y="3293640"/>
                    <a:ext cx="313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3192" name=""/>
                  <p:cNvSpPr/>
                  <p:nvPr/>
                </p:nvSpPr>
                <p:spPr>
                  <a:xfrm>
                    <a:off x="7237440" y="3290760"/>
                    <a:ext cx="342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3193" name=""/>
                <p:cNvGrpSpPr/>
                <p:nvPr/>
              </p:nvGrpSpPr>
              <p:grpSpPr>
                <a:xfrm>
                  <a:off x="7272000" y="3290760"/>
                  <a:ext cx="35640" cy="45720"/>
                  <a:chOff x="7272000" y="3290760"/>
                  <a:chExt cx="35640" cy="45720"/>
                </a:xfrm>
              </p:grpSpPr>
              <p:sp>
                <p:nvSpPr>
                  <p:cNvPr id="3194" name=""/>
                  <p:cNvSpPr/>
                  <p:nvPr/>
                </p:nvSpPr>
                <p:spPr>
                  <a:xfrm>
                    <a:off x="7273080" y="329364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3195" name=""/>
                  <p:cNvSpPr/>
                  <p:nvPr/>
                </p:nvSpPr>
                <p:spPr>
                  <a:xfrm>
                    <a:off x="7272000" y="3290760"/>
                    <a:ext cx="3564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3196" name=""/>
                <p:cNvGrpSpPr/>
                <p:nvPr/>
              </p:nvGrpSpPr>
              <p:grpSpPr>
                <a:xfrm>
                  <a:off x="7307640" y="3290760"/>
                  <a:ext cx="34560" cy="45720"/>
                  <a:chOff x="7307640" y="3290760"/>
                  <a:chExt cx="34560" cy="45720"/>
                </a:xfrm>
              </p:grpSpPr>
              <p:sp>
                <p:nvSpPr>
                  <p:cNvPr id="3197" name=""/>
                  <p:cNvSpPr/>
                  <p:nvPr/>
                </p:nvSpPr>
                <p:spPr>
                  <a:xfrm>
                    <a:off x="7309080" y="3293640"/>
                    <a:ext cx="313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3198" name=""/>
                  <p:cNvSpPr/>
                  <p:nvPr/>
                </p:nvSpPr>
                <p:spPr>
                  <a:xfrm>
                    <a:off x="7307640" y="3290760"/>
                    <a:ext cx="34560" cy="45720"/>
                  </a:xfrm>
                  <a:custGeom>
                    <a:avLst/>
                    <a:gdLst/>
                    <a:ahLst/>
                    <a:rect l="l" t="t" r="r" b="b"/>
                    <a:pathLst>
                      <a:path w="103" h="104">
                        <a:moveTo>
                          <a:pt x="0" y="0"/>
                        </a:moveTo>
                        <a:lnTo>
                          <a:pt x="103" y="104"/>
                        </a:lnTo>
                        <a:lnTo>
                          <a:pt x="103"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sp>
            <p:nvSpPr>
              <p:cNvPr id="3199" name=""/>
              <p:cNvSpPr/>
              <p:nvPr/>
            </p:nvSpPr>
            <p:spPr>
              <a:xfrm>
                <a:off x="7148880" y="328716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3200" name=""/>
              <p:cNvSpPr/>
              <p:nvPr/>
            </p:nvSpPr>
            <p:spPr>
              <a:xfrm>
                <a:off x="7254000" y="328716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3201" name=""/>
              <p:cNvSpPr/>
              <p:nvPr/>
            </p:nvSpPr>
            <p:spPr>
              <a:xfrm>
                <a:off x="7183440" y="3287160"/>
                <a:ext cx="108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3202" name=""/>
              <p:cNvSpPr/>
              <p:nvPr/>
            </p:nvSpPr>
            <p:spPr>
              <a:xfrm>
                <a:off x="7219440" y="328716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3203" name=""/>
              <p:cNvSpPr/>
              <p:nvPr/>
            </p:nvSpPr>
            <p:spPr>
              <a:xfrm>
                <a:off x="7114320" y="3287160"/>
                <a:ext cx="108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3204" name=""/>
              <p:cNvSpPr/>
              <p:nvPr/>
            </p:nvSpPr>
            <p:spPr>
              <a:xfrm>
                <a:off x="7077960" y="328716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3205" name=""/>
              <p:cNvSpPr/>
              <p:nvPr/>
            </p:nvSpPr>
            <p:spPr>
              <a:xfrm>
                <a:off x="7290000" y="328716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3206" name=""/>
              <p:cNvSpPr/>
              <p:nvPr/>
            </p:nvSpPr>
            <p:spPr>
              <a:xfrm>
                <a:off x="7324560" y="328716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grpSp>
      </p:grpSp>
      <p:grpSp>
        <p:nvGrpSpPr>
          <p:cNvPr id="3207" name=""/>
          <p:cNvGrpSpPr/>
          <p:nvPr/>
        </p:nvGrpSpPr>
        <p:grpSpPr>
          <a:xfrm>
            <a:off x="7013520" y="3429000"/>
            <a:ext cx="1020600" cy="544680"/>
            <a:chOff x="7013520" y="3429000"/>
            <a:chExt cx="1020600" cy="544680"/>
          </a:xfrm>
        </p:grpSpPr>
        <p:sp>
          <p:nvSpPr>
            <p:cNvPr id="3208" name=""/>
            <p:cNvSpPr/>
            <p:nvPr/>
          </p:nvSpPr>
          <p:spPr>
            <a:xfrm>
              <a:off x="7013520" y="3859200"/>
              <a:ext cx="46800" cy="74520"/>
            </a:xfrm>
            <a:custGeom>
              <a:avLst/>
              <a:gdLst/>
              <a:ahLst/>
              <a:rect l="l" t="t" r="r" b="b"/>
              <a:pathLst>
                <a:path w="139" h="149">
                  <a:moveTo>
                    <a:pt x="139" y="0"/>
                  </a:moveTo>
                  <a:lnTo>
                    <a:pt x="0" y="30"/>
                  </a:lnTo>
                  <a:lnTo>
                    <a:pt x="0" y="82"/>
                  </a:lnTo>
                  <a:lnTo>
                    <a:pt x="22" y="82"/>
                  </a:lnTo>
                  <a:lnTo>
                    <a:pt x="22" y="149"/>
                  </a:lnTo>
                  <a:lnTo>
                    <a:pt x="58" y="149"/>
                  </a:lnTo>
                  <a:lnTo>
                    <a:pt x="58" y="82"/>
                  </a:lnTo>
                  <a:lnTo>
                    <a:pt x="134" y="82"/>
                  </a:lnTo>
                  <a:lnTo>
                    <a:pt x="139" y="0"/>
                  </a:lnTo>
                  <a:close/>
                </a:path>
              </a:pathLst>
            </a:custGeom>
            <a:solidFill>
              <a:srgbClr val="009900"/>
            </a:solidFill>
            <a:ln w="3240">
              <a:solidFill>
                <a:srgbClr val="000000"/>
              </a:solidFill>
              <a:round/>
            </a:ln>
          </p:spPr>
          <p:style>
            <a:lnRef idx="0"/>
            <a:fillRef idx="0"/>
            <a:effectRef idx="0"/>
            <a:fontRef idx="minor"/>
          </p:style>
          <p:txBody>
            <a:bodyPr lIns="90000" rIns="90000" tIns="27720" bIns="27720" anchor="t">
              <a:noAutofit/>
            </a:bodyPr>
            <a:p>
              <a:endParaRPr b="0" lang="en-US" sz="2400" strike="noStrike" u="none">
                <a:solidFill>
                  <a:srgbClr val="ffffff"/>
                </a:solidFill>
                <a:effectLst/>
                <a:uFillTx/>
                <a:latin typeface="Times New Roman"/>
              </a:endParaRPr>
            </a:p>
          </p:txBody>
        </p:sp>
        <p:grpSp>
          <p:nvGrpSpPr>
            <p:cNvPr id="3209" name=""/>
            <p:cNvGrpSpPr/>
            <p:nvPr/>
          </p:nvGrpSpPr>
          <p:grpSpPr>
            <a:xfrm>
              <a:off x="7059240" y="3442680"/>
              <a:ext cx="942840" cy="512640"/>
              <a:chOff x="7059240" y="3442680"/>
              <a:chExt cx="942840" cy="512640"/>
            </a:xfrm>
          </p:grpSpPr>
          <p:grpSp>
            <p:nvGrpSpPr>
              <p:cNvPr id="3210" name=""/>
              <p:cNvGrpSpPr/>
              <p:nvPr/>
            </p:nvGrpSpPr>
            <p:grpSpPr>
              <a:xfrm>
                <a:off x="7475760" y="3537000"/>
                <a:ext cx="526320" cy="414720"/>
                <a:chOff x="7475760" y="3537000"/>
                <a:chExt cx="526320" cy="414720"/>
              </a:xfrm>
            </p:grpSpPr>
            <p:sp>
              <p:nvSpPr>
                <p:cNvPr id="3211" name=""/>
                <p:cNvSpPr/>
                <p:nvPr/>
              </p:nvSpPr>
              <p:spPr>
                <a:xfrm>
                  <a:off x="7903800" y="3834360"/>
                  <a:ext cx="98280" cy="81000"/>
                </a:xfrm>
                <a:custGeom>
                  <a:avLst/>
                  <a:gdLst/>
                  <a:ahLst/>
                  <a:rect l="l" t="t" r="r" b="b"/>
                  <a:pathLst>
                    <a:path w="284" h="169">
                      <a:moveTo>
                        <a:pt x="0" y="42"/>
                      </a:moveTo>
                      <a:lnTo>
                        <a:pt x="87" y="42"/>
                      </a:lnTo>
                      <a:lnTo>
                        <a:pt x="87" y="5"/>
                      </a:lnTo>
                      <a:lnTo>
                        <a:pt x="145" y="0"/>
                      </a:lnTo>
                      <a:lnTo>
                        <a:pt x="145" y="42"/>
                      </a:lnTo>
                      <a:lnTo>
                        <a:pt x="181" y="50"/>
                      </a:lnTo>
                      <a:lnTo>
                        <a:pt x="181" y="20"/>
                      </a:lnTo>
                      <a:lnTo>
                        <a:pt x="233" y="20"/>
                      </a:lnTo>
                      <a:lnTo>
                        <a:pt x="233" y="57"/>
                      </a:lnTo>
                      <a:lnTo>
                        <a:pt x="284" y="72"/>
                      </a:lnTo>
                      <a:lnTo>
                        <a:pt x="284" y="169"/>
                      </a:lnTo>
                      <a:lnTo>
                        <a:pt x="0" y="169"/>
                      </a:lnTo>
                      <a:lnTo>
                        <a:pt x="0" y="42"/>
                      </a:lnTo>
                      <a:close/>
                    </a:path>
                  </a:pathLst>
                </a:custGeom>
                <a:solidFill>
                  <a:srgbClr val="009900"/>
                </a:solidFill>
                <a:ln w="324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grpSp>
              <p:nvGrpSpPr>
                <p:cNvPr id="3212" name=""/>
                <p:cNvGrpSpPr/>
                <p:nvPr/>
              </p:nvGrpSpPr>
              <p:grpSpPr>
                <a:xfrm>
                  <a:off x="7475760" y="3537000"/>
                  <a:ext cx="439920" cy="414720"/>
                  <a:chOff x="7475760" y="3537000"/>
                  <a:chExt cx="439920" cy="414720"/>
                </a:xfrm>
              </p:grpSpPr>
              <p:grpSp>
                <p:nvGrpSpPr>
                  <p:cNvPr id="3213" name=""/>
                  <p:cNvGrpSpPr/>
                  <p:nvPr/>
                </p:nvGrpSpPr>
                <p:grpSpPr>
                  <a:xfrm>
                    <a:off x="7838280" y="3689280"/>
                    <a:ext cx="77400" cy="251640"/>
                    <a:chOff x="7838280" y="3689280"/>
                    <a:chExt cx="77400" cy="251640"/>
                  </a:xfrm>
                </p:grpSpPr>
                <p:sp>
                  <p:nvSpPr>
                    <p:cNvPr id="3214" name=""/>
                    <p:cNvSpPr/>
                    <p:nvPr/>
                  </p:nvSpPr>
                  <p:spPr>
                    <a:xfrm>
                      <a:off x="7838280" y="3689280"/>
                      <a:ext cx="77400" cy="251640"/>
                    </a:xfrm>
                    <a:custGeom>
                      <a:avLst/>
                      <a:gdLst/>
                      <a:ahLst/>
                      <a:rect l="l" t="t" r="r" b="b"/>
                      <a:pathLst>
                        <a:path w="227" h="522">
                          <a:moveTo>
                            <a:pt x="0" y="0"/>
                          </a:moveTo>
                          <a:lnTo>
                            <a:pt x="81" y="38"/>
                          </a:lnTo>
                          <a:lnTo>
                            <a:pt x="81" y="105"/>
                          </a:lnTo>
                          <a:lnTo>
                            <a:pt x="176" y="134"/>
                          </a:lnTo>
                          <a:lnTo>
                            <a:pt x="176" y="98"/>
                          </a:lnTo>
                          <a:lnTo>
                            <a:pt x="227" y="113"/>
                          </a:lnTo>
                          <a:lnTo>
                            <a:pt x="227" y="474"/>
                          </a:lnTo>
                          <a:lnTo>
                            <a:pt x="0" y="522"/>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215" name=""/>
                    <p:cNvSpPr/>
                    <p:nvPr/>
                  </p:nvSpPr>
                  <p:spPr>
                    <a:xfrm>
                      <a:off x="7838280" y="3773160"/>
                      <a:ext cx="37080" cy="158040"/>
                    </a:xfrm>
                    <a:custGeom>
                      <a:avLst/>
                      <a:gdLst/>
                      <a:ahLst/>
                      <a:rect l="l" t="t" r="r" b="b"/>
                      <a:pathLst>
                        <a:path w="110" h="327">
                          <a:moveTo>
                            <a:pt x="0" y="0"/>
                          </a:moveTo>
                          <a:lnTo>
                            <a:pt x="110" y="44"/>
                          </a:lnTo>
                          <a:lnTo>
                            <a:pt x="110" y="319"/>
                          </a:lnTo>
                          <a:lnTo>
                            <a:pt x="74" y="327"/>
                          </a:lnTo>
                          <a:lnTo>
                            <a:pt x="74" y="51"/>
                          </a:lnTo>
                          <a:lnTo>
                            <a:pt x="0" y="26"/>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3216" name=""/>
                  <p:cNvGrpSpPr/>
                  <p:nvPr/>
                </p:nvGrpSpPr>
                <p:grpSpPr>
                  <a:xfrm>
                    <a:off x="7475760" y="3537000"/>
                    <a:ext cx="388440" cy="414720"/>
                    <a:chOff x="7475760" y="3537000"/>
                    <a:chExt cx="388440" cy="414720"/>
                  </a:xfrm>
                </p:grpSpPr>
                <p:sp>
                  <p:nvSpPr>
                    <p:cNvPr id="3217" name=""/>
                    <p:cNvSpPr/>
                    <p:nvPr/>
                  </p:nvSpPr>
                  <p:spPr>
                    <a:xfrm>
                      <a:off x="7475760" y="3537000"/>
                      <a:ext cx="304200" cy="414720"/>
                    </a:xfrm>
                    <a:custGeom>
                      <a:avLst/>
                      <a:gdLst/>
                      <a:ahLst/>
                      <a:rect l="l" t="t" r="r" b="b"/>
                      <a:pathLst>
                        <a:path w="881" h="855">
                          <a:moveTo>
                            <a:pt x="0" y="185"/>
                          </a:moveTo>
                          <a:lnTo>
                            <a:pt x="881" y="0"/>
                          </a:lnTo>
                          <a:lnTo>
                            <a:pt x="881" y="855"/>
                          </a:lnTo>
                          <a:lnTo>
                            <a:pt x="0" y="855"/>
                          </a:lnTo>
                          <a:lnTo>
                            <a:pt x="0" y="185"/>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218" name=""/>
                    <p:cNvSpPr/>
                    <p:nvPr/>
                  </p:nvSpPr>
                  <p:spPr>
                    <a:xfrm>
                      <a:off x="7778880" y="3540600"/>
                      <a:ext cx="85320" cy="407160"/>
                    </a:xfrm>
                    <a:custGeom>
                      <a:avLst/>
                      <a:gdLst/>
                      <a:ahLst/>
                      <a:rect l="l" t="t" r="r" b="b"/>
                      <a:pathLst>
                        <a:path w="247" h="853">
                          <a:moveTo>
                            <a:pt x="159" y="3"/>
                          </a:moveTo>
                          <a:lnTo>
                            <a:pt x="159" y="40"/>
                          </a:lnTo>
                          <a:lnTo>
                            <a:pt x="0" y="0"/>
                          </a:lnTo>
                          <a:lnTo>
                            <a:pt x="0" y="853"/>
                          </a:lnTo>
                          <a:lnTo>
                            <a:pt x="166" y="831"/>
                          </a:lnTo>
                          <a:lnTo>
                            <a:pt x="166" y="182"/>
                          </a:lnTo>
                          <a:lnTo>
                            <a:pt x="247" y="197"/>
                          </a:lnTo>
                          <a:lnTo>
                            <a:pt x="247" y="26"/>
                          </a:lnTo>
                          <a:lnTo>
                            <a:pt x="159" y="3"/>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3219" name=""/>
                  <p:cNvGrpSpPr/>
                  <p:nvPr/>
                </p:nvGrpSpPr>
                <p:grpSpPr>
                  <a:xfrm>
                    <a:off x="7608600" y="3567600"/>
                    <a:ext cx="67680" cy="299160"/>
                    <a:chOff x="7608600" y="3567600"/>
                    <a:chExt cx="67680" cy="299160"/>
                  </a:xfrm>
                </p:grpSpPr>
                <p:sp>
                  <p:nvSpPr>
                    <p:cNvPr id="3220" name=""/>
                    <p:cNvSpPr/>
                    <p:nvPr/>
                  </p:nvSpPr>
                  <p:spPr>
                    <a:xfrm>
                      <a:off x="7608600" y="3567600"/>
                      <a:ext cx="48600" cy="241920"/>
                    </a:xfrm>
                    <a:custGeom>
                      <a:avLst/>
                      <a:gdLst/>
                      <a:ahLst/>
                      <a:rect l="l" t="t" r="r" b="b"/>
                      <a:pathLst>
                        <a:path w="138" h="508">
                          <a:moveTo>
                            <a:pt x="138" y="0"/>
                          </a:moveTo>
                          <a:lnTo>
                            <a:pt x="138" y="500"/>
                          </a:lnTo>
                          <a:lnTo>
                            <a:pt x="0" y="508"/>
                          </a:lnTo>
                          <a:lnTo>
                            <a:pt x="0" y="22"/>
                          </a:lnTo>
                          <a:lnTo>
                            <a:pt x="138"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221" name=""/>
                    <p:cNvSpPr/>
                    <p:nvPr/>
                  </p:nvSpPr>
                  <p:spPr>
                    <a:xfrm>
                      <a:off x="7608600" y="3806640"/>
                      <a:ext cx="63360" cy="54000"/>
                    </a:xfrm>
                    <a:custGeom>
                      <a:avLst/>
                      <a:gdLst/>
                      <a:ahLst/>
                      <a:rect l="l" t="t" r="r" b="b"/>
                      <a:pathLst>
                        <a:path w="181" h="114">
                          <a:moveTo>
                            <a:pt x="0" y="8"/>
                          </a:moveTo>
                          <a:lnTo>
                            <a:pt x="138" y="0"/>
                          </a:lnTo>
                          <a:lnTo>
                            <a:pt x="181" y="112"/>
                          </a:lnTo>
                          <a:lnTo>
                            <a:pt x="60" y="114"/>
                          </a:lnTo>
                          <a:lnTo>
                            <a:pt x="0" y="8"/>
                          </a:lnTo>
                          <a:close/>
                        </a:path>
                      </a:pathLst>
                    </a:custGeom>
                    <a:solidFill>
                      <a:srgbClr val="009900"/>
                    </a:solidFill>
                    <a:ln w="324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ffffff"/>
                        </a:solidFill>
                        <a:effectLst/>
                        <a:uFillTx/>
                        <a:latin typeface="Times New Roman"/>
                      </a:endParaRPr>
                    </a:p>
                  </p:txBody>
                </p:sp>
                <p:sp>
                  <p:nvSpPr>
                    <p:cNvPr id="3222" name=""/>
                    <p:cNvSpPr/>
                    <p:nvPr/>
                  </p:nvSpPr>
                  <p:spPr>
                    <a:xfrm>
                      <a:off x="7657200" y="3567600"/>
                      <a:ext cx="19080" cy="299160"/>
                    </a:xfrm>
                    <a:custGeom>
                      <a:avLst/>
                      <a:gdLst/>
                      <a:ahLst/>
                      <a:rect l="l" t="t" r="r" b="b"/>
                      <a:pathLst>
                        <a:path w="55" h="627">
                          <a:moveTo>
                            <a:pt x="0" y="0"/>
                          </a:moveTo>
                          <a:lnTo>
                            <a:pt x="55" y="5"/>
                          </a:lnTo>
                          <a:lnTo>
                            <a:pt x="55" y="627"/>
                          </a:lnTo>
                          <a:lnTo>
                            <a:pt x="0" y="505"/>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3223" name=""/>
                  <p:cNvGrpSpPr/>
                  <p:nvPr/>
                </p:nvGrpSpPr>
                <p:grpSpPr>
                  <a:xfrm>
                    <a:off x="7502040" y="3598200"/>
                    <a:ext cx="73440" cy="272520"/>
                    <a:chOff x="7502040" y="3598200"/>
                    <a:chExt cx="73440" cy="272520"/>
                  </a:xfrm>
                </p:grpSpPr>
                <p:sp>
                  <p:nvSpPr>
                    <p:cNvPr id="3224" name=""/>
                    <p:cNvSpPr/>
                    <p:nvPr/>
                  </p:nvSpPr>
                  <p:spPr>
                    <a:xfrm>
                      <a:off x="7550280" y="3598200"/>
                      <a:ext cx="24840" cy="272520"/>
                    </a:xfrm>
                    <a:custGeom>
                      <a:avLst/>
                      <a:gdLst/>
                      <a:ahLst/>
                      <a:rect l="l" t="t" r="r" b="b"/>
                      <a:pathLst>
                        <a:path w="73" h="563">
                          <a:moveTo>
                            <a:pt x="0" y="0"/>
                          </a:moveTo>
                          <a:lnTo>
                            <a:pt x="0" y="447"/>
                          </a:lnTo>
                          <a:lnTo>
                            <a:pt x="73" y="563"/>
                          </a:lnTo>
                          <a:lnTo>
                            <a:pt x="73" y="3"/>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225" name=""/>
                    <p:cNvSpPr/>
                    <p:nvPr/>
                  </p:nvSpPr>
                  <p:spPr>
                    <a:xfrm>
                      <a:off x="7504560" y="3598200"/>
                      <a:ext cx="45360" cy="222120"/>
                    </a:xfrm>
                    <a:custGeom>
                      <a:avLst/>
                      <a:gdLst/>
                      <a:ahLst/>
                      <a:rect l="l" t="t" r="r" b="b"/>
                      <a:pathLst>
                        <a:path w="131" h="463">
                          <a:moveTo>
                            <a:pt x="0" y="23"/>
                          </a:moveTo>
                          <a:lnTo>
                            <a:pt x="131" y="0"/>
                          </a:lnTo>
                          <a:lnTo>
                            <a:pt x="131" y="455"/>
                          </a:lnTo>
                          <a:lnTo>
                            <a:pt x="0" y="463"/>
                          </a:lnTo>
                          <a:lnTo>
                            <a:pt x="0" y="23"/>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226" name=""/>
                    <p:cNvSpPr/>
                    <p:nvPr/>
                  </p:nvSpPr>
                  <p:spPr>
                    <a:xfrm>
                      <a:off x="7502040" y="3813480"/>
                      <a:ext cx="73440" cy="57240"/>
                    </a:xfrm>
                    <a:custGeom>
                      <a:avLst/>
                      <a:gdLst/>
                      <a:ahLst/>
                      <a:rect l="l" t="t" r="r" b="b"/>
                      <a:pathLst>
                        <a:path w="212" h="120">
                          <a:moveTo>
                            <a:pt x="0" y="8"/>
                          </a:moveTo>
                          <a:lnTo>
                            <a:pt x="139" y="0"/>
                          </a:lnTo>
                          <a:lnTo>
                            <a:pt x="212" y="120"/>
                          </a:lnTo>
                          <a:lnTo>
                            <a:pt x="73" y="120"/>
                          </a:lnTo>
                          <a:lnTo>
                            <a:pt x="0" y="8"/>
                          </a:lnTo>
                          <a:close/>
                        </a:path>
                      </a:pathLst>
                    </a:custGeom>
                    <a:solidFill>
                      <a:srgbClr val="009900"/>
                    </a:solidFill>
                    <a:ln w="3240">
                      <a:solidFill>
                        <a:srgbClr val="000000"/>
                      </a:solidFill>
                      <a:round/>
                    </a:ln>
                  </p:spPr>
                  <p:style>
                    <a:lnRef idx="0"/>
                    <a:fillRef idx="0"/>
                    <a:effectRef idx="0"/>
                    <a:fontRef idx="minor"/>
                  </p:style>
                  <p:txBody>
                    <a:bodyPr lIns="90000" rIns="90000" tIns="10440" bIns="10440" anchor="t">
                      <a:noAutofit/>
                    </a:bodyPr>
                    <a:p>
                      <a:endParaRPr b="0" lang="en-US" sz="2400" strike="noStrike" u="none">
                        <a:solidFill>
                          <a:srgbClr val="ffffff"/>
                        </a:solidFill>
                        <a:effectLst/>
                        <a:uFillTx/>
                        <a:latin typeface="Times New Roman"/>
                      </a:endParaRPr>
                    </a:p>
                  </p:txBody>
                </p:sp>
              </p:grpSp>
              <p:grpSp>
                <p:nvGrpSpPr>
                  <p:cNvPr id="3227" name=""/>
                  <p:cNvGrpSpPr/>
                  <p:nvPr/>
                </p:nvGrpSpPr>
                <p:grpSpPr>
                  <a:xfrm>
                    <a:off x="7706880" y="3540600"/>
                    <a:ext cx="68040" cy="241920"/>
                    <a:chOff x="7706880" y="3540600"/>
                    <a:chExt cx="68040" cy="241920"/>
                  </a:xfrm>
                </p:grpSpPr>
                <p:sp>
                  <p:nvSpPr>
                    <p:cNvPr id="3228" name=""/>
                    <p:cNvSpPr/>
                    <p:nvPr/>
                  </p:nvSpPr>
                  <p:spPr>
                    <a:xfrm>
                      <a:off x="7706880" y="3701520"/>
                      <a:ext cx="68040" cy="81000"/>
                    </a:xfrm>
                    <a:custGeom>
                      <a:avLst/>
                      <a:gdLst/>
                      <a:ahLst/>
                      <a:rect l="l" t="t" r="r" b="b"/>
                      <a:pathLst>
                        <a:path w="194" h="167">
                          <a:moveTo>
                            <a:pt x="0" y="3"/>
                          </a:moveTo>
                          <a:lnTo>
                            <a:pt x="128" y="0"/>
                          </a:lnTo>
                          <a:lnTo>
                            <a:pt x="194" y="167"/>
                          </a:lnTo>
                          <a:lnTo>
                            <a:pt x="69" y="167"/>
                          </a:lnTo>
                          <a:lnTo>
                            <a:pt x="0" y="3"/>
                          </a:lnTo>
                          <a:close/>
                        </a:path>
                      </a:pathLst>
                    </a:custGeom>
                    <a:solidFill>
                      <a:srgbClr val="009900"/>
                    </a:solidFill>
                    <a:ln w="324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sp>
                  <p:nvSpPr>
                    <p:cNvPr id="3229" name=""/>
                    <p:cNvSpPr/>
                    <p:nvPr/>
                  </p:nvSpPr>
                  <p:spPr>
                    <a:xfrm>
                      <a:off x="7706880" y="3540600"/>
                      <a:ext cx="44280" cy="164880"/>
                    </a:xfrm>
                    <a:custGeom>
                      <a:avLst/>
                      <a:gdLst/>
                      <a:ahLst/>
                      <a:rect l="l" t="t" r="r" b="b"/>
                      <a:pathLst>
                        <a:path w="131" h="344">
                          <a:moveTo>
                            <a:pt x="0" y="344"/>
                          </a:moveTo>
                          <a:lnTo>
                            <a:pt x="131" y="328"/>
                          </a:lnTo>
                          <a:lnTo>
                            <a:pt x="131" y="0"/>
                          </a:lnTo>
                          <a:lnTo>
                            <a:pt x="0" y="21"/>
                          </a:lnTo>
                          <a:lnTo>
                            <a:pt x="0" y="344"/>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230" name=""/>
                    <p:cNvSpPr/>
                    <p:nvPr/>
                  </p:nvSpPr>
                  <p:spPr>
                    <a:xfrm>
                      <a:off x="7751160" y="3540600"/>
                      <a:ext cx="23400" cy="241920"/>
                    </a:xfrm>
                    <a:custGeom>
                      <a:avLst/>
                      <a:gdLst/>
                      <a:ahLst/>
                      <a:rect l="l" t="t" r="r" b="b"/>
                      <a:pathLst>
                        <a:path w="69" h="504">
                          <a:moveTo>
                            <a:pt x="0" y="0"/>
                          </a:moveTo>
                          <a:lnTo>
                            <a:pt x="0" y="333"/>
                          </a:lnTo>
                          <a:lnTo>
                            <a:pt x="69" y="504"/>
                          </a:lnTo>
                          <a:lnTo>
                            <a:pt x="69" y="12"/>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3231" name=""/>
                  <p:cNvGrpSpPr/>
                  <p:nvPr/>
                </p:nvGrpSpPr>
                <p:grpSpPr>
                  <a:xfrm>
                    <a:off x="7600320" y="3584160"/>
                    <a:ext cx="51840" cy="205200"/>
                    <a:chOff x="7600320" y="3584160"/>
                    <a:chExt cx="51840" cy="205200"/>
                  </a:xfrm>
                </p:grpSpPr>
                <p:sp>
                  <p:nvSpPr>
                    <p:cNvPr id="3232" name=""/>
                    <p:cNvSpPr/>
                    <p:nvPr/>
                  </p:nvSpPr>
                  <p:spPr>
                    <a:xfrm>
                      <a:off x="7600320" y="3584160"/>
                      <a:ext cx="27360" cy="131400"/>
                    </a:xfrm>
                    <a:custGeom>
                      <a:avLst/>
                      <a:gdLst/>
                      <a:ahLst/>
                      <a:rect l="l" t="t" r="r" b="b"/>
                      <a:pathLst>
                        <a:path w="80" h="272">
                          <a:moveTo>
                            <a:pt x="0" y="11"/>
                          </a:moveTo>
                          <a:lnTo>
                            <a:pt x="80" y="0"/>
                          </a:lnTo>
                          <a:lnTo>
                            <a:pt x="80" y="272"/>
                          </a:lnTo>
                          <a:lnTo>
                            <a:pt x="0" y="272"/>
                          </a:lnTo>
                          <a:lnTo>
                            <a:pt x="0" y="11"/>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233" name=""/>
                    <p:cNvSpPr/>
                    <p:nvPr/>
                  </p:nvSpPr>
                  <p:spPr>
                    <a:xfrm>
                      <a:off x="7600320" y="3715560"/>
                      <a:ext cx="50760" cy="73800"/>
                    </a:xfrm>
                    <a:custGeom>
                      <a:avLst/>
                      <a:gdLst/>
                      <a:ahLst/>
                      <a:rect l="l" t="t" r="r" b="b"/>
                      <a:pathLst>
                        <a:path w="150" h="152">
                          <a:moveTo>
                            <a:pt x="0" y="0"/>
                          </a:moveTo>
                          <a:lnTo>
                            <a:pt x="80" y="0"/>
                          </a:lnTo>
                          <a:lnTo>
                            <a:pt x="150" y="152"/>
                          </a:lnTo>
                          <a:lnTo>
                            <a:pt x="73" y="152"/>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27000" bIns="27000" anchor="t">
                      <a:noAutofit/>
                    </a:bodyPr>
                    <a:p>
                      <a:endParaRPr b="0" lang="en-US" sz="2400" strike="noStrike" u="none">
                        <a:solidFill>
                          <a:srgbClr val="ffffff"/>
                        </a:solidFill>
                        <a:effectLst/>
                        <a:uFillTx/>
                        <a:latin typeface="Times New Roman"/>
                      </a:endParaRPr>
                    </a:p>
                  </p:txBody>
                </p:sp>
                <p:sp>
                  <p:nvSpPr>
                    <p:cNvPr id="3234" name=""/>
                    <p:cNvSpPr/>
                    <p:nvPr/>
                  </p:nvSpPr>
                  <p:spPr>
                    <a:xfrm>
                      <a:off x="7627680" y="3584160"/>
                      <a:ext cx="24480" cy="205200"/>
                    </a:xfrm>
                    <a:custGeom>
                      <a:avLst/>
                      <a:gdLst/>
                      <a:ahLst/>
                      <a:rect l="l" t="t" r="r" b="b"/>
                      <a:pathLst>
                        <a:path w="73" h="426">
                          <a:moveTo>
                            <a:pt x="73" y="426"/>
                          </a:moveTo>
                          <a:lnTo>
                            <a:pt x="73" y="18"/>
                          </a:lnTo>
                          <a:lnTo>
                            <a:pt x="0" y="0"/>
                          </a:lnTo>
                          <a:lnTo>
                            <a:pt x="0" y="280"/>
                          </a:lnTo>
                          <a:lnTo>
                            <a:pt x="73" y="426"/>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3235" name=""/>
                  <p:cNvGrpSpPr/>
                  <p:nvPr/>
                </p:nvGrpSpPr>
                <p:grpSpPr>
                  <a:xfrm>
                    <a:off x="7496280" y="3634920"/>
                    <a:ext cx="49320" cy="161280"/>
                    <a:chOff x="7496280" y="3634920"/>
                    <a:chExt cx="49320" cy="161280"/>
                  </a:xfrm>
                </p:grpSpPr>
                <p:sp>
                  <p:nvSpPr>
                    <p:cNvPr id="3236" name=""/>
                    <p:cNvSpPr/>
                    <p:nvPr/>
                  </p:nvSpPr>
                  <p:spPr>
                    <a:xfrm>
                      <a:off x="7496280" y="3725280"/>
                      <a:ext cx="47880" cy="66960"/>
                    </a:xfrm>
                    <a:custGeom>
                      <a:avLst/>
                      <a:gdLst/>
                      <a:ahLst/>
                      <a:rect l="l" t="t" r="r" b="b"/>
                      <a:pathLst>
                        <a:path w="138" h="141">
                          <a:moveTo>
                            <a:pt x="58" y="141"/>
                          </a:moveTo>
                          <a:lnTo>
                            <a:pt x="138" y="141"/>
                          </a:lnTo>
                          <a:lnTo>
                            <a:pt x="79" y="0"/>
                          </a:lnTo>
                          <a:lnTo>
                            <a:pt x="0" y="0"/>
                          </a:lnTo>
                          <a:lnTo>
                            <a:pt x="58" y="141"/>
                          </a:lnTo>
                          <a:close/>
                        </a:path>
                      </a:pathLst>
                    </a:custGeom>
                    <a:solidFill>
                      <a:srgbClr val="009900"/>
                    </a:solidFill>
                    <a:ln w="3240">
                      <a:solidFill>
                        <a:srgbClr val="000000"/>
                      </a:solidFill>
                      <a:round/>
                    </a:ln>
                  </p:spPr>
                  <p:style>
                    <a:lnRef idx="0"/>
                    <a:fillRef idx="0"/>
                    <a:effectRef idx="0"/>
                    <a:fontRef idx="minor"/>
                  </p:style>
                  <p:txBody>
                    <a:bodyPr lIns="90000" rIns="90000" tIns="20160" bIns="20160" anchor="t">
                      <a:noAutofit/>
                    </a:bodyPr>
                    <a:p>
                      <a:endParaRPr b="0" lang="en-US" sz="2400" strike="noStrike" u="none">
                        <a:solidFill>
                          <a:srgbClr val="ffffff"/>
                        </a:solidFill>
                        <a:effectLst/>
                        <a:uFillTx/>
                        <a:latin typeface="Times New Roman"/>
                      </a:endParaRPr>
                    </a:p>
                  </p:txBody>
                </p:sp>
                <p:sp>
                  <p:nvSpPr>
                    <p:cNvPr id="3237" name=""/>
                    <p:cNvSpPr/>
                    <p:nvPr/>
                  </p:nvSpPr>
                  <p:spPr>
                    <a:xfrm>
                      <a:off x="7496280" y="3634920"/>
                      <a:ext cx="28800" cy="90360"/>
                    </a:xfrm>
                    <a:custGeom>
                      <a:avLst/>
                      <a:gdLst/>
                      <a:ahLst/>
                      <a:rect l="l" t="t" r="r" b="b"/>
                      <a:pathLst>
                        <a:path w="84" h="191">
                          <a:moveTo>
                            <a:pt x="0" y="191"/>
                          </a:moveTo>
                          <a:lnTo>
                            <a:pt x="79" y="191"/>
                          </a:lnTo>
                          <a:lnTo>
                            <a:pt x="84" y="0"/>
                          </a:lnTo>
                          <a:lnTo>
                            <a:pt x="0" y="12"/>
                          </a:lnTo>
                          <a:lnTo>
                            <a:pt x="0" y="191"/>
                          </a:lnTo>
                          <a:close/>
                        </a:path>
                      </a:pathLst>
                    </a:custGeom>
                    <a:solidFill>
                      <a:srgbClr val="009900"/>
                    </a:solidFill>
                    <a:ln w="3240">
                      <a:solidFill>
                        <a:srgbClr val="000000"/>
                      </a:solidFill>
                      <a:round/>
                    </a:ln>
                  </p:spPr>
                  <p:style>
                    <a:lnRef idx="0"/>
                    <a:fillRef idx="0"/>
                    <a:effectRef idx="0"/>
                    <a:fontRef idx="minor"/>
                  </p:style>
                  <p:txBody>
                    <a:bodyPr lIns="90000" rIns="90000" tIns="43560" bIns="43560" anchor="t">
                      <a:noAutofit/>
                    </a:bodyPr>
                    <a:p>
                      <a:endParaRPr b="0" lang="en-US" sz="2400" strike="noStrike" u="none">
                        <a:solidFill>
                          <a:srgbClr val="ffffff"/>
                        </a:solidFill>
                        <a:effectLst/>
                        <a:uFillTx/>
                        <a:latin typeface="Times New Roman"/>
                      </a:endParaRPr>
                    </a:p>
                  </p:txBody>
                </p:sp>
                <p:sp>
                  <p:nvSpPr>
                    <p:cNvPr id="3238" name=""/>
                    <p:cNvSpPr/>
                    <p:nvPr/>
                  </p:nvSpPr>
                  <p:spPr>
                    <a:xfrm>
                      <a:off x="7523640" y="3634920"/>
                      <a:ext cx="21960" cy="161280"/>
                    </a:xfrm>
                    <a:custGeom>
                      <a:avLst/>
                      <a:gdLst/>
                      <a:ahLst/>
                      <a:rect l="l" t="t" r="r" b="b"/>
                      <a:pathLst>
                        <a:path w="63" h="332">
                          <a:moveTo>
                            <a:pt x="0" y="0"/>
                          </a:moveTo>
                          <a:lnTo>
                            <a:pt x="0" y="188"/>
                          </a:lnTo>
                          <a:lnTo>
                            <a:pt x="63" y="332"/>
                          </a:lnTo>
                          <a:lnTo>
                            <a:pt x="59" y="46"/>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grpSp>
          <p:grpSp>
            <p:nvGrpSpPr>
              <p:cNvPr id="3239" name=""/>
              <p:cNvGrpSpPr/>
              <p:nvPr/>
            </p:nvGrpSpPr>
            <p:grpSpPr>
              <a:xfrm>
                <a:off x="7075800" y="3442680"/>
                <a:ext cx="407880" cy="512640"/>
                <a:chOff x="7075800" y="3442680"/>
                <a:chExt cx="407880" cy="512640"/>
              </a:xfrm>
            </p:grpSpPr>
            <p:grpSp>
              <p:nvGrpSpPr>
                <p:cNvPr id="3240" name=""/>
                <p:cNvGrpSpPr/>
                <p:nvPr/>
              </p:nvGrpSpPr>
              <p:grpSpPr>
                <a:xfrm>
                  <a:off x="7075800" y="3442680"/>
                  <a:ext cx="407880" cy="512640"/>
                  <a:chOff x="7075800" y="3442680"/>
                  <a:chExt cx="407880" cy="512640"/>
                </a:xfrm>
              </p:grpSpPr>
              <p:sp>
                <p:nvSpPr>
                  <p:cNvPr id="3241" name=""/>
                  <p:cNvSpPr/>
                  <p:nvPr/>
                </p:nvSpPr>
                <p:spPr>
                  <a:xfrm>
                    <a:off x="7403760" y="3580200"/>
                    <a:ext cx="79920" cy="365040"/>
                  </a:xfrm>
                  <a:custGeom>
                    <a:avLst/>
                    <a:gdLst/>
                    <a:ahLst/>
                    <a:rect l="l" t="t" r="r" b="b"/>
                    <a:pathLst>
                      <a:path w="231" h="760">
                        <a:moveTo>
                          <a:pt x="65" y="0"/>
                        </a:moveTo>
                        <a:lnTo>
                          <a:pt x="65" y="89"/>
                        </a:lnTo>
                        <a:lnTo>
                          <a:pt x="0" y="75"/>
                        </a:lnTo>
                        <a:lnTo>
                          <a:pt x="0" y="760"/>
                        </a:lnTo>
                        <a:lnTo>
                          <a:pt x="231" y="753"/>
                        </a:lnTo>
                        <a:lnTo>
                          <a:pt x="231" y="89"/>
                        </a:lnTo>
                        <a:lnTo>
                          <a:pt x="65"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242" name=""/>
                  <p:cNvSpPr/>
                  <p:nvPr/>
                </p:nvSpPr>
                <p:spPr>
                  <a:xfrm>
                    <a:off x="7391160" y="3580200"/>
                    <a:ext cx="34200" cy="61200"/>
                  </a:xfrm>
                  <a:custGeom>
                    <a:avLst/>
                    <a:gdLst/>
                    <a:ahLst/>
                    <a:rect l="l" t="t" r="r" b="b"/>
                    <a:pathLst>
                      <a:path w="102" h="127">
                        <a:moveTo>
                          <a:pt x="102" y="0"/>
                        </a:moveTo>
                        <a:lnTo>
                          <a:pt x="0" y="23"/>
                        </a:lnTo>
                        <a:lnTo>
                          <a:pt x="0" y="127"/>
                        </a:lnTo>
                        <a:lnTo>
                          <a:pt x="102" y="127"/>
                        </a:lnTo>
                        <a:lnTo>
                          <a:pt x="102" y="0"/>
                        </a:lnTo>
                        <a:close/>
                      </a:path>
                    </a:pathLst>
                  </a:custGeom>
                  <a:solidFill>
                    <a:srgbClr val="009900"/>
                  </a:solidFill>
                  <a:ln w="3240">
                    <a:solidFill>
                      <a:srgbClr val="000000"/>
                    </a:solidFill>
                    <a:round/>
                  </a:ln>
                </p:spPr>
                <p:style>
                  <a:lnRef idx="0"/>
                  <a:fillRef idx="0"/>
                  <a:effectRef idx="0"/>
                  <a:fontRef idx="minor"/>
                </p:style>
                <p:txBody>
                  <a:bodyPr lIns="90000" rIns="90000" tIns="14400" bIns="14400" anchor="t">
                    <a:noAutofit/>
                  </a:bodyPr>
                  <a:p>
                    <a:endParaRPr b="0" lang="en-US" sz="2400" strike="noStrike" u="none">
                      <a:solidFill>
                        <a:srgbClr val="ffffff"/>
                      </a:solidFill>
                      <a:effectLst/>
                      <a:uFillTx/>
                      <a:latin typeface="Times New Roman"/>
                    </a:endParaRPr>
                  </a:p>
                </p:txBody>
              </p:sp>
              <p:sp>
                <p:nvSpPr>
                  <p:cNvPr id="3243" name=""/>
                  <p:cNvSpPr/>
                  <p:nvPr/>
                </p:nvSpPr>
                <p:spPr>
                  <a:xfrm>
                    <a:off x="7075800" y="3442680"/>
                    <a:ext cx="218520" cy="512640"/>
                  </a:xfrm>
                  <a:custGeom>
                    <a:avLst/>
                    <a:gdLst/>
                    <a:ahLst/>
                    <a:rect l="l" t="t" r="r" b="b"/>
                    <a:pathLst>
                      <a:path w="633" h="1066">
                        <a:moveTo>
                          <a:pt x="0" y="197"/>
                        </a:moveTo>
                        <a:lnTo>
                          <a:pt x="633" y="0"/>
                        </a:lnTo>
                        <a:lnTo>
                          <a:pt x="633" y="1066"/>
                        </a:lnTo>
                        <a:lnTo>
                          <a:pt x="1" y="1046"/>
                        </a:lnTo>
                        <a:lnTo>
                          <a:pt x="0" y="197"/>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244" name=""/>
                  <p:cNvSpPr/>
                  <p:nvPr/>
                </p:nvSpPr>
                <p:spPr>
                  <a:xfrm>
                    <a:off x="7295760" y="3442680"/>
                    <a:ext cx="110520" cy="512640"/>
                  </a:xfrm>
                  <a:custGeom>
                    <a:avLst/>
                    <a:gdLst/>
                    <a:ahLst/>
                    <a:rect l="l" t="t" r="r" b="b"/>
                    <a:pathLst>
                      <a:path w="321" h="1063">
                        <a:moveTo>
                          <a:pt x="0" y="0"/>
                        </a:moveTo>
                        <a:lnTo>
                          <a:pt x="51" y="15"/>
                        </a:lnTo>
                        <a:lnTo>
                          <a:pt x="125" y="8"/>
                        </a:lnTo>
                        <a:lnTo>
                          <a:pt x="198" y="23"/>
                        </a:lnTo>
                        <a:lnTo>
                          <a:pt x="198" y="60"/>
                        </a:lnTo>
                        <a:lnTo>
                          <a:pt x="321" y="108"/>
                        </a:lnTo>
                        <a:lnTo>
                          <a:pt x="321" y="1025"/>
                        </a:lnTo>
                        <a:lnTo>
                          <a:pt x="0" y="1063"/>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3245" name=""/>
                <p:cNvSpPr/>
                <p:nvPr/>
              </p:nvSpPr>
              <p:spPr>
                <a:xfrm>
                  <a:off x="7437240" y="3598200"/>
                  <a:ext cx="39600" cy="53640"/>
                </a:xfrm>
                <a:custGeom>
                  <a:avLst/>
                  <a:gdLst/>
                  <a:ahLst/>
                  <a:rect l="l" t="t" r="r" b="b"/>
                  <a:pathLst>
                    <a:path w="116" h="112">
                      <a:moveTo>
                        <a:pt x="0" y="0"/>
                      </a:moveTo>
                      <a:lnTo>
                        <a:pt x="0" y="59"/>
                      </a:lnTo>
                      <a:lnTo>
                        <a:pt x="116" y="112"/>
                      </a:lnTo>
                      <a:lnTo>
                        <a:pt x="116" y="64"/>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6840" bIns="6840" anchor="t">
                  <a:noAutofit/>
                </a:bodyPr>
                <a:p>
                  <a:endParaRPr b="0" lang="en-US" sz="2400" strike="noStrike" u="none">
                    <a:solidFill>
                      <a:srgbClr val="ffffff"/>
                    </a:solidFill>
                    <a:effectLst/>
                    <a:uFillTx/>
                    <a:latin typeface="Times New Roman"/>
                  </a:endParaRPr>
                </a:p>
              </p:txBody>
            </p:sp>
          </p:grpSp>
          <p:grpSp>
            <p:nvGrpSpPr>
              <p:cNvPr id="3246" name=""/>
              <p:cNvGrpSpPr/>
              <p:nvPr/>
            </p:nvGrpSpPr>
            <p:grpSpPr>
              <a:xfrm>
                <a:off x="7059240" y="3611520"/>
                <a:ext cx="47880" cy="336960"/>
                <a:chOff x="7059240" y="3611520"/>
                <a:chExt cx="47880" cy="336960"/>
              </a:xfrm>
            </p:grpSpPr>
            <p:grpSp>
              <p:nvGrpSpPr>
                <p:cNvPr id="3247" name=""/>
                <p:cNvGrpSpPr/>
                <p:nvPr/>
              </p:nvGrpSpPr>
              <p:grpSpPr>
                <a:xfrm>
                  <a:off x="7059240" y="3611520"/>
                  <a:ext cx="47880" cy="336960"/>
                  <a:chOff x="7059240" y="3611520"/>
                  <a:chExt cx="47880" cy="336960"/>
                </a:xfrm>
              </p:grpSpPr>
              <p:sp>
                <p:nvSpPr>
                  <p:cNvPr id="3248" name=""/>
                  <p:cNvSpPr/>
                  <p:nvPr/>
                </p:nvSpPr>
                <p:spPr>
                  <a:xfrm>
                    <a:off x="7059240" y="3611520"/>
                    <a:ext cx="25920" cy="336960"/>
                  </a:xfrm>
                  <a:custGeom>
                    <a:avLst/>
                    <a:gdLst/>
                    <a:ahLst/>
                    <a:rect l="l" t="t" r="r" b="b"/>
                    <a:pathLst>
                      <a:path w="80" h="701">
                        <a:moveTo>
                          <a:pt x="0" y="22"/>
                        </a:moveTo>
                        <a:lnTo>
                          <a:pt x="80" y="0"/>
                        </a:lnTo>
                        <a:lnTo>
                          <a:pt x="80" y="701"/>
                        </a:lnTo>
                        <a:lnTo>
                          <a:pt x="0" y="701"/>
                        </a:lnTo>
                        <a:lnTo>
                          <a:pt x="0" y="2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249" name=""/>
                  <p:cNvSpPr/>
                  <p:nvPr/>
                </p:nvSpPr>
                <p:spPr>
                  <a:xfrm>
                    <a:off x="7086600" y="3615120"/>
                    <a:ext cx="20520" cy="330120"/>
                  </a:xfrm>
                  <a:prstGeom prst="rect">
                    <a:avLst/>
                  </a:prstGeom>
                  <a:solidFill>
                    <a:srgbClr val="009900"/>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3250" name=""/>
                <p:cNvGrpSpPr/>
                <p:nvPr/>
              </p:nvGrpSpPr>
              <p:grpSpPr>
                <a:xfrm>
                  <a:off x="7096320" y="3628080"/>
                  <a:ext cx="360" cy="133920"/>
                  <a:chOff x="7096320" y="3628080"/>
                  <a:chExt cx="360" cy="133920"/>
                </a:xfrm>
              </p:grpSpPr>
              <p:grpSp>
                <p:nvGrpSpPr>
                  <p:cNvPr id="3251" name=""/>
                  <p:cNvGrpSpPr/>
                  <p:nvPr/>
                </p:nvGrpSpPr>
                <p:grpSpPr>
                  <a:xfrm>
                    <a:off x="7096320" y="3628080"/>
                    <a:ext cx="360" cy="56160"/>
                    <a:chOff x="7096320" y="3628080"/>
                    <a:chExt cx="360" cy="56160"/>
                  </a:xfrm>
                </p:grpSpPr>
                <p:sp>
                  <p:nvSpPr>
                    <p:cNvPr id="3252" name=""/>
                    <p:cNvSpPr/>
                    <p:nvPr/>
                  </p:nvSpPr>
                  <p:spPr>
                    <a:xfrm>
                      <a:off x="7096320" y="362808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sp>
                  <p:nvSpPr>
                    <p:cNvPr id="3253" name=""/>
                    <p:cNvSpPr/>
                    <p:nvPr/>
                  </p:nvSpPr>
                  <p:spPr>
                    <a:xfrm>
                      <a:off x="7096320" y="3664800"/>
                      <a:ext cx="360" cy="19440"/>
                    </a:xfrm>
                    <a:prstGeom prst="rect">
                      <a:avLst/>
                    </a:prstGeom>
                    <a:solidFill>
                      <a:srgbClr val="009900"/>
                    </a:solidFill>
                    <a:ln w="3240">
                      <a:solidFill>
                        <a:srgbClr val="000000"/>
                      </a:solidFill>
                      <a:miter/>
                    </a:ln>
                  </p:spPr>
                  <p:style>
                    <a:lnRef idx="0"/>
                    <a:fillRef idx="0"/>
                    <a:effectRef idx="0"/>
                    <a:fontRef idx="minor"/>
                  </p:style>
                  <p:txBody>
                    <a:bodyPr lIns="90000" rIns="90000" tIns="-27360" bIns="-27360" anchor="t">
                      <a:noAutofit/>
                    </a:bodyPr>
                    <a:p>
                      <a:endParaRPr b="0" lang="en-US" sz="2400" strike="noStrike" u="none">
                        <a:solidFill>
                          <a:srgbClr val="ffffff"/>
                        </a:solidFill>
                        <a:effectLst/>
                        <a:uFillTx/>
                        <a:latin typeface="Times New Roman"/>
                      </a:endParaRPr>
                    </a:p>
                  </p:txBody>
                </p:sp>
              </p:grpSp>
              <p:grpSp>
                <p:nvGrpSpPr>
                  <p:cNvPr id="3254" name=""/>
                  <p:cNvGrpSpPr/>
                  <p:nvPr/>
                </p:nvGrpSpPr>
                <p:grpSpPr>
                  <a:xfrm>
                    <a:off x="7096320" y="3705840"/>
                    <a:ext cx="360" cy="56160"/>
                    <a:chOff x="7096320" y="3705840"/>
                    <a:chExt cx="360" cy="56160"/>
                  </a:xfrm>
                </p:grpSpPr>
                <p:sp>
                  <p:nvSpPr>
                    <p:cNvPr id="3255" name=""/>
                    <p:cNvSpPr/>
                    <p:nvPr/>
                  </p:nvSpPr>
                  <p:spPr>
                    <a:xfrm>
                      <a:off x="7096320" y="3705840"/>
                      <a:ext cx="360" cy="19440"/>
                    </a:xfrm>
                    <a:prstGeom prst="rect">
                      <a:avLst/>
                    </a:prstGeom>
                    <a:solidFill>
                      <a:srgbClr val="009900"/>
                    </a:solidFill>
                    <a:ln w="3240">
                      <a:solidFill>
                        <a:srgbClr val="000000"/>
                      </a:solidFill>
                      <a:miter/>
                    </a:ln>
                  </p:spPr>
                  <p:style>
                    <a:lnRef idx="0"/>
                    <a:fillRef idx="0"/>
                    <a:effectRef idx="0"/>
                    <a:fontRef idx="minor"/>
                  </p:style>
                  <p:txBody>
                    <a:bodyPr lIns="90000" rIns="90000" tIns="-27360" bIns="-27360" anchor="t">
                      <a:noAutofit/>
                    </a:bodyPr>
                    <a:p>
                      <a:endParaRPr b="0" lang="en-US" sz="2400" strike="noStrike" u="none">
                        <a:solidFill>
                          <a:srgbClr val="ffffff"/>
                        </a:solidFill>
                        <a:effectLst/>
                        <a:uFillTx/>
                        <a:latin typeface="Times New Roman"/>
                      </a:endParaRPr>
                    </a:p>
                  </p:txBody>
                </p:sp>
                <p:sp>
                  <p:nvSpPr>
                    <p:cNvPr id="3256" name=""/>
                    <p:cNvSpPr/>
                    <p:nvPr/>
                  </p:nvSpPr>
                  <p:spPr>
                    <a:xfrm>
                      <a:off x="7096320" y="374544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grpSp>
            </p:grpSp>
          </p:grpSp>
        </p:grpSp>
        <p:grpSp>
          <p:nvGrpSpPr>
            <p:cNvPr id="3257" name=""/>
            <p:cNvGrpSpPr/>
            <p:nvPr/>
          </p:nvGrpSpPr>
          <p:grpSpPr>
            <a:xfrm>
              <a:off x="7118640" y="3429000"/>
              <a:ext cx="146520" cy="90720"/>
              <a:chOff x="7118640" y="3429000"/>
              <a:chExt cx="146520" cy="90720"/>
            </a:xfrm>
          </p:grpSpPr>
          <p:sp>
            <p:nvSpPr>
              <p:cNvPr id="3258" name=""/>
              <p:cNvSpPr/>
              <p:nvPr/>
            </p:nvSpPr>
            <p:spPr>
              <a:xfrm>
                <a:off x="7118640" y="3486240"/>
                <a:ext cx="12240" cy="33480"/>
              </a:xfrm>
              <a:custGeom>
                <a:avLst/>
                <a:gdLst/>
                <a:ahLst/>
                <a:rect l="l" t="t" r="r" b="b"/>
                <a:pathLst>
                  <a:path w="37" h="68">
                    <a:moveTo>
                      <a:pt x="0" y="0"/>
                    </a:moveTo>
                    <a:lnTo>
                      <a:pt x="0" y="68"/>
                    </a:lnTo>
                    <a:lnTo>
                      <a:pt x="35" y="57"/>
                    </a:lnTo>
                    <a:lnTo>
                      <a:pt x="37"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sp>
            <p:nvSpPr>
              <p:cNvPr id="3259" name=""/>
              <p:cNvSpPr/>
              <p:nvPr/>
            </p:nvSpPr>
            <p:spPr>
              <a:xfrm>
                <a:off x="7202880" y="3449520"/>
                <a:ext cx="11160" cy="33480"/>
              </a:xfrm>
              <a:custGeom>
                <a:avLst/>
                <a:gdLst/>
                <a:ahLst/>
                <a:rect l="l" t="t" r="r" b="b"/>
                <a:pathLst>
                  <a:path w="35" h="69">
                    <a:moveTo>
                      <a:pt x="0" y="0"/>
                    </a:moveTo>
                    <a:lnTo>
                      <a:pt x="0" y="69"/>
                    </a:lnTo>
                    <a:lnTo>
                      <a:pt x="34" y="57"/>
                    </a:lnTo>
                    <a:lnTo>
                      <a:pt x="35"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sp>
            <p:nvSpPr>
              <p:cNvPr id="3260" name=""/>
              <p:cNvSpPr/>
              <p:nvPr/>
            </p:nvSpPr>
            <p:spPr>
              <a:xfrm>
                <a:off x="7161480" y="3466440"/>
                <a:ext cx="12240" cy="33480"/>
              </a:xfrm>
              <a:custGeom>
                <a:avLst/>
                <a:gdLst/>
                <a:ahLst/>
                <a:rect l="l" t="t" r="r" b="b"/>
                <a:pathLst>
                  <a:path w="35" h="69">
                    <a:moveTo>
                      <a:pt x="0" y="0"/>
                    </a:moveTo>
                    <a:lnTo>
                      <a:pt x="0" y="69"/>
                    </a:lnTo>
                    <a:lnTo>
                      <a:pt x="34" y="57"/>
                    </a:lnTo>
                    <a:lnTo>
                      <a:pt x="35"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sp>
            <p:nvSpPr>
              <p:cNvPr id="3261" name=""/>
              <p:cNvSpPr/>
              <p:nvPr/>
            </p:nvSpPr>
            <p:spPr>
              <a:xfrm>
                <a:off x="7252920" y="3429000"/>
                <a:ext cx="12240" cy="33480"/>
              </a:xfrm>
              <a:custGeom>
                <a:avLst/>
                <a:gdLst/>
                <a:ahLst/>
                <a:rect l="l" t="t" r="r" b="b"/>
                <a:pathLst>
                  <a:path w="35" h="68">
                    <a:moveTo>
                      <a:pt x="0" y="0"/>
                    </a:moveTo>
                    <a:lnTo>
                      <a:pt x="0" y="68"/>
                    </a:lnTo>
                    <a:lnTo>
                      <a:pt x="34" y="56"/>
                    </a:lnTo>
                    <a:lnTo>
                      <a:pt x="35"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grpSp>
        <p:grpSp>
          <p:nvGrpSpPr>
            <p:cNvPr id="3262" name=""/>
            <p:cNvGrpSpPr/>
            <p:nvPr/>
          </p:nvGrpSpPr>
          <p:grpSpPr>
            <a:xfrm>
              <a:off x="7337520" y="3594960"/>
              <a:ext cx="83880" cy="361080"/>
              <a:chOff x="7337520" y="3594960"/>
              <a:chExt cx="83880" cy="361080"/>
            </a:xfrm>
          </p:grpSpPr>
          <p:grpSp>
            <p:nvGrpSpPr>
              <p:cNvPr id="3263" name=""/>
              <p:cNvGrpSpPr/>
              <p:nvPr/>
            </p:nvGrpSpPr>
            <p:grpSpPr>
              <a:xfrm>
                <a:off x="7337520" y="3594960"/>
                <a:ext cx="83880" cy="361080"/>
                <a:chOff x="7337520" y="3594960"/>
                <a:chExt cx="83880" cy="361080"/>
              </a:xfrm>
            </p:grpSpPr>
            <p:sp>
              <p:nvSpPr>
                <p:cNvPr id="3264" name=""/>
                <p:cNvSpPr/>
                <p:nvPr/>
              </p:nvSpPr>
              <p:spPr>
                <a:xfrm>
                  <a:off x="7364880" y="3594960"/>
                  <a:ext cx="56520" cy="361080"/>
                </a:xfrm>
                <a:custGeom>
                  <a:avLst/>
                  <a:gdLst/>
                  <a:ahLst/>
                  <a:rect l="l" t="t" r="r" b="b"/>
                  <a:pathLst>
                    <a:path w="168" h="753">
                      <a:moveTo>
                        <a:pt x="0" y="0"/>
                      </a:moveTo>
                      <a:lnTo>
                        <a:pt x="168" y="37"/>
                      </a:lnTo>
                      <a:lnTo>
                        <a:pt x="168" y="735"/>
                      </a:lnTo>
                      <a:lnTo>
                        <a:pt x="0" y="753"/>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265" name=""/>
                <p:cNvSpPr/>
                <p:nvPr/>
              </p:nvSpPr>
              <p:spPr>
                <a:xfrm>
                  <a:off x="7337520" y="3594960"/>
                  <a:ext cx="27360" cy="361080"/>
                </a:xfrm>
                <a:custGeom>
                  <a:avLst/>
                  <a:gdLst/>
                  <a:ahLst/>
                  <a:rect l="l" t="t" r="r" b="b"/>
                  <a:pathLst>
                    <a:path w="76" h="754">
                      <a:moveTo>
                        <a:pt x="76" y="0"/>
                      </a:moveTo>
                      <a:lnTo>
                        <a:pt x="76" y="754"/>
                      </a:lnTo>
                      <a:lnTo>
                        <a:pt x="0" y="741"/>
                      </a:lnTo>
                      <a:lnTo>
                        <a:pt x="0" y="15"/>
                      </a:lnTo>
                      <a:lnTo>
                        <a:pt x="76"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3266" name=""/>
              <p:cNvGrpSpPr/>
              <p:nvPr/>
            </p:nvGrpSpPr>
            <p:grpSpPr>
              <a:xfrm>
                <a:off x="7387200" y="3649320"/>
                <a:ext cx="360" cy="133560"/>
                <a:chOff x="7387200" y="3649320"/>
                <a:chExt cx="360" cy="133560"/>
              </a:xfrm>
            </p:grpSpPr>
            <p:grpSp>
              <p:nvGrpSpPr>
                <p:cNvPr id="3267" name=""/>
                <p:cNvGrpSpPr/>
                <p:nvPr/>
              </p:nvGrpSpPr>
              <p:grpSpPr>
                <a:xfrm>
                  <a:off x="7387200" y="3649320"/>
                  <a:ext cx="360" cy="56520"/>
                  <a:chOff x="7387200" y="3649320"/>
                  <a:chExt cx="360" cy="56520"/>
                </a:xfrm>
              </p:grpSpPr>
              <p:sp>
                <p:nvSpPr>
                  <p:cNvPr id="3268" name=""/>
                  <p:cNvSpPr/>
                  <p:nvPr/>
                </p:nvSpPr>
                <p:spPr>
                  <a:xfrm>
                    <a:off x="7387200" y="364932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sp>
                <p:nvSpPr>
                  <p:cNvPr id="3269" name=""/>
                  <p:cNvSpPr/>
                  <p:nvPr/>
                </p:nvSpPr>
                <p:spPr>
                  <a:xfrm>
                    <a:off x="7387200" y="3685680"/>
                    <a:ext cx="3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grpSp>
            <p:grpSp>
              <p:nvGrpSpPr>
                <p:cNvPr id="3270" name=""/>
                <p:cNvGrpSpPr/>
                <p:nvPr/>
              </p:nvGrpSpPr>
              <p:grpSpPr>
                <a:xfrm>
                  <a:off x="7387200" y="3726360"/>
                  <a:ext cx="360" cy="56520"/>
                  <a:chOff x="7387200" y="3726360"/>
                  <a:chExt cx="360" cy="56520"/>
                </a:xfrm>
              </p:grpSpPr>
              <p:sp>
                <p:nvSpPr>
                  <p:cNvPr id="3271" name=""/>
                  <p:cNvSpPr/>
                  <p:nvPr/>
                </p:nvSpPr>
                <p:spPr>
                  <a:xfrm>
                    <a:off x="7387200" y="3726360"/>
                    <a:ext cx="3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3272" name=""/>
                  <p:cNvSpPr/>
                  <p:nvPr/>
                </p:nvSpPr>
                <p:spPr>
                  <a:xfrm>
                    <a:off x="7387200" y="376632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grpSp>
          </p:grpSp>
        </p:grpSp>
        <p:sp>
          <p:nvSpPr>
            <p:cNvPr id="3273" name=""/>
            <p:cNvSpPr/>
            <p:nvPr/>
          </p:nvSpPr>
          <p:spPr>
            <a:xfrm>
              <a:off x="7404120" y="3710160"/>
              <a:ext cx="131400" cy="237240"/>
            </a:xfrm>
            <a:custGeom>
              <a:avLst/>
              <a:gdLst/>
              <a:ahLst/>
              <a:rect l="l" t="t" r="r" b="b"/>
              <a:pathLst>
                <a:path w="378" h="491">
                  <a:moveTo>
                    <a:pt x="0" y="491"/>
                  </a:moveTo>
                  <a:lnTo>
                    <a:pt x="378" y="491"/>
                  </a:lnTo>
                  <a:lnTo>
                    <a:pt x="378" y="0"/>
                  </a:lnTo>
                  <a:lnTo>
                    <a:pt x="145" y="14"/>
                  </a:lnTo>
                  <a:lnTo>
                    <a:pt x="145" y="365"/>
                  </a:lnTo>
                  <a:lnTo>
                    <a:pt x="0" y="395"/>
                  </a:lnTo>
                  <a:lnTo>
                    <a:pt x="0" y="491"/>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274" name=""/>
            <p:cNvSpPr/>
            <p:nvPr/>
          </p:nvSpPr>
          <p:spPr>
            <a:xfrm>
              <a:off x="7956720" y="3801600"/>
              <a:ext cx="23400" cy="135720"/>
            </a:xfrm>
            <a:custGeom>
              <a:avLst/>
              <a:gdLst/>
              <a:ahLst/>
              <a:rect l="l" t="t" r="r" b="b"/>
              <a:pathLst>
                <a:path w="69" h="282">
                  <a:moveTo>
                    <a:pt x="0" y="47"/>
                  </a:moveTo>
                  <a:lnTo>
                    <a:pt x="1" y="32"/>
                  </a:lnTo>
                  <a:lnTo>
                    <a:pt x="5" y="18"/>
                  </a:lnTo>
                  <a:lnTo>
                    <a:pt x="14" y="6"/>
                  </a:lnTo>
                  <a:lnTo>
                    <a:pt x="26" y="0"/>
                  </a:lnTo>
                  <a:lnTo>
                    <a:pt x="40" y="0"/>
                  </a:lnTo>
                  <a:lnTo>
                    <a:pt x="48" y="4"/>
                  </a:lnTo>
                  <a:lnTo>
                    <a:pt x="58" y="12"/>
                  </a:lnTo>
                  <a:lnTo>
                    <a:pt x="64" y="21"/>
                  </a:lnTo>
                  <a:lnTo>
                    <a:pt x="68" y="30"/>
                  </a:lnTo>
                  <a:lnTo>
                    <a:pt x="69" y="38"/>
                  </a:lnTo>
                  <a:lnTo>
                    <a:pt x="69" y="49"/>
                  </a:lnTo>
                  <a:lnTo>
                    <a:pt x="55" y="49"/>
                  </a:lnTo>
                  <a:lnTo>
                    <a:pt x="55" y="32"/>
                  </a:lnTo>
                  <a:lnTo>
                    <a:pt x="49" y="21"/>
                  </a:lnTo>
                  <a:lnTo>
                    <a:pt x="42" y="15"/>
                  </a:lnTo>
                  <a:lnTo>
                    <a:pt x="31" y="15"/>
                  </a:lnTo>
                  <a:lnTo>
                    <a:pt x="23" y="19"/>
                  </a:lnTo>
                  <a:lnTo>
                    <a:pt x="15" y="28"/>
                  </a:lnTo>
                  <a:lnTo>
                    <a:pt x="13" y="39"/>
                  </a:lnTo>
                  <a:lnTo>
                    <a:pt x="13" y="53"/>
                  </a:lnTo>
                  <a:lnTo>
                    <a:pt x="13" y="282"/>
                  </a:lnTo>
                  <a:lnTo>
                    <a:pt x="0" y="282"/>
                  </a:lnTo>
                  <a:lnTo>
                    <a:pt x="0" y="47"/>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3275" name=""/>
            <p:cNvGrpSpPr/>
            <p:nvPr/>
          </p:nvGrpSpPr>
          <p:grpSpPr>
            <a:xfrm>
              <a:off x="7467840" y="3906720"/>
              <a:ext cx="298440" cy="52920"/>
              <a:chOff x="7467840" y="3906720"/>
              <a:chExt cx="298440" cy="52920"/>
            </a:xfrm>
          </p:grpSpPr>
          <p:grpSp>
            <p:nvGrpSpPr>
              <p:cNvPr id="3276" name=""/>
              <p:cNvGrpSpPr/>
              <p:nvPr/>
            </p:nvGrpSpPr>
            <p:grpSpPr>
              <a:xfrm>
                <a:off x="7467840" y="3906720"/>
                <a:ext cx="149040" cy="51480"/>
                <a:chOff x="7467840" y="3906720"/>
                <a:chExt cx="149040" cy="51480"/>
              </a:xfrm>
            </p:grpSpPr>
            <p:grpSp>
              <p:nvGrpSpPr>
                <p:cNvPr id="3277" name=""/>
                <p:cNvGrpSpPr/>
                <p:nvPr/>
              </p:nvGrpSpPr>
              <p:grpSpPr>
                <a:xfrm>
                  <a:off x="7467840" y="3906720"/>
                  <a:ext cx="37080" cy="51480"/>
                  <a:chOff x="7467840" y="3906720"/>
                  <a:chExt cx="37080" cy="51480"/>
                </a:xfrm>
              </p:grpSpPr>
              <p:sp>
                <p:nvSpPr>
                  <p:cNvPr id="3278" name=""/>
                  <p:cNvSpPr/>
                  <p:nvPr/>
                </p:nvSpPr>
                <p:spPr>
                  <a:xfrm>
                    <a:off x="7468920" y="390960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3279" name=""/>
                  <p:cNvSpPr/>
                  <p:nvPr/>
                </p:nvSpPr>
                <p:spPr>
                  <a:xfrm>
                    <a:off x="7467840" y="3906720"/>
                    <a:ext cx="37080" cy="51480"/>
                  </a:xfrm>
                  <a:custGeom>
                    <a:avLst/>
                    <a:gdLst/>
                    <a:ahLst/>
                    <a:rect l="l" t="t" r="r" b="b"/>
                    <a:pathLst>
                      <a:path w="106" h="111">
                        <a:moveTo>
                          <a:pt x="0" y="0"/>
                        </a:moveTo>
                        <a:lnTo>
                          <a:pt x="106" y="111"/>
                        </a:lnTo>
                        <a:lnTo>
                          <a:pt x="106"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3280" name=""/>
                <p:cNvGrpSpPr/>
                <p:nvPr/>
              </p:nvGrpSpPr>
              <p:grpSpPr>
                <a:xfrm>
                  <a:off x="7504920" y="3906720"/>
                  <a:ext cx="37080" cy="51480"/>
                  <a:chOff x="7504920" y="3906720"/>
                  <a:chExt cx="37080" cy="51480"/>
                </a:xfrm>
              </p:grpSpPr>
              <p:sp>
                <p:nvSpPr>
                  <p:cNvPr id="3281" name=""/>
                  <p:cNvSpPr/>
                  <p:nvPr/>
                </p:nvSpPr>
                <p:spPr>
                  <a:xfrm>
                    <a:off x="7506000" y="390960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3282" name=""/>
                  <p:cNvSpPr/>
                  <p:nvPr/>
                </p:nvSpPr>
                <p:spPr>
                  <a:xfrm>
                    <a:off x="7504920" y="3906720"/>
                    <a:ext cx="37080" cy="51480"/>
                  </a:xfrm>
                  <a:custGeom>
                    <a:avLst/>
                    <a:gdLst/>
                    <a:ahLst/>
                    <a:rect l="l" t="t" r="r" b="b"/>
                    <a:pathLst>
                      <a:path w="108" h="111">
                        <a:moveTo>
                          <a:pt x="0" y="0"/>
                        </a:moveTo>
                        <a:lnTo>
                          <a:pt x="108" y="111"/>
                        </a:lnTo>
                        <a:lnTo>
                          <a:pt x="108"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3283" name=""/>
                <p:cNvGrpSpPr/>
                <p:nvPr/>
              </p:nvGrpSpPr>
              <p:grpSpPr>
                <a:xfrm>
                  <a:off x="7542360" y="3906720"/>
                  <a:ext cx="37080" cy="51480"/>
                  <a:chOff x="7542360" y="3906720"/>
                  <a:chExt cx="37080" cy="51480"/>
                </a:xfrm>
              </p:grpSpPr>
              <p:sp>
                <p:nvSpPr>
                  <p:cNvPr id="3284" name=""/>
                  <p:cNvSpPr/>
                  <p:nvPr/>
                </p:nvSpPr>
                <p:spPr>
                  <a:xfrm>
                    <a:off x="7543440" y="390960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3285" name=""/>
                  <p:cNvSpPr/>
                  <p:nvPr/>
                </p:nvSpPr>
                <p:spPr>
                  <a:xfrm>
                    <a:off x="7542360" y="3906720"/>
                    <a:ext cx="37080" cy="51480"/>
                  </a:xfrm>
                  <a:custGeom>
                    <a:avLst/>
                    <a:gdLst/>
                    <a:ahLst/>
                    <a:rect l="l" t="t" r="r" b="b"/>
                    <a:pathLst>
                      <a:path w="109" h="111">
                        <a:moveTo>
                          <a:pt x="0" y="0"/>
                        </a:moveTo>
                        <a:lnTo>
                          <a:pt x="109" y="111"/>
                        </a:lnTo>
                        <a:lnTo>
                          <a:pt x="109"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3286" name=""/>
                <p:cNvGrpSpPr/>
                <p:nvPr/>
              </p:nvGrpSpPr>
              <p:grpSpPr>
                <a:xfrm>
                  <a:off x="7579800" y="3906720"/>
                  <a:ext cx="37080" cy="51480"/>
                  <a:chOff x="7579800" y="3906720"/>
                  <a:chExt cx="37080" cy="51480"/>
                </a:xfrm>
              </p:grpSpPr>
              <p:sp>
                <p:nvSpPr>
                  <p:cNvPr id="3287" name=""/>
                  <p:cNvSpPr/>
                  <p:nvPr/>
                </p:nvSpPr>
                <p:spPr>
                  <a:xfrm>
                    <a:off x="7580880" y="390960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3288" name=""/>
                  <p:cNvSpPr/>
                  <p:nvPr/>
                </p:nvSpPr>
                <p:spPr>
                  <a:xfrm>
                    <a:off x="7579800" y="3906720"/>
                    <a:ext cx="37080" cy="51480"/>
                  </a:xfrm>
                  <a:custGeom>
                    <a:avLst/>
                    <a:gdLst/>
                    <a:ahLst/>
                    <a:rect l="l" t="t" r="r" b="b"/>
                    <a:pathLst>
                      <a:path w="107" h="111">
                        <a:moveTo>
                          <a:pt x="0" y="0"/>
                        </a:moveTo>
                        <a:lnTo>
                          <a:pt x="107" y="111"/>
                        </a:lnTo>
                        <a:lnTo>
                          <a:pt x="107"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grpSp>
            <p:nvGrpSpPr>
              <p:cNvPr id="3289" name=""/>
              <p:cNvGrpSpPr/>
              <p:nvPr/>
            </p:nvGrpSpPr>
            <p:grpSpPr>
              <a:xfrm>
                <a:off x="7617240" y="3906720"/>
                <a:ext cx="149040" cy="51480"/>
                <a:chOff x="7617240" y="3906720"/>
                <a:chExt cx="149040" cy="51480"/>
              </a:xfrm>
            </p:grpSpPr>
            <p:grpSp>
              <p:nvGrpSpPr>
                <p:cNvPr id="3290" name=""/>
                <p:cNvGrpSpPr/>
                <p:nvPr/>
              </p:nvGrpSpPr>
              <p:grpSpPr>
                <a:xfrm>
                  <a:off x="7617240" y="3906720"/>
                  <a:ext cx="37080" cy="51480"/>
                  <a:chOff x="7617240" y="3906720"/>
                  <a:chExt cx="37080" cy="51480"/>
                </a:xfrm>
              </p:grpSpPr>
              <p:sp>
                <p:nvSpPr>
                  <p:cNvPr id="3291" name=""/>
                  <p:cNvSpPr/>
                  <p:nvPr/>
                </p:nvSpPr>
                <p:spPr>
                  <a:xfrm>
                    <a:off x="7618320" y="390960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3292" name=""/>
                  <p:cNvSpPr/>
                  <p:nvPr/>
                </p:nvSpPr>
                <p:spPr>
                  <a:xfrm>
                    <a:off x="7617240" y="3906720"/>
                    <a:ext cx="37080" cy="51480"/>
                  </a:xfrm>
                  <a:custGeom>
                    <a:avLst/>
                    <a:gdLst/>
                    <a:ahLst/>
                    <a:rect l="l" t="t" r="r" b="b"/>
                    <a:pathLst>
                      <a:path w="107" h="111">
                        <a:moveTo>
                          <a:pt x="0" y="0"/>
                        </a:moveTo>
                        <a:lnTo>
                          <a:pt x="107" y="111"/>
                        </a:lnTo>
                        <a:lnTo>
                          <a:pt x="107"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3293" name=""/>
                <p:cNvGrpSpPr/>
                <p:nvPr/>
              </p:nvGrpSpPr>
              <p:grpSpPr>
                <a:xfrm>
                  <a:off x="7654320" y="3906720"/>
                  <a:ext cx="37080" cy="51480"/>
                  <a:chOff x="7654320" y="3906720"/>
                  <a:chExt cx="37080" cy="51480"/>
                </a:xfrm>
              </p:grpSpPr>
              <p:sp>
                <p:nvSpPr>
                  <p:cNvPr id="3294" name=""/>
                  <p:cNvSpPr/>
                  <p:nvPr/>
                </p:nvSpPr>
                <p:spPr>
                  <a:xfrm>
                    <a:off x="7655400" y="3909600"/>
                    <a:ext cx="3456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3295" name=""/>
                  <p:cNvSpPr/>
                  <p:nvPr/>
                </p:nvSpPr>
                <p:spPr>
                  <a:xfrm>
                    <a:off x="7654320" y="3906720"/>
                    <a:ext cx="37080" cy="51480"/>
                  </a:xfrm>
                  <a:custGeom>
                    <a:avLst/>
                    <a:gdLst/>
                    <a:ahLst/>
                    <a:rect l="l" t="t" r="r" b="b"/>
                    <a:pathLst>
                      <a:path w="109" h="111">
                        <a:moveTo>
                          <a:pt x="0" y="0"/>
                        </a:moveTo>
                        <a:lnTo>
                          <a:pt x="109" y="111"/>
                        </a:lnTo>
                        <a:lnTo>
                          <a:pt x="109"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3296" name=""/>
                <p:cNvGrpSpPr/>
                <p:nvPr/>
              </p:nvGrpSpPr>
              <p:grpSpPr>
                <a:xfrm>
                  <a:off x="7691760" y="3906720"/>
                  <a:ext cx="37080" cy="51480"/>
                  <a:chOff x="7691760" y="3906720"/>
                  <a:chExt cx="37080" cy="51480"/>
                </a:xfrm>
              </p:grpSpPr>
              <p:sp>
                <p:nvSpPr>
                  <p:cNvPr id="3297" name=""/>
                  <p:cNvSpPr/>
                  <p:nvPr/>
                </p:nvSpPr>
                <p:spPr>
                  <a:xfrm>
                    <a:off x="7692840" y="3909600"/>
                    <a:ext cx="3456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3298" name=""/>
                  <p:cNvSpPr/>
                  <p:nvPr/>
                </p:nvSpPr>
                <p:spPr>
                  <a:xfrm>
                    <a:off x="7691760" y="3906720"/>
                    <a:ext cx="37080" cy="51480"/>
                  </a:xfrm>
                  <a:custGeom>
                    <a:avLst/>
                    <a:gdLst/>
                    <a:ahLst/>
                    <a:rect l="l" t="t" r="r" b="b"/>
                    <a:pathLst>
                      <a:path w="108" h="111">
                        <a:moveTo>
                          <a:pt x="0" y="0"/>
                        </a:moveTo>
                        <a:lnTo>
                          <a:pt x="108" y="111"/>
                        </a:lnTo>
                        <a:lnTo>
                          <a:pt x="108"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3299" name=""/>
                <p:cNvGrpSpPr/>
                <p:nvPr/>
              </p:nvGrpSpPr>
              <p:grpSpPr>
                <a:xfrm>
                  <a:off x="7729200" y="3906720"/>
                  <a:ext cx="37080" cy="51480"/>
                  <a:chOff x="7729200" y="3906720"/>
                  <a:chExt cx="37080" cy="51480"/>
                </a:xfrm>
              </p:grpSpPr>
              <p:sp>
                <p:nvSpPr>
                  <p:cNvPr id="3300" name=""/>
                  <p:cNvSpPr/>
                  <p:nvPr/>
                </p:nvSpPr>
                <p:spPr>
                  <a:xfrm>
                    <a:off x="7730280" y="3909600"/>
                    <a:ext cx="3456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3301" name=""/>
                  <p:cNvSpPr/>
                  <p:nvPr/>
                </p:nvSpPr>
                <p:spPr>
                  <a:xfrm>
                    <a:off x="7729200" y="3906720"/>
                    <a:ext cx="37080" cy="51480"/>
                  </a:xfrm>
                  <a:custGeom>
                    <a:avLst/>
                    <a:gdLst/>
                    <a:ahLst/>
                    <a:rect l="l" t="t" r="r" b="b"/>
                    <a:pathLst>
                      <a:path w="107" h="111">
                        <a:moveTo>
                          <a:pt x="0" y="0"/>
                        </a:moveTo>
                        <a:lnTo>
                          <a:pt x="107" y="111"/>
                        </a:lnTo>
                        <a:lnTo>
                          <a:pt x="107"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sp>
            <p:nvSpPr>
              <p:cNvPr id="3302" name=""/>
              <p:cNvSpPr/>
              <p:nvPr/>
            </p:nvSpPr>
            <p:spPr>
              <a:xfrm>
                <a:off x="7560360" y="3906720"/>
                <a:ext cx="108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3303" name=""/>
              <p:cNvSpPr/>
              <p:nvPr/>
            </p:nvSpPr>
            <p:spPr>
              <a:xfrm>
                <a:off x="7672320" y="390672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3304" name=""/>
              <p:cNvSpPr/>
              <p:nvPr/>
            </p:nvSpPr>
            <p:spPr>
              <a:xfrm>
                <a:off x="7597800" y="3906720"/>
                <a:ext cx="108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3305" name=""/>
              <p:cNvSpPr/>
              <p:nvPr/>
            </p:nvSpPr>
            <p:spPr>
              <a:xfrm>
                <a:off x="7634880" y="390672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3306" name=""/>
              <p:cNvSpPr/>
              <p:nvPr/>
            </p:nvSpPr>
            <p:spPr>
              <a:xfrm>
                <a:off x="7524000" y="390672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3307" name=""/>
              <p:cNvSpPr/>
              <p:nvPr/>
            </p:nvSpPr>
            <p:spPr>
              <a:xfrm>
                <a:off x="7485480" y="3906720"/>
                <a:ext cx="108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3308" name=""/>
              <p:cNvSpPr/>
              <p:nvPr/>
            </p:nvSpPr>
            <p:spPr>
              <a:xfrm>
                <a:off x="7709760" y="390672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3309" name=""/>
              <p:cNvSpPr/>
              <p:nvPr/>
            </p:nvSpPr>
            <p:spPr>
              <a:xfrm>
                <a:off x="7747200" y="390672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grpSp>
        <p:sp>
          <p:nvSpPr>
            <p:cNvPr id="3310" name=""/>
            <p:cNvSpPr/>
            <p:nvPr/>
          </p:nvSpPr>
          <p:spPr>
            <a:xfrm>
              <a:off x="7410960" y="3880080"/>
              <a:ext cx="326520" cy="26640"/>
            </a:xfrm>
            <a:custGeom>
              <a:avLst/>
              <a:gdLst/>
              <a:ahLst/>
              <a:rect l="l" t="t" r="r" b="b"/>
              <a:pathLst>
                <a:path w="945" h="52">
                  <a:moveTo>
                    <a:pt x="0" y="44"/>
                  </a:moveTo>
                  <a:lnTo>
                    <a:pt x="58" y="0"/>
                  </a:lnTo>
                  <a:lnTo>
                    <a:pt x="939" y="0"/>
                  </a:lnTo>
                  <a:lnTo>
                    <a:pt x="945" y="52"/>
                  </a:lnTo>
                </a:path>
              </a:pathLst>
            </a:custGeom>
            <a:solidFill>
              <a:srgbClr val="009900"/>
            </a:solidFill>
            <a:ln w="3240">
              <a:solidFill>
                <a:srgbClr val="000000"/>
              </a:solidFill>
              <a:round/>
            </a:ln>
          </p:spPr>
          <p:style>
            <a:lnRef idx="0"/>
            <a:fillRef idx="0"/>
            <a:effectRef idx="0"/>
            <a:fontRef idx="minor"/>
          </p:style>
          <p:txBody>
            <a:bodyPr lIns="90000" rIns="90000" tIns="-20160" bIns="-20160" anchor="t">
              <a:noAutofit/>
            </a:bodyPr>
            <a:p>
              <a:endParaRPr b="0" lang="en-US" sz="2400" strike="noStrike" u="none">
                <a:solidFill>
                  <a:srgbClr val="ffffff"/>
                </a:solidFill>
                <a:effectLst/>
                <a:uFillTx/>
                <a:latin typeface="Times New Roman"/>
              </a:endParaRPr>
            </a:p>
          </p:txBody>
        </p:sp>
        <p:sp>
          <p:nvSpPr>
            <p:cNvPr id="3311" name=""/>
            <p:cNvSpPr/>
            <p:nvPr/>
          </p:nvSpPr>
          <p:spPr>
            <a:xfrm>
              <a:off x="7887600" y="3777840"/>
              <a:ext cx="31680" cy="179640"/>
            </a:xfrm>
            <a:custGeom>
              <a:avLst/>
              <a:gdLst/>
              <a:ahLst/>
              <a:rect l="l" t="t" r="r" b="b"/>
              <a:pathLst>
                <a:path w="91" h="372">
                  <a:moveTo>
                    <a:pt x="0" y="62"/>
                  </a:moveTo>
                  <a:lnTo>
                    <a:pt x="1" y="43"/>
                  </a:lnTo>
                  <a:lnTo>
                    <a:pt x="7" y="24"/>
                  </a:lnTo>
                  <a:lnTo>
                    <a:pt x="19" y="9"/>
                  </a:lnTo>
                  <a:lnTo>
                    <a:pt x="35" y="0"/>
                  </a:lnTo>
                  <a:lnTo>
                    <a:pt x="54" y="0"/>
                  </a:lnTo>
                  <a:lnTo>
                    <a:pt x="66" y="6"/>
                  </a:lnTo>
                  <a:lnTo>
                    <a:pt x="78" y="16"/>
                  </a:lnTo>
                  <a:lnTo>
                    <a:pt x="85" y="28"/>
                  </a:lnTo>
                  <a:lnTo>
                    <a:pt x="89" y="41"/>
                  </a:lnTo>
                  <a:lnTo>
                    <a:pt x="90" y="50"/>
                  </a:lnTo>
                  <a:lnTo>
                    <a:pt x="91" y="64"/>
                  </a:lnTo>
                  <a:lnTo>
                    <a:pt x="74" y="64"/>
                  </a:lnTo>
                  <a:lnTo>
                    <a:pt x="74" y="43"/>
                  </a:lnTo>
                  <a:lnTo>
                    <a:pt x="67" y="28"/>
                  </a:lnTo>
                  <a:lnTo>
                    <a:pt x="56" y="21"/>
                  </a:lnTo>
                  <a:lnTo>
                    <a:pt x="42" y="21"/>
                  </a:lnTo>
                  <a:lnTo>
                    <a:pt x="32" y="25"/>
                  </a:lnTo>
                  <a:lnTo>
                    <a:pt x="21" y="37"/>
                  </a:lnTo>
                  <a:lnTo>
                    <a:pt x="18" y="52"/>
                  </a:lnTo>
                  <a:lnTo>
                    <a:pt x="18" y="70"/>
                  </a:lnTo>
                  <a:lnTo>
                    <a:pt x="18" y="372"/>
                  </a:lnTo>
                  <a:lnTo>
                    <a:pt x="0" y="372"/>
                  </a:lnTo>
                  <a:lnTo>
                    <a:pt x="0" y="6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3312" name=""/>
            <p:cNvGrpSpPr/>
            <p:nvPr/>
          </p:nvGrpSpPr>
          <p:grpSpPr>
            <a:xfrm>
              <a:off x="7819920" y="3913920"/>
              <a:ext cx="58680" cy="46080"/>
              <a:chOff x="7819920" y="3913920"/>
              <a:chExt cx="58680" cy="46080"/>
            </a:xfrm>
          </p:grpSpPr>
          <p:sp>
            <p:nvSpPr>
              <p:cNvPr id="3313" name=""/>
              <p:cNvSpPr/>
              <p:nvPr/>
            </p:nvSpPr>
            <p:spPr>
              <a:xfrm>
                <a:off x="7819920" y="3913920"/>
                <a:ext cx="43920" cy="46080"/>
              </a:xfrm>
              <a:custGeom>
                <a:avLst/>
                <a:gdLst/>
                <a:ahLst/>
                <a:rect l="l" t="t" r="r" b="b"/>
                <a:pathLst>
                  <a:path w="131" h="94">
                    <a:moveTo>
                      <a:pt x="0" y="94"/>
                    </a:moveTo>
                    <a:lnTo>
                      <a:pt x="131" y="94"/>
                    </a:lnTo>
                    <a:lnTo>
                      <a:pt x="131" y="0"/>
                    </a:lnTo>
                    <a:lnTo>
                      <a:pt x="1" y="0"/>
                    </a:lnTo>
                    <a:lnTo>
                      <a:pt x="0" y="94"/>
                    </a:lnTo>
                    <a:close/>
                  </a:path>
                </a:pathLst>
              </a:custGeom>
              <a:solidFill>
                <a:srgbClr val="009900"/>
              </a:solidFill>
              <a:ln w="3240">
                <a:solidFill>
                  <a:srgbClr val="000000"/>
                </a:solidFill>
                <a:round/>
              </a:ln>
            </p:spPr>
            <p:style>
              <a:lnRef idx="0"/>
              <a:fillRef idx="0"/>
              <a:effectRef idx="0"/>
              <a:fontRef idx="minor"/>
            </p:style>
            <p:txBody>
              <a:bodyPr lIns="90000" rIns="90000" tIns="-720" bIns="-720" anchor="t">
                <a:noAutofit/>
              </a:bodyPr>
              <a:p>
                <a:endParaRPr b="0" lang="en-US" sz="2400" strike="noStrike" u="none">
                  <a:solidFill>
                    <a:srgbClr val="ffffff"/>
                  </a:solidFill>
                  <a:effectLst/>
                  <a:uFillTx/>
                  <a:latin typeface="Times New Roman"/>
                </a:endParaRPr>
              </a:p>
            </p:txBody>
          </p:sp>
          <p:sp>
            <p:nvSpPr>
              <p:cNvPr id="3314" name=""/>
              <p:cNvSpPr/>
              <p:nvPr/>
            </p:nvSpPr>
            <p:spPr>
              <a:xfrm>
                <a:off x="7863840" y="3916800"/>
                <a:ext cx="14760" cy="43200"/>
              </a:xfrm>
              <a:custGeom>
                <a:avLst/>
                <a:gdLst/>
                <a:ahLst/>
                <a:rect l="l" t="t" r="r" b="b"/>
                <a:pathLst>
                  <a:path w="42" h="93">
                    <a:moveTo>
                      <a:pt x="0" y="0"/>
                    </a:moveTo>
                    <a:lnTo>
                      <a:pt x="0" y="93"/>
                    </a:lnTo>
                    <a:lnTo>
                      <a:pt x="42" y="89"/>
                    </a:lnTo>
                    <a:lnTo>
                      <a:pt x="42" y="7"/>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3600" bIns="-3600" anchor="t">
                <a:noAutofit/>
              </a:bodyPr>
              <a:p>
                <a:endParaRPr b="0" lang="en-US" sz="2400" strike="noStrike" u="none">
                  <a:solidFill>
                    <a:srgbClr val="ffffff"/>
                  </a:solidFill>
                  <a:effectLst/>
                  <a:uFillTx/>
                  <a:latin typeface="Times New Roman"/>
                </a:endParaRPr>
              </a:p>
            </p:txBody>
          </p:sp>
        </p:grpSp>
        <p:sp>
          <p:nvSpPr>
            <p:cNvPr id="3315" name=""/>
            <p:cNvSpPr/>
            <p:nvPr/>
          </p:nvSpPr>
          <p:spPr>
            <a:xfrm>
              <a:off x="8019360" y="3825360"/>
              <a:ext cx="14760" cy="94320"/>
            </a:xfrm>
            <a:custGeom>
              <a:avLst/>
              <a:gdLst/>
              <a:ahLst/>
              <a:rect l="l" t="t" r="r" b="b"/>
              <a:pathLst>
                <a:path w="46" h="192">
                  <a:moveTo>
                    <a:pt x="0" y="33"/>
                  </a:moveTo>
                  <a:lnTo>
                    <a:pt x="1" y="22"/>
                  </a:lnTo>
                  <a:lnTo>
                    <a:pt x="3" y="12"/>
                  </a:lnTo>
                  <a:lnTo>
                    <a:pt x="10" y="4"/>
                  </a:lnTo>
                  <a:lnTo>
                    <a:pt x="18" y="0"/>
                  </a:lnTo>
                  <a:lnTo>
                    <a:pt x="27" y="0"/>
                  </a:lnTo>
                  <a:lnTo>
                    <a:pt x="33" y="3"/>
                  </a:lnTo>
                  <a:lnTo>
                    <a:pt x="39" y="8"/>
                  </a:lnTo>
                  <a:lnTo>
                    <a:pt x="43" y="14"/>
                  </a:lnTo>
                  <a:lnTo>
                    <a:pt x="45" y="21"/>
                  </a:lnTo>
                  <a:lnTo>
                    <a:pt x="45" y="26"/>
                  </a:lnTo>
                  <a:lnTo>
                    <a:pt x="46" y="33"/>
                  </a:lnTo>
                  <a:lnTo>
                    <a:pt x="37" y="33"/>
                  </a:lnTo>
                  <a:lnTo>
                    <a:pt x="37" y="22"/>
                  </a:lnTo>
                  <a:lnTo>
                    <a:pt x="34" y="14"/>
                  </a:lnTo>
                  <a:lnTo>
                    <a:pt x="28" y="11"/>
                  </a:lnTo>
                  <a:lnTo>
                    <a:pt x="21" y="11"/>
                  </a:lnTo>
                  <a:lnTo>
                    <a:pt x="16" y="13"/>
                  </a:lnTo>
                  <a:lnTo>
                    <a:pt x="11" y="20"/>
                  </a:lnTo>
                  <a:lnTo>
                    <a:pt x="10" y="27"/>
                  </a:lnTo>
                  <a:lnTo>
                    <a:pt x="10" y="37"/>
                  </a:lnTo>
                  <a:lnTo>
                    <a:pt x="10" y="192"/>
                  </a:lnTo>
                  <a:lnTo>
                    <a:pt x="0" y="192"/>
                  </a:lnTo>
                  <a:lnTo>
                    <a:pt x="0" y="33"/>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3316" name=""/>
            <p:cNvGrpSpPr/>
            <p:nvPr/>
          </p:nvGrpSpPr>
          <p:grpSpPr>
            <a:xfrm>
              <a:off x="7814160" y="3784680"/>
              <a:ext cx="19440" cy="171360"/>
              <a:chOff x="7814160" y="3784680"/>
              <a:chExt cx="19440" cy="171360"/>
            </a:xfrm>
          </p:grpSpPr>
          <p:grpSp>
            <p:nvGrpSpPr>
              <p:cNvPr id="3317" name=""/>
              <p:cNvGrpSpPr/>
              <p:nvPr/>
            </p:nvGrpSpPr>
            <p:grpSpPr>
              <a:xfrm>
                <a:off x="7814160" y="3899520"/>
                <a:ext cx="19440" cy="56520"/>
                <a:chOff x="7814160" y="3899520"/>
                <a:chExt cx="19440" cy="56520"/>
              </a:xfrm>
            </p:grpSpPr>
            <p:sp>
              <p:nvSpPr>
                <p:cNvPr id="3318" name=""/>
                <p:cNvSpPr/>
                <p:nvPr/>
              </p:nvSpPr>
              <p:spPr>
                <a:xfrm>
                  <a:off x="7814160" y="3929760"/>
                  <a:ext cx="19440" cy="23400"/>
                </a:xfrm>
                <a:prstGeom prst="rect">
                  <a:avLst/>
                </a:prstGeom>
                <a:solidFill>
                  <a:srgbClr val="009900"/>
                </a:solidFill>
                <a:ln w="3240">
                  <a:solidFill>
                    <a:srgbClr val="000000"/>
                  </a:solidFill>
                  <a:miter/>
                </a:ln>
              </p:spPr>
              <p:style>
                <a:lnRef idx="0"/>
                <a:fillRef idx="0"/>
                <a:effectRef idx="0"/>
                <a:fontRef idx="minor"/>
              </p:style>
              <p:txBody>
                <a:bodyPr lIns="90000" rIns="90000" tIns="-23400" bIns="-23400" anchor="t">
                  <a:noAutofit/>
                </a:bodyPr>
                <a:p>
                  <a:endParaRPr b="0" lang="en-US" sz="2400" strike="noStrike" u="none">
                    <a:solidFill>
                      <a:srgbClr val="ffffff"/>
                    </a:solidFill>
                    <a:effectLst/>
                    <a:uFillTx/>
                    <a:latin typeface="Times New Roman"/>
                  </a:endParaRPr>
                </a:p>
              </p:txBody>
            </p:sp>
            <p:sp>
              <p:nvSpPr>
                <p:cNvPr id="3319" name=""/>
                <p:cNvSpPr/>
                <p:nvPr/>
              </p:nvSpPr>
              <p:spPr>
                <a:xfrm>
                  <a:off x="7814160" y="3925800"/>
                  <a:ext cx="19440" cy="30240"/>
                </a:xfrm>
                <a:custGeom>
                  <a:avLst/>
                  <a:gdLst/>
                  <a:ahLst/>
                  <a:rect l="l" t="t" r="r" b="b"/>
                  <a:pathLst>
                    <a:path w="57" h="59">
                      <a:moveTo>
                        <a:pt x="0" y="0"/>
                      </a:moveTo>
                      <a:lnTo>
                        <a:pt x="57" y="59"/>
                      </a:lnTo>
                      <a:lnTo>
                        <a:pt x="57" y="0"/>
                      </a:lnTo>
                      <a:lnTo>
                        <a:pt x="0" y="59"/>
                      </a:lnTo>
                    </a:path>
                  </a:pathLst>
                </a:custGeom>
                <a:solidFill>
                  <a:srgbClr val="009900"/>
                </a:solidFill>
                <a:ln w="3240">
                  <a:solidFill>
                    <a:srgbClr val="00000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3320" name=""/>
                <p:cNvSpPr/>
                <p:nvPr/>
              </p:nvSpPr>
              <p:spPr>
                <a:xfrm>
                  <a:off x="7815240" y="3902400"/>
                  <a:ext cx="165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3321" name=""/>
                <p:cNvSpPr/>
                <p:nvPr/>
              </p:nvSpPr>
              <p:spPr>
                <a:xfrm>
                  <a:off x="7814160" y="3899520"/>
                  <a:ext cx="19440" cy="26280"/>
                </a:xfrm>
                <a:custGeom>
                  <a:avLst/>
                  <a:gdLst/>
                  <a:ahLst/>
                  <a:rect l="l" t="t" r="r" b="b"/>
                  <a:pathLst>
                    <a:path w="57" h="60">
                      <a:moveTo>
                        <a:pt x="0" y="0"/>
                      </a:moveTo>
                      <a:lnTo>
                        <a:pt x="57" y="60"/>
                      </a:lnTo>
                      <a:lnTo>
                        <a:pt x="57" y="0"/>
                      </a:lnTo>
                      <a:lnTo>
                        <a:pt x="0" y="60"/>
                      </a:lnTo>
                    </a:path>
                  </a:pathLst>
                </a:custGeom>
                <a:solidFill>
                  <a:srgbClr val="009900"/>
                </a:solidFill>
                <a:ln w="3240">
                  <a:solidFill>
                    <a:srgbClr val="000000"/>
                  </a:solidFill>
                  <a:round/>
                </a:ln>
              </p:spPr>
              <p:style>
                <a:lnRef idx="0"/>
                <a:fillRef idx="0"/>
                <a:effectRef idx="0"/>
                <a:fontRef idx="minor"/>
              </p:style>
              <p:txBody>
                <a:bodyPr lIns="90000" rIns="90000" tIns="-20520" bIns="-20520" anchor="t">
                  <a:noAutofit/>
                </a:bodyPr>
                <a:p>
                  <a:endParaRPr b="0" lang="en-US" sz="2400" strike="noStrike" u="none">
                    <a:solidFill>
                      <a:srgbClr val="ffffff"/>
                    </a:solidFill>
                    <a:effectLst/>
                    <a:uFillTx/>
                    <a:latin typeface="Times New Roman"/>
                  </a:endParaRPr>
                </a:p>
              </p:txBody>
            </p:sp>
          </p:grpSp>
          <p:grpSp>
            <p:nvGrpSpPr>
              <p:cNvPr id="3322" name=""/>
              <p:cNvGrpSpPr/>
              <p:nvPr/>
            </p:nvGrpSpPr>
            <p:grpSpPr>
              <a:xfrm>
                <a:off x="7814160" y="3841920"/>
                <a:ext cx="19440" cy="56520"/>
                <a:chOff x="7814160" y="3841920"/>
                <a:chExt cx="19440" cy="56520"/>
              </a:xfrm>
            </p:grpSpPr>
            <p:sp>
              <p:nvSpPr>
                <p:cNvPr id="3323" name=""/>
                <p:cNvSpPr/>
                <p:nvPr/>
              </p:nvSpPr>
              <p:spPr>
                <a:xfrm>
                  <a:off x="7814160" y="3872160"/>
                  <a:ext cx="19440" cy="23400"/>
                </a:xfrm>
                <a:prstGeom prst="rect">
                  <a:avLst/>
                </a:prstGeom>
                <a:solidFill>
                  <a:srgbClr val="009900"/>
                </a:solidFill>
                <a:ln w="3240">
                  <a:solidFill>
                    <a:srgbClr val="000000"/>
                  </a:solidFill>
                  <a:miter/>
                </a:ln>
              </p:spPr>
              <p:style>
                <a:lnRef idx="0"/>
                <a:fillRef idx="0"/>
                <a:effectRef idx="0"/>
                <a:fontRef idx="minor"/>
              </p:style>
              <p:txBody>
                <a:bodyPr lIns="90000" rIns="90000" tIns="-23400" bIns="-23400" anchor="t">
                  <a:noAutofit/>
                </a:bodyPr>
                <a:p>
                  <a:endParaRPr b="0" lang="en-US" sz="2400" strike="noStrike" u="none">
                    <a:solidFill>
                      <a:srgbClr val="ffffff"/>
                    </a:solidFill>
                    <a:effectLst/>
                    <a:uFillTx/>
                    <a:latin typeface="Times New Roman"/>
                  </a:endParaRPr>
                </a:p>
              </p:txBody>
            </p:sp>
            <p:sp>
              <p:nvSpPr>
                <p:cNvPr id="3324" name=""/>
                <p:cNvSpPr/>
                <p:nvPr/>
              </p:nvSpPr>
              <p:spPr>
                <a:xfrm>
                  <a:off x="7814160" y="3868200"/>
                  <a:ext cx="19440" cy="30240"/>
                </a:xfrm>
                <a:custGeom>
                  <a:avLst/>
                  <a:gdLst/>
                  <a:ahLst/>
                  <a:rect l="l" t="t" r="r" b="b"/>
                  <a:pathLst>
                    <a:path w="57" h="60">
                      <a:moveTo>
                        <a:pt x="0" y="0"/>
                      </a:moveTo>
                      <a:lnTo>
                        <a:pt x="57" y="60"/>
                      </a:lnTo>
                      <a:lnTo>
                        <a:pt x="57" y="0"/>
                      </a:lnTo>
                      <a:lnTo>
                        <a:pt x="0" y="60"/>
                      </a:lnTo>
                    </a:path>
                  </a:pathLst>
                </a:custGeom>
                <a:solidFill>
                  <a:srgbClr val="009900"/>
                </a:solidFill>
                <a:ln w="3240">
                  <a:solidFill>
                    <a:srgbClr val="00000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3325" name=""/>
                <p:cNvSpPr/>
                <p:nvPr/>
              </p:nvSpPr>
              <p:spPr>
                <a:xfrm>
                  <a:off x="7815240" y="3844800"/>
                  <a:ext cx="165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3326" name=""/>
                <p:cNvSpPr/>
                <p:nvPr/>
              </p:nvSpPr>
              <p:spPr>
                <a:xfrm>
                  <a:off x="7814160" y="3841920"/>
                  <a:ext cx="19440" cy="26280"/>
                </a:xfrm>
                <a:custGeom>
                  <a:avLst/>
                  <a:gdLst/>
                  <a:ahLst/>
                  <a:rect l="l" t="t" r="r" b="b"/>
                  <a:pathLst>
                    <a:path w="57" h="59">
                      <a:moveTo>
                        <a:pt x="0" y="0"/>
                      </a:moveTo>
                      <a:lnTo>
                        <a:pt x="57" y="59"/>
                      </a:lnTo>
                      <a:lnTo>
                        <a:pt x="57" y="0"/>
                      </a:lnTo>
                      <a:lnTo>
                        <a:pt x="0" y="59"/>
                      </a:lnTo>
                    </a:path>
                  </a:pathLst>
                </a:custGeom>
                <a:solidFill>
                  <a:srgbClr val="009900"/>
                </a:solidFill>
                <a:ln w="3240">
                  <a:solidFill>
                    <a:srgbClr val="000000"/>
                  </a:solidFill>
                  <a:round/>
                </a:ln>
              </p:spPr>
              <p:style>
                <a:lnRef idx="0"/>
                <a:fillRef idx="0"/>
                <a:effectRef idx="0"/>
                <a:fontRef idx="minor"/>
              </p:style>
              <p:txBody>
                <a:bodyPr lIns="90000" rIns="90000" tIns="-20520" bIns="-20520" anchor="t">
                  <a:noAutofit/>
                </a:bodyPr>
                <a:p>
                  <a:endParaRPr b="0" lang="en-US" sz="2400" strike="noStrike" u="none">
                    <a:solidFill>
                      <a:srgbClr val="ffffff"/>
                    </a:solidFill>
                    <a:effectLst/>
                    <a:uFillTx/>
                    <a:latin typeface="Times New Roman"/>
                  </a:endParaRPr>
                </a:p>
              </p:txBody>
            </p:sp>
          </p:grpSp>
          <p:grpSp>
            <p:nvGrpSpPr>
              <p:cNvPr id="3327" name=""/>
              <p:cNvGrpSpPr/>
              <p:nvPr/>
            </p:nvGrpSpPr>
            <p:grpSpPr>
              <a:xfrm>
                <a:off x="7814160" y="3784680"/>
                <a:ext cx="19440" cy="56520"/>
                <a:chOff x="7814160" y="3784680"/>
                <a:chExt cx="19440" cy="56520"/>
              </a:xfrm>
            </p:grpSpPr>
            <p:sp>
              <p:nvSpPr>
                <p:cNvPr id="3328" name=""/>
                <p:cNvSpPr/>
                <p:nvPr/>
              </p:nvSpPr>
              <p:spPr>
                <a:xfrm>
                  <a:off x="7814160" y="3814920"/>
                  <a:ext cx="19440" cy="23400"/>
                </a:xfrm>
                <a:prstGeom prst="rect">
                  <a:avLst/>
                </a:prstGeom>
                <a:solidFill>
                  <a:srgbClr val="009900"/>
                </a:solidFill>
                <a:ln w="3240">
                  <a:solidFill>
                    <a:srgbClr val="000000"/>
                  </a:solidFill>
                  <a:miter/>
                </a:ln>
              </p:spPr>
              <p:style>
                <a:lnRef idx="0"/>
                <a:fillRef idx="0"/>
                <a:effectRef idx="0"/>
                <a:fontRef idx="minor"/>
              </p:style>
              <p:txBody>
                <a:bodyPr lIns="90000" rIns="90000" tIns="-23400" bIns="-23400" anchor="t">
                  <a:noAutofit/>
                </a:bodyPr>
                <a:p>
                  <a:endParaRPr b="0" lang="en-US" sz="2400" strike="noStrike" u="none">
                    <a:solidFill>
                      <a:srgbClr val="ffffff"/>
                    </a:solidFill>
                    <a:effectLst/>
                    <a:uFillTx/>
                    <a:latin typeface="Times New Roman"/>
                  </a:endParaRPr>
                </a:p>
              </p:txBody>
            </p:sp>
            <p:sp>
              <p:nvSpPr>
                <p:cNvPr id="3329" name=""/>
                <p:cNvSpPr/>
                <p:nvPr/>
              </p:nvSpPr>
              <p:spPr>
                <a:xfrm>
                  <a:off x="7814160" y="3810960"/>
                  <a:ext cx="19440" cy="30240"/>
                </a:xfrm>
                <a:custGeom>
                  <a:avLst/>
                  <a:gdLst/>
                  <a:ahLst/>
                  <a:rect l="l" t="t" r="r" b="b"/>
                  <a:pathLst>
                    <a:path w="57" h="60">
                      <a:moveTo>
                        <a:pt x="0" y="0"/>
                      </a:moveTo>
                      <a:lnTo>
                        <a:pt x="57" y="60"/>
                      </a:lnTo>
                      <a:lnTo>
                        <a:pt x="57" y="0"/>
                      </a:lnTo>
                      <a:lnTo>
                        <a:pt x="0" y="60"/>
                      </a:lnTo>
                    </a:path>
                  </a:pathLst>
                </a:custGeom>
                <a:solidFill>
                  <a:srgbClr val="009900"/>
                </a:solidFill>
                <a:ln w="3240">
                  <a:solidFill>
                    <a:srgbClr val="00000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3330" name=""/>
                <p:cNvSpPr/>
                <p:nvPr/>
              </p:nvSpPr>
              <p:spPr>
                <a:xfrm>
                  <a:off x="7815240" y="3787560"/>
                  <a:ext cx="165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3331" name=""/>
                <p:cNvSpPr/>
                <p:nvPr/>
              </p:nvSpPr>
              <p:spPr>
                <a:xfrm>
                  <a:off x="7814160" y="3784680"/>
                  <a:ext cx="19440" cy="26280"/>
                </a:xfrm>
                <a:custGeom>
                  <a:avLst/>
                  <a:gdLst/>
                  <a:ahLst/>
                  <a:rect l="l" t="t" r="r" b="b"/>
                  <a:pathLst>
                    <a:path w="57" h="59">
                      <a:moveTo>
                        <a:pt x="0" y="0"/>
                      </a:moveTo>
                      <a:lnTo>
                        <a:pt x="57" y="59"/>
                      </a:lnTo>
                      <a:lnTo>
                        <a:pt x="57" y="0"/>
                      </a:lnTo>
                      <a:lnTo>
                        <a:pt x="0" y="59"/>
                      </a:lnTo>
                    </a:path>
                  </a:pathLst>
                </a:custGeom>
                <a:solidFill>
                  <a:srgbClr val="009900"/>
                </a:solidFill>
                <a:ln w="3240">
                  <a:solidFill>
                    <a:srgbClr val="000000"/>
                  </a:solidFill>
                  <a:round/>
                </a:ln>
              </p:spPr>
              <p:style>
                <a:lnRef idx="0"/>
                <a:fillRef idx="0"/>
                <a:effectRef idx="0"/>
                <a:fontRef idx="minor"/>
              </p:style>
              <p:txBody>
                <a:bodyPr lIns="90000" rIns="90000" tIns="-20520" bIns="-20520" anchor="t">
                  <a:noAutofit/>
                </a:bodyPr>
                <a:p>
                  <a:endParaRPr b="0" lang="en-US" sz="2400" strike="noStrike" u="none">
                    <a:solidFill>
                      <a:srgbClr val="ffffff"/>
                    </a:solidFill>
                    <a:effectLst/>
                    <a:uFillTx/>
                    <a:latin typeface="Times New Roman"/>
                  </a:endParaRPr>
                </a:p>
              </p:txBody>
            </p:sp>
          </p:grpSp>
        </p:grpSp>
        <p:sp>
          <p:nvSpPr>
            <p:cNvPr id="3332" name=""/>
            <p:cNvSpPr/>
            <p:nvPr/>
          </p:nvSpPr>
          <p:spPr>
            <a:xfrm>
              <a:off x="7047720" y="3656160"/>
              <a:ext cx="691200" cy="212760"/>
            </a:xfrm>
            <a:custGeom>
              <a:avLst/>
              <a:gdLst/>
              <a:ahLst/>
              <a:rect l="l" t="t" r="r" b="b"/>
              <a:pathLst>
                <a:path w="1997" h="441">
                  <a:moveTo>
                    <a:pt x="1997" y="0"/>
                  </a:moveTo>
                  <a:lnTo>
                    <a:pt x="1997" y="84"/>
                  </a:lnTo>
                  <a:lnTo>
                    <a:pt x="1218" y="150"/>
                  </a:lnTo>
                  <a:lnTo>
                    <a:pt x="1035" y="418"/>
                  </a:lnTo>
                  <a:lnTo>
                    <a:pt x="0" y="441"/>
                  </a:lnTo>
                  <a:lnTo>
                    <a:pt x="0" y="389"/>
                  </a:lnTo>
                  <a:lnTo>
                    <a:pt x="970" y="351"/>
                  </a:lnTo>
                  <a:lnTo>
                    <a:pt x="1174" y="76"/>
                  </a:lnTo>
                  <a:lnTo>
                    <a:pt x="1997"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3333" name=""/>
            <p:cNvGrpSpPr/>
            <p:nvPr/>
          </p:nvGrpSpPr>
          <p:grpSpPr>
            <a:xfrm>
              <a:off x="7546680" y="3584880"/>
              <a:ext cx="77040" cy="117360"/>
              <a:chOff x="7546680" y="3584880"/>
              <a:chExt cx="77040" cy="117360"/>
            </a:xfrm>
          </p:grpSpPr>
          <p:sp>
            <p:nvSpPr>
              <p:cNvPr id="3334" name=""/>
              <p:cNvSpPr/>
              <p:nvPr/>
            </p:nvSpPr>
            <p:spPr>
              <a:xfrm>
                <a:off x="7571160" y="3584880"/>
                <a:ext cx="52560" cy="117360"/>
              </a:xfrm>
              <a:custGeom>
                <a:avLst/>
                <a:gdLst/>
                <a:ahLst/>
                <a:rect l="l" t="t" r="r" b="b"/>
                <a:pathLst>
                  <a:path w="153" h="243">
                    <a:moveTo>
                      <a:pt x="79" y="0"/>
                    </a:moveTo>
                    <a:lnTo>
                      <a:pt x="153" y="34"/>
                    </a:lnTo>
                    <a:lnTo>
                      <a:pt x="153" y="105"/>
                    </a:lnTo>
                    <a:lnTo>
                      <a:pt x="87" y="109"/>
                    </a:lnTo>
                    <a:lnTo>
                      <a:pt x="51" y="229"/>
                    </a:lnTo>
                    <a:lnTo>
                      <a:pt x="0" y="243"/>
                    </a:lnTo>
                    <a:lnTo>
                      <a:pt x="79"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335" name=""/>
              <p:cNvSpPr/>
              <p:nvPr/>
            </p:nvSpPr>
            <p:spPr>
              <a:xfrm>
                <a:off x="7546680" y="3584880"/>
                <a:ext cx="52200" cy="117360"/>
              </a:xfrm>
              <a:custGeom>
                <a:avLst/>
                <a:gdLst/>
                <a:ahLst/>
                <a:rect l="l" t="t" r="r" b="b"/>
                <a:pathLst>
                  <a:path w="154" h="248">
                    <a:moveTo>
                      <a:pt x="81" y="22"/>
                    </a:moveTo>
                    <a:lnTo>
                      <a:pt x="154" y="0"/>
                    </a:lnTo>
                    <a:lnTo>
                      <a:pt x="73" y="243"/>
                    </a:lnTo>
                    <a:lnTo>
                      <a:pt x="0" y="248"/>
                    </a:lnTo>
                    <a:lnTo>
                      <a:pt x="81" y="2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3336" name=""/>
            <p:cNvGrpSpPr/>
            <p:nvPr/>
          </p:nvGrpSpPr>
          <p:grpSpPr>
            <a:xfrm>
              <a:off x="7657560" y="3551040"/>
              <a:ext cx="88200" cy="134280"/>
              <a:chOff x="7657560" y="3551040"/>
              <a:chExt cx="88200" cy="134280"/>
            </a:xfrm>
          </p:grpSpPr>
          <p:sp>
            <p:nvSpPr>
              <p:cNvPr id="3337" name=""/>
              <p:cNvSpPr/>
              <p:nvPr/>
            </p:nvSpPr>
            <p:spPr>
              <a:xfrm>
                <a:off x="7657560" y="3551040"/>
                <a:ext cx="63720" cy="134280"/>
              </a:xfrm>
              <a:custGeom>
                <a:avLst/>
                <a:gdLst/>
                <a:ahLst/>
                <a:rect l="l" t="t" r="r" b="b"/>
                <a:pathLst>
                  <a:path w="181" h="284">
                    <a:moveTo>
                      <a:pt x="98" y="15"/>
                    </a:moveTo>
                    <a:lnTo>
                      <a:pt x="181" y="0"/>
                    </a:lnTo>
                    <a:lnTo>
                      <a:pt x="93" y="278"/>
                    </a:lnTo>
                    <a:lnTo>
                      <a:pt x="0" y="284"/>
                    </a:lnTo>
                    <a:lnTo>
                      <a:pt x="98" y="15"/>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338" name=""/>
              <p:cNvSpPr/>
              <p:nvPr/>
            </p:nvSpPr>
            <p:spPr>
              <a:xfrm>
                <a:off x="7689240" y="3551040"/>
                <a:ext cx="56520" cy="131400"/>
              </a:xfrm>
              <a:custGeom>
                <a:avLst/>
                <a:gdLst/>
                <a:ahLst/>
                <a:rect l="l" t="t" r="r" b="b"/>
                <a:pathLst>
                  <a:path w="165" h="274">
                    <a:moveTo>
                      <a:pt x="89" y="0"/>
                    </a:moveTo>
                    <a:lnTo>
                      <a:pt x="0" y="274"/>
                    </a:lnTo>
                    <a:lnTo>
                      <a:pt x="57" y="248"/>
                    </a:lnTo>
                    <a:lnTo>
                      <a:pt x="93" y="129"/>
                    </a:lnTo>
                    <a:lnTo>
                      <a:pt x="165" y="122"/>
                    </a:lnTo>
                    <a:lnTo>
                      <a:pt x="165" y="47"/>
                    </a:lnTo>
                    <a:lnTo>
                      <a:pt x="89"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3339" name=""/>
            <p:cNvGrpSpPr/>
            <p:nvPr/>
          </p:nvGrpSpPr>
          <p:grpSpPr>
            <a:xfrm>
              <a:off x="7742160" y="3909960"/>
              <a:ext cx="83880" cy="63720"/>
              <a:chOff x="7742160" y="3909960"/>
              <a:chExt cx="83880" cy="63720"/>
            </a:xfrm>
          </p:grpSpPr>
          <p:sp>
            <p:nvSpPr>
              <p:cNvPr id="3340" name=""/>
              <p:cNvSpPr/>
              <p:nvPr/>
            </p:nvSpPr>
            <p:spPr>
              <a:xfrm>
                <a:off x="7742160" y="3913560"/>
                <a:ext cx="60480" cy="56880"/>
              </a:xfrm>
              <a:prstGeom prst="rect">
                <a:avLst/>
              </a:prstGeom>
              <a:solidFill>
                <a:srgbClr val="009900"/>
              </a:solidFill>
              <a:ln w="3240">
                <a:solidFill>
                  <a:srgbClr val="000000"/>
                </a:solidFill>
                <a:miter/>
              </a:ln>
            </p:spPr>
            <p:style>
              <a:lnRef idx="0"/>
              <a:fillRef idx="0"/>
              <a:effectRef idx="0"/>
              <a:fontRef idx="minor"/>
            </p:style>
            <p:txBody>
              <a:bodyPr lIns="90000" rIns="90000" tIns="10080" bIns="10080" anchor="t">
                <a:noAutofit/>
              </a:bodyPr>
              <a:p>
                <a:endParaRPr b="0" lang="en-US" sz="2400" strike="noStrike" u="none">
                  <a:solidFill>
                    <a:srgbClr val="ffffff"/>
                  </a:solidFill>
                  <a:effectLst/>
                  <a:uFillTx/>
                  <a:latin typeface="Times New Roman"/>
                </a:endParaRPr>
              </a:p>
            </p:txBody>
          </p:sp>
          <p:sp>
            <p:nvSpPr>
              <p:cNvPr id="3341" name=""/>
              <p:cNvSpPr/>
              <p:nvPr/>
            </p:nvSpPr>
            <p:spPr>
              <a:xfrm>
                <a:off x="7804080" y="3909960"/>
                <a:ext cx="21960" cy="63720"/>
              </a:xfrm>
              <a:custGeom>
                <a:avLst/>
                <a:gdLst/>
                <a:ahLst/>
                <a:rect l="l" t="t" r="r" b="b"/>
                <a:pathLst>
                  <a:path w="60" h="132">
                    <a:moveTo>
                      <a:pt x="0" y="0"/>
                    </a:moveTo>
                    <a:lnTo>
                      <a:pt x="0" y="132"/>
                    </a:lnTo>
                    <a:lnTo>
                      <a:pt x="60" y="126"/>
                    </a:lnTo>
                    <a:lnTo>
                      <a:pt x="60" y="11"/>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6920" bIns="16920" anchor="t">
                <a:noAutofit/>
              </a:bodyPr>
              <a:p>
                <a:endParaRPr b="0" lang="en-US" sz="2400" strike="noStrike" u="none">
                  <a:solidFill>
                    <a:srgbClr val="ffffff"/>
                  </a:solidFill>
                  <a:effectLst/>
                  <a:uFillTx/>
                  <a:latin typeface="Times New Roman"/>
                </a:endParaRPr>
              </a:p>
            </p:txBody>
          </p:sp>
        </p:grpSp>
        <p:grpSp>
          <p:nvGrpSpPr>
            <p:cNvPr id="3342" name=""/>
            <p:cNvGrpSpPr/>
            <p:nvPr/>
          </p:nvGrpSpPr>
          <p:grpSpPr>
            <a:xfrm>
              <a:off x="7466400" y="3733920"/>
              <a:ext cx="216720" cy="232920"/>
              <a:chOff x="7466400" y="3733920"/>
              <a:chExt cx="216720" cy="232920"/>
            </a:xfrm>
          </p:grpSpPr>
          <p:sp>
            <p:nvSpPr>
              <p:cNvPr id="3343" name=""/>
              <p:cNvSpPr/>
              <p:nvPr/>
            </p:nvSpPr>
            <p:spPr>
              <a:xfrm>
                <a:off x="7467840" y="3740760"/>
                <a:ext cx="100440" cy="16560"/>
              </a:xfrm>
              <a:custGeom>
                <a:avLst/>
                <a:gdLst/>
                <a:ahLst/>
                <a:rect l="l" t="t" r="r" b="b"/>
                <a:pathLst>
                  <a:path w="291" h="34">
                    <a:moveTo>
                      <a:pt x="0" y="16"/>
                    </a:moveTo>
                    <a:lnTo>
                      <a:pt x="262" y="0"/>
                    </a:lnTo>
                    <a:lnTo>
                      <a:pt x="291" y="26"/>
                    </a:lnTo>
                    <a:lnTo>
                      <a:pt x="25" y="34"/>
                    </a:lnTo>
                    <a:lnTo>
                      <a:pt x="0" y="16"/>
                    </a:lnTo>
                    <a:close/>
                  </a:path>
                </a:pathLst>
              </a:custGeom>
              <a:solidFill>
                <a:srgbClr val="009900"/>
              </a:solidFill>
              <a:ln w="3240">
                <a:solidFill>
                  <a:srgbClr val="000000"/>
                </a:solidFill>
                <a:round/>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sp>
            <p:nvSpPr>
              <p:cNvPr id="3344" name=""/>
              <p:cNvSpPr/>
              <p:nvPr/>
            </p:nvSpPr>
            <p:spPr>
              <a:xfrm>
                <a:off x="7466400" y="3747600"/>
                <a:ext cx="10800" cy="212400"/>
              </a:xfrm>
              <a:custGeom>
                <a:avLst/>
                <a:gdLst/>
                <a:ahLst/>
                <a:rect l="l" t="t" r="r" b="b"/>
                <a:pathLst>
                  <a:path w="29" h="439">
                    <a:moveTo>
                      <a:pt x="0" y="439"/>
                    </a:moveTo>
                    <a:lnTo>
                      <a:pt x="0" y="0"/>
                    </a:lnTo>
                    <a:lnTo>
                      <a:pt x="29" y="22"/>
                    </a:lnTo>
                    <a:lnTo>
                      <a:pt x="29" y="439"/>
                    </a:lnTo>
                    <a:lnTo>
                      <a:pt x="0" y="439"/>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345" name=""/>
              <p:cNvSpPr/>
              <p:nvPr/>
            </p:nvSpPr>
            <p:spPr>
              <a:xfrm>
                <a:off x="7557480" y="3740760"/>
                <a:ext cx="9720" cy="223200"/>
              </a:xfrm>
              <a:custGeom>
                <a:avLst/>
                <a:gdLst/>
                <a:ahLst/>
                <a:rect l="l" t="t" r="r" b="b"/>
                <a:pathLst>
                  <a:path w="28" h="462">
                    <a:moveTo>
                      <a:pt x="0" y="462"/>
                    </a:moveTo>
                    <a:lnTo>
                      <a:pt x="0" y="0"/>
                    </a:lnTo>
                    <a:lnTo>
                      <a:pt x="28" y="25"/>
                    </a:lnTo>
                    <a:lnTo>
                      <a:pt x="28" y="462"/>
                    </a:lnTo>
                    <a:lnTo>
                      <a:pt x="0" y="46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346" name=""/>
              <p:cNvSpPr/>
              <p:nvPr/>
            </p:nvSpPr>
            <p:spPr>
              <a:xfrm>
                <a:off x="7557480" y="3733920"/>
                <a:ext cx="125640" cy="19800"/>
              </a:xfrm>
              <a:custGeom>
                <a:avLst/>
                <a:gdLst/>
                <a:ahLst/>
                <a:rect l="l" t="t" r="r" b="b"/>
                <a:pathLst>
                  <a:path w="363" h="41">
                    <a:moveTo>
                      <a:pt x="0" y="15"/>
                    </a:moveTo>
                    <a:lnTo>
                      <a:pt x="316" y="0"/>
                    </a:lnTo>
                    <a:lnTo>
                      <a:pt x="363" y="26"/>
                    </a:lnTo>
                    <a:lnTo>
                      <a:pt x="32" y="41"/>
                    </a:lnTo>
                    <a:lnTo>
                      <a:pt x="0" y="15"/>
                    </a:lnTo>
                    <a:close/>
                  </a:path>
                </a:pathLst>
              </a:custGeom>
              <a:solidFill>
                <a:srgbClr val="009900"/>
              </a:solidFill>
              <a:ln w="3240">
                <a:solidFill>
                  <a:srgbClr val="000000"/>
                </a:solidFill>
                <a:round/>
              </a:ln>
            </p:spPr>
            <p:style>
              <a:lnRef idx="0"/>
              <a:fillRef idx="0"/>
              <a:effectRef idx="0"/>
              <a:fontRef idx="minor"/>
            </p:style>
            <p:txBody>
              <a:bodyPr lIns="90000" rIns="90000" tIns="-27000" bIns="-27000" anchor="t">
                <a:noAutofit/>
              </a:bodyPr>
              <a:p>
                <a:endParaRPr b="0" lang="en-US" sz="2400" strike="noStrike" u="none">
                  <a:solidFill>
                    <a:srgbClr val="ffffff"/>
                  </a:solidFill>
                  <a:effectLst/>
                  <a:uFillTx/>
                  <a:latin typeface="Times New Roman"/>
                </a:endParaRPr>
              </a:p>
            </p:txBody>
          </p:sp>
          <p:sp>
            <p:nvSpPr>
              <p:cNvPr id="3347" name=""/>
              <p:cNvSpPr/>
              <p:nvPr/>
            </p:nvSpPr>
            <p:spPr>
              <a:xfrm>
                <a:off x="7671240" y="3733920"/>
                <a:ext cx="11880" cy="232920"/>
              </a:xfrm>
              <a:custGeom>
                <a:avLst/>
                <a:gdLst/>
                <a:ahLst/>
                <a:rect l="l" t="t" r="r" b="b"/>
                <a:pathLst>
                  <a:path w="36" h="480">
                    <a:moveTo>
                      <a:pt x="0" y="480"/>
                    </a:moveTo>
                    <a:lnTo>
                      <a:pt x="0" y="0"/>
                    </a:lnTo>
                    <a:lnTo>
                      <a:pt x="36" y="26"/>
                    </a:lnTo>
                    <a:lnTo>
                      <a:pt x="36" y="480"/>
                    </a:lnTo>
                    <a:lnTo>
                      <a:pt x="0" y="48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3348" name=""/>
            <p:cNvGrpSpPr/>
            <p:nvPr/>
          </p:nvGrpSpPr>
          <p:grpSpPr>
            <a:xfrm>
              <a:off x="7060320" y="3903120"/>
              <a:ext cx="281880" cy="50760"/>
              <a:chOff x="7060320" y="3903120"/>
              <a:chExt cx="281880" cy="50760"/>
            </a:xfrm>
          </p:grpSpPr>
          <p:grpSp>
            <p:nvGrpSpPr>
              <p:cNvPr id="3349" name=""/>
              <p:cNvGrpSpPr/>
              <p:nvPr/>
            </p:nvGrpSpPr>
            <p:grpSpPr>
              <a:xfrm>
                <a:off x="7060320" y="3906720"/>
                <a:ext cx="140760" cy="45720"/>
                <a:chOff x="7060320" y="3906720"/>
                <a:chExt cx="140760" cy="45720"/>
              </a:xfrm>
            </p:grpSpPr>
            <p:grpSp>
              <p:nvGrpSpPr>
                <p:cNvPr id="3350" name=""/>
                <p:cNvGrpSpPr/>
                <p:nvPr/>
              </p:nvGrpSpPr>
              <p:grpSpPr>
                <a:xfrm>
                  <a:off x="7060320" y="3906720"/>
                  <a:ext cx="36000" cy="45720"/>
                  <a:chOff x="7060320" y="3906720"/>
                  <a:chExt cx="36000" cy="45720"/>
                </a:xfrm>
              </p:grpSpPr>
              <p:sp>
                <p:nvSpPr>
                  <p:cNvPr id="3351" name=""/>
                  <p:cNvSpPr/>
                  <p:nvPr/>
                </p:nvSpPr>
                <p:spPr>
                  <a:xfrm>
                    <a:off x="7061400" y="390960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3352" name=""/>
                  <p:cNvSpPr/>
                  <p:nvPr/>
                </p:nvSpPr>
                <p:spPr>
                  <a:xfrm>
                    <a:off x="7060320" y="3906720"/>
                    <a:ext cx="36000" cy="45720"/>
                  </a:xfrm>
                  <a:custGeom>
                    <a:avLst/>
                    <a:gdLst/>
                    <a:ahLst/>
                    <a:rect l="l" t="t" r="r" b="b"/>
                    <a:pathLst>
                      <a:path w="100" h="104">
                        <a:moveTo>
                          <a:pt x="0" y="0"/>
                        </a:moveTo>
                        <a:lnTo>
                          <a:pt x="100" y="104"/>
                        </a:lnTo>
                        <a:lnTo>
                          <a:pt x="100"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3353" name=""/>
                <p:cNvGrpSpPr/>
                <p:nvPr/>
              </p:nvGrpSpPr>
              <p:grpSpPr>
                <a:xfrm>
                  <a:off x="7096320" y="3906720"/>
                  <a:ext cx="34200" cy="45720"/>
                  <a:chOff x="7096320" y="3906720"/>
                  <a:chExt cx="34200" cy="45720"/>
                </a:xfrm>
              </p:grpSpPr>
              <p:sp>
                <p:nvSpPr>
                  <p:cNvPr id="3354" name=""/>
                  <p:cNvSpPr/>
                  <p:nvPr/>
                </p:nvSpPr>
                <p:spPr>
                  <a:xfrm>
                    <a:off x="7097400" y="3909600"/>
                    <a:ext cx="3168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3355" name=""/>
                  <p:cNvSpPr/>
                  <p:nvPr/>
                </p:nvSpPr>
                <p:spPr>
                  <a:xfrm>
                    <a:off x="7096320" y="3906720"/>
                    <a:ext cx="342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3356" name=""/>
                <p:cNvGrpSpPr/>
                <p:nvPr/>
              </p:nvGrpSpPr>
              <p:grpSpPr>
                <a:xfrm>
                  <a:off x="7130880" y="3906720"/>
                  <a:ext cx="36000" cy="45720"/>
                  <a:chOff x="7130880" y="3906720"/>
                  <a:chExt cx="36000" cy="45720"/>
                </a:xfrm>
              </p:grpSpPr>
              <p:sp>
                <p:nvSpPr>
                  <p:cNvPr id="3357" name=""/>
                  <p:cNvSpPr/>
                  <p:nvPr/>
                </p:nvSpPr>
                <p:spPr>
                  <a:xfrm>
                    <a:off x="7131960" y="390960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3358" name=""/>
                  <p:cNvSpPr/>
                  <p:nvPr/>
                </p:nvSpPr>
                <p:spPr>
                  <a:xfrm>
                    <a:off x="7130880" y="3906720"/>
                    <a:ext cx="360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3359" name=""/>
                <p:cNvGrpSpPr/>
                <p:nvPr/>
              </p:nvGrpSpPr>
              <p:grpSpPr>
                <a:xfrm>
                  <a:off x="7166880" y="3906720"/>
                  <a:ext cx="34200" cy="45720"/>
                  <a:chOff x="7166880" y="3906720"/>
                  <a:chExt cx="34200" cy="45720"/>
                </a:xfrm>
              </p:grpSpPr>
              <p:sp>
                <p:nvSpPr>
                  <p:cNvPr id="3360" name=""/>
                  <p:cNvSpPr/>
                  <p:nvPr/>
                </p:nvSpPr>
                <p:spPr>
                  <a:xfrm>
                    <a:off x="7167960" y="3909600"/>
                    <a:ext cx="313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3361" name=""/>
                  <p:cNvSpPr/>
                  <p:nvPr/>
                </p:nvSpPr>
                <p:spPr>
                  <a:xfrm>
                    <a:off x="7166880" y="3906720"/>
                    <a:ext cx="342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grpSp>
            <p:nvGrpSpPr>
              <p:cNvPr id="3362" name=""/>
              <p:cNvGrpSpPr/>
              <p:nvPr/>
            </p:nvGrpSpPr>
            <p:grpSpPr>
              <a:xfrm>
                <a:off x="7201440" y="3906720"/>
                <a:ext cx="140760" cy="45720"/>
                <a:chOff x="7201440" y="3906720"/>
                <a:chExt cx="140760" cy="45720"/>
              </a:xfrm>
            </p:grpSpPr>
            <p:grpSp>
              <p:nvGrpSpPr>
                <p:cNvPr id="3363" name=""/>
                <p:cNvGrpSpPr/>
                <p:nvPr/>
              </p:nvGrpSpPr>
              <p:grpSpPr>
                <a:xfrm>
                  <a:off x="7201440" y="3906720"/>
                  <a:ext cx="36000" cy="45720"/>
                  <a:chOff x="7201440" y="3906720"/>
                  <a:chExt cx="36000" cy="45720"/>
                </a:xfrm>
              </p:grpSpPr>
              <p:sp>
                <p:nvSpPr>
                  <p:cNvPr id="3364" name=""/>
                  <p:cNvSpPr/>
                  <p:nvPr/>
                </p:nvSpPr>
                <p:spPr>
                  <a:xfrm>
                    <a:off x="7202520" y="390960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3365" name=""/>
                  <p:cNvSpPr/>
                  <p:nvPr/>
                </p:nvSpPr>
                <p:spPr>
                  <a:xfrm>
                    <a:off x="7201440" y="3906720"/>
                    <a:ext cx="360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3366" name=""/>
                <p:cNvGrpSpPr/>
                <p:nvPr/>
              </p:nvGrpSpPr>
              <p:grpSpPr>
                <a:xfrm>
                  <a:off x="7237440" y="3906720"/>
                  <a:ext cx="34200" cy="45720"/>
                  <a:chOff x="7237440" y="3906720"/>
                  <a:chExt cx="34200" cy="45720"/>
                </a:xfrm>
              </p:grpSpPr>
              <p:sp>
                <p:nvSpPr>
                  <p:cNvPr id="3367" name=""/>
                  <p:cNvSpPr/>
                  <p:nvPr/>
                </p:nvSpPr>
                <p:spPr>
                  <a:xfrm>
                    <a:off x="7238520" y="3909600"/>
                    <a:ext cx="313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3368" name=""/>
                  <p:cNvSpPr/>
                  <p:nvPr/>
                </p:nvSpPr>
                <p:spPr>
                  <a:xfrm>
                    <a:off x="7237440" y="3906720"/>
                    <a:ext cx="342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3369" name=""/>
                <p:cNvGrpSpPr/>
                <p:nvPr/>
              </p:nvGrpSpPr>
              <p:grpSpPr>
                <a:xfrm>
                  <a:off x="7272000" y="3906720"/>
                  <a:ext cx="35640" cy="45720"/>
                  <a:chOff x="7272000" y="3906720"/>
                  <a:chExt cx="35640" cy="45720"/>
                </a:xfrm>
              </p:grpSpPr>
              <p:sp>
                <p:nvSpPr>
                  <p:cNvPr id="3370" name=""/>
                  <p:cNvSpPr/>
                  <p:nvPr/>
                </p:nvSpPr>
                <p:spPr>
                  <a:xfrm>
                    <a:off x="7273080" y="390960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3371" name=""/>
                  <p:cNvSpPr/>
                  <p:nvPr/>
                </p:nvSpPr>
                <p:spPr>
                  <a:xfrm>
                    <a:off x="7272000" y="3906720"/>
                    <a:ext cx="3564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3372" name=""/>
                <p:cNvGrpSpPr/>
                <p:nvPr/>
              </p:nvGrpSpPr>
              <p:grpSpPr>
                <a:xfrm>
                  <a:off x="7307640" y="3906720"/>
                  <a:ext cx="34560" cy="45720"/>
                  <a:chOff x="7307640" y="3906720"/>
                  <a:chExt cx="34560" cy="45720"/>
                </a:xfrm>
              </p:grpSpPr>
              <p:sp>
                <p:nvSpPr>
                  <p:cNvPr id="3373" name=""/>
                  <p:cNvSpPr/>
                  <p:nvPr/>
                </p:nvSpPr>
                <p:spPr>
                  <a:xfrm>
                    <a:off x="7309080" y="3909600"/>
                    <a:ext cx="313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3374" name=""/>
                  <p:cNvSpPr/>
                  <p:nvPr/>
                </p:nvSpPr>
                <p:spPr>
                  <a:xfrm>
                    <a:off x="7307640" y="3906720"/>
                    <a:ext cx="34560" cy="45720"/>
                  </a:xfrm>
                  <a:custGeom>
                    <a:avLst/>
                    <a:gdLst/>
                    <a:ahLst/>
                    <a:rect l="l" t="t" r="r" b="b"/>
                    <a:pathLst>
                      <a:path w="103" h="104">
                        <a:moveTo>
                          <a:pt x="0" y="0"/>
                        </a:moveTo>
                        <a:lnTo>
                          <a:pt x="103" y="104"/>
                        </a:lnTo>
                        <a:lnTo>
                          <a:pt x="103"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sp>
            <p:nvSpPr>
              <p:cNvPr id="3375" name=""/>
              <p:cNvSpPr/>
              <p:nvPr/>
            </p:nvSpPr>
            <p:spPr>
              <a:xfrm>
                <a:off x="7148880" y="390312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3376" name=""/>
              <p:cNvSpPr/>
              <p:nvPr/>
            </p:nvSpPr>
            <p:spPr>
              <a:xfrm>
                <a:off x="7254000" y="390312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3377" name=""/>
              <p:cNvSpPr/>
              <p:nvPr/>
            </p:nvSpPr>
            <p:spPr>
              <a:xfrm>
                <a:off x="7183440" y="3903120"/>
                <a:ext cx="108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3378" name=""/>
              <p:cNvSpPr/>
              <p:nvPr/>
            </p:nvSpPr>
            <p:spPr>
              <a:xfrm>
                <a:off x="7219440" y="390312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3379" name=""/>
              <p:cNvSpPr/>
              <p:nvPr/>
            </p:nvSpPr>
            <p:spPr>
              <a:xfrm>
                <a:off x="7114320" y="3903120"/>
                <a:ext cx="108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3380" name=""/>
              <p:cNvSpPr/>
              <p:nvPr/>
            </p:nvSpPr>
            <p:spPr>
              <a:xfrm>
                <a:off x="7077960" y="390312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3381" name=""/>
              <p:cNvSpPr/>
              <p:nvPr/>
            </p:nvSpPr>
            <p:spPr>
              <a:xfrm>
                <a:off x="7290000" y="390312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3382" name=""/>
              <p:cNvSpPr/>
              <p:nvPr/>
            </p:nvSpPr>
            <p:spPr>
              <a:xfrm>
                <a:off x="7324560" y="390312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grpSp>
      </p:grpSp>
      <p:sp>
        <p:nvSpPr>
          <p:cNvPr id="3383" name=""/>
          <p:cNvSpPr/>
          <p:nvPr/>
        </p:nvSpPr>
        <p:spPr>
          <a:xfrm>
            <a:off x="2241720" y="2905200"/>
            <a:ext cx="609480" cy="895320"/>
          </a:xfrm>
          <a:prstGeom prst="line">
            <a:avLst/>
          </a:prstGeom>
          <a:ln cap="sq"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384" name=""/>
          <p:cNvSpPr/>
          <p:nvPr/>
        </p:nvSpPr>
        <p:spPr>
          <a:xfrm flipV="1">
            <a:off x="2241720" y="4038120"/>
            <a:ext cx="577800" cy="73080"/>
          </a:xfrm>
          <a:prstGeom prst="line">
            <a:avLst/>
          </a:prstGeom>
          <a:ln cap="sq" w="28440">
            <a:solidFill>
              <a:srgbClr val="ffffff"/>
            </a:solidFill>
            <a:miter/>
          </a:ln>
        </p:spPr>
        <p:style>
          <a:lnRef idx="0"/>
          <a:fillRef idx="0"/>
          <a:effectRef idx="0"/>
          <a:fontRef idx="minor"/>
        </p:style>
        <p:txBody>
          <a:bodyPr lIns="90000" rIns="90000" tIns="26280" bIns="26280" anchor="ctr">
            <a:noAutofit/>
          </a:bodyPr>
          <a:p>
            <a:endParaRPr b="0" lang="en-US" sz="2400" strike="noStrike" u="none">
              <a:solidFill>
                <a:srgbClr val="ffffff"/>
              </a:solidFill>
              <a:effectLst/>
              <a:uFillTx/>
              <a:latin typeface="Times New Roman"/>
            </a:endParaRPr>
          </a:p>
        </p:txBody>
      </p:sp>
      <p:sp>
        <p:nvSpPr>
          <p:cNvPr id="3385" name=""/>
          <p:cNvSpPr/>
          <p:nvPr/>
        </p:nvSpPr>
        <p:spPr>
          <a:xfrm flipV="1">
            <a:off x="2133720" y="4267080"/>
            <a:ext cx="761760" cy="1028880"/>
          </a:xfrm>
          <a:prstGeom prst="line">
            <a:avLst/>
          </a:prstGeom>
          <a:ln cap="sq"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386" name=""/>
          <p:cNvSpPr/>
          <p:nvPr/>
        </p:nvSpPr>
        <p:spPr>
          <a:xfrm flipV="1">
            <a:off x="4141800" y="3359160"/>
            <a:ext cx="277920" cy="488880"/>
          </a:xfrm>
          <a:prstGeom prst="line">
            <a:avLst/>
          </a:prstGeom>
          <a:ln cap="sq"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387" name=""/>
          <p:cNvSpPr/>
          <p:nvPr/>
        </p:nvSpPr>
        <p:spPr>
          <a:xfrm flipV="1">
            <a:off x="4141800" y="4020840"/>
            <a:ext cx="277920" cy="12600"/>
          </a:xfrm>
          <a:prstGeom prst="line">
            <a:avLst/>
          </a:prstGeom>
          <a:ln cap="sq" w="28440">
            <a:solidFill>
              <a:srgbClr val="ffffff"/>
            </a:solidFill>
            <a:miter/>
          </a:ln>
        </p:spPr>
        <p:style>
          <a:lnRef idx="0"/>
          <a:fillRef idx="0"/>
          <a:effectRef idx="0"/>
          <a:fontRef idx="minor"/>
        </p:style>
        <p:txBody>
          <a:bodyPr lIns="90000" rIns="90000" tIns="-34200" bIns="-34200" anchor="ctr">
            <a:noAutofit/>
          </a:bodyPr>
          <a:p>
            <a:endParaRPr b="0" lang="en-US" sz="2400" strike="noStrike" u="none">
              <a:solidFill>
                <a:srgbClr val="ffffff"/>
              </a:solidFill>
              <a:effectLst/>
              <a:uFillTx/>
              <a:latin typeface="Times New Roman"/>
            </a:endParaRPr>
          </a:p>
        </p:txBody>
      </p:sp>
      <p:sp>
        <p:nvSpPr>
          <p:cNvPr id="3388" name=""/>
          <p:cNvSpPr/>
          <p:nvPr/>
        </p:nvSpPr>
        <p:spPr>
          <a:xfrm>
            <a:off x="4138560" y="4305240"/>
            <a:ext cx="281160" cy="343080"/>
          </a:xfrm>
          <a:prstGeom prst="line">
            <a:avLst/>
          </a:prstGeom>
          <a:ln cap="sq"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389" name=""/>
          <p:cNvSpPr/>
          <p:nvPr/>
        </p:nvSpPr>
        <p:spPr>
          <a:xfrm flipV="1">
            <a:off x="2133720" y="2635200"/>
            <a:ext cx="4914720" cy="177840"/>
          </a:xfrm>
          <a:prstGeom prst="line">
            <a:avLst/>
          </a:prstGeom>
          <a:ln w="12600">
            <a:solidFill>
              <a:srgbClr val="ffffff"/>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390" name=""/>
          <p:cNvSpPr/>
          <p:nvPr/>
        </p:nvSpPr>
        <p:spPr>
          <a:xfrm flipV="1">
            <a:off x="5638680" y="3161880"/>
            <a:ext cx="1449360" cy="12852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391" name=""/>
          <p:cNvSpPr/>
          <p:nvPr/>
        </p:nvSpPr>
        <p:spPr>
          <a:xfrm>
            <a:off x="5638680" y="3884760"/>
            <a:ext cx="1560600" cy="61092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392" name=""/>
          <p:cNvSpPr/>
          <p:nvPr/>
        </p:nvSpPr>
        <p:spPr>
          <a:xfrm>
            <a:off x="5638680" y="4545000"/>
            <a:ext cx="1560600" cy="25092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393" name=""/>
          <p:cNvSpPr/>
          <p:nvPr/>
        </p:nvSpPr>
        <p:spPr>
          <a:xfrm flipV="1">
            <a:off x="5638680" y="3787560"/>
            <a:ext cx="1460520" cy="74520"/>
          </a:xfrm>
          <a:prstGeom prst="line">
            <a:avLst/>
          </a:prstGeom>
          <a:ln cap="sq" w="12600">
            <a:solidFill>
              <a:srgbClr val="ffffff"/>
            </a:solidFill>
            <a:miter/>
          </a:ln>
        </p:spPr>
        <p:style>
          <a:lnRef idx="0"/>
          <a:fillRef idx="0"/>
          <a:effectRef idx="0"/>
          <a:fontRef idx="minor"/>
        </p:style>
        <p:txBody>
          <a:bodyPr lIns="90000" rIns="90000" tIns="27720" bIns="27720" anchor="ctr">
            <a:noAutofit/>
          </a:bodyPr>
          <a:p>
            <a:endParaRPr b="0" lang="en-US" sz="2400" strike="noStrike" u="none">
              <a:solidFill>
                <a:srgbClr val="ffffff"/>
              </a:solidFill>
              <a:effectLst/>
              <a:uFillTx/>
              <a:latin typeface="Times New Roman"/>
            </a:endParaRPr>
          </a:p>
        </p:txBody>
      </p:sp>
      <p:sp>
        <p:nvSpPr>
          <p:cNvPr id="3394" name=""/>
          <p:cNvSpPr/>
          <p:nvPr/>
        </p:nvSpPr>
        <p:spPr>
          <a:xfrm>
            <a:off x="669960" y="5878440"/>
            <a:ext cx="21780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ELECTRIC POWER GENERATION</a:t>
            </a:r>
            <a:endParaRPr b="0" lang="en-US" sz="1200" strike="noStrike" u="none">
              <a:solidFill>
                <a:srgbClr val="ffffff"/>
              </a:solidFill>
              <a:effectLst/>
              <a:uFillTx/>
              <a:latin typeface="Times New Roman"/>
            </a:endParaRPr>
          </a:p>
        </p:txBody>
      </p:sp>
      <p:sp>
        <p:nvSpPr>
          <p:cNvPr id="3395" name=""/>
          <p:cNvSpPr/>
          <p:nvPr/>
        </p:nvSpPr>
        <p:spPr>
          <a:xfrm>
            <a:off x="2669040" y="5878440"/>
            <a:ext cx="15609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ELECTRIC POWER</a:t>
            </a:r>
            <a:endParaRPr b="0" lang="en-US" sz="12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TRANSMISSION</a:t>
            </a:r>
            <a:endParaRPr b="0" lang="en-US" sz="1200" strike="noStrike" u="none">
              <a:solidFill>
                <a:srgbClr val="ffffff"/>
              </a:solidFill>
              <a:effectLst/>
              <a:uFillTx/>
              <a:latin typeface="Times New Roman"/>
            </a:endParaRPr>
          </a:p>
        </p:txBody>
      </p:sp>
      <p:sp>
        <p:nvSpPr>
          <p:cNvPr id="3396" name=""/>
          <p:cNvSpPr/>
          <p:nvPr/>
        </p:nvSpPr>
        <p:spPr>
          <a:xfrm>
            <a:off x="4447080" y="5888160"/>
            <a:ext cx="15609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ELECTRIC POWER</a:t>
            </a:r>
            <a:endParaRPr b="0" lang="en-US" sz="12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DISTRIBUTION</a:t>
            </a:r>
            <a:endParaRPr b="0" lang="en-US" sz="1200" strike="noStrike" u="none">
              <a:solidFill>
                <a:srgbClr val="ffffff"/>
              </a:solidFill>
              <a:effectLst/>
              <a:uFillTx/>
              <a:latin typeface="Times New Roman"/>
            </a:endParaRPr>
          </a:p>
        </p:txBody>
      </p:sp>
      <p:sp>
        <p:nvSpPr>
          <p:cNvPr id="3397" name=""/>
          <p:cNvSpPr/>
          <p:nvPr/>
        </p:nvSpPr>
        <p:spPr>
          <a:xfrm>
            <a:off x="7081200" y="5878440"/>
            <a:ext cx="160308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ELECTRIC POWER </a:t>
            </a:r>
            <a:endParaRPr b="0" lang="en-US" sz="12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CONSUMERS</a:t>
            </a:r>
            <a:endParaRPr b="0" lang="en-US" sz="1200" strike="noStrike" u="none">
              <a:solidFill>
                <a:srgbClr val="ffffff"/>
              </a:solidFill>
              <a:effectLst/>
              <a:uFillTx/>
              <a:latin typeface="Times New Roman"/>
            </a:endParaRPr>
          </a:p>
        </p:txBody>
      </p:sp>
      <p:sp>
        <p:nvSpPr>
          <p:cNvPr id="3398" name=""/>
          <p:cNvSpPr/>
          <p:nvPr/>
        </p:nvSpPr>
        <p:spPr>
          <a:xfrm>
            <a:off x="1068480" y="2286000"/>
            <a:ext cx="28224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Times New Roman"/>
              </a:rPr>
              <a:t>*</a:t>
            </a:r>
            <a:endParaRPr b="0" lang="en-US" sz="1600" strike="noStrike" u="none">
              <a:solidFill>
                <a:srgbClr val="ffffff"/>
              </a:solidFill>
              <a:effectLst/>
              <a:uFillTx/>
              <a:latin typeface="Times New Roman"/>
            </a:endParaRPr>
          </a:p>
        </p:txBody>
      </p:sp>
      <p:sp>
        <p:nvSpPr>
          <p:cNvPr id="3399" name=""/>
          <p:cNvSpPr/>
          <p:nvPr/>
        </p:nvSpPr>
        <p:spPr>
          <a:xfrm>
            <a:off x="294480" y="6475320"/>
            <a:ext cx="70506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 Wholesale markets can exist through bilateral contracts, centralized pools or the combination of both</a:t>
            </a:r>
            <a:endParaRPr b="0" lang="en-US" sz="1200" strike="noStrike" u="none">
              <a:solidFill>
                <a:srgbClr val="ffffff"/>
              </a:solidFill>
              <a:effectLst/>
              <a:uFillTx/>
              <a:latin typeface="Times New Roman"/>
            </a:endParaRPr>
          </a:p>
        </p:txBody>
      </p:sp>
      <p:sp>
        <p:nvSpPr>
          <p:cNvPr id="3400" name=""/>
          <p:cNvSpPr/>
          <p:nvPr/>
        </p:nvSpPr>
        <p:spPr>
          <a:xfrm>
            <a:off x="358920" y="685800"/>
            <a:ext cx="8076960" cy="58104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00"/>
                </a:solidFill>
                <a:effectLst/>
                <a:uFillTx/>
                <a:latin typeface="Arial"/>
              </a:rPr>
              <a:t>The existence of retail markets in stage four allows for customer choice and for competition in every segment of the industry.</a:t>
            </a:r>
            <a:endParaRPr b="0" lang="en-US" sz="1800" strike="noStrike" u="none">
              <a:solidFill>
                <a:srgbClr val="ffffff"/>
              </a:solidFill>
              <a:effectLst/>
              <a:uFillTx/>
              <a:latin typeface="Times New Roman"/>
            </a:endParaRPr>
          </a:p>
        </p:txBody>
      </p:sp>
      <p:graphicFrame>
        <p:nvGraphicFramePr>
          <p:cNvPr id="3401" name=""/>
          <p:cNvGraphicFramePr/>
          <p:nvPr/>
        </p:nvGraphicFramePr>
        <p:xfrm>
          <a:off x="8547120" y="0"/>
          <a:ext cx="595440" cy="587520"/>
        </p:xfrm>
        <a:graphic>
          <a:graphicData uri="http://schemas.openxmlformats.org/presentationml/2006/ole">
            <p:oleObj r:id="rId12" spid="">
              <p:embed/>
              <p:pic>
                <p:nvPicPr>
                  <p:cNvPr id="3402" name="" descr=""/>
                  <p:cNvPicPr/>
                  <p:nvPr/>
                </p:nvPicPr>
                <p:blipFill>
                  <a:blip r:embed="rId13"/>
                  <a:stretch/>
                </p:blipFill>
                <p:spPr>
                  <a:xfrm>
                    <a:off x="8547120" y="0"/>
                    <a:ext cx="595440" cy="587520"/>
                  </a:xfrm>
                  <a:prstGeom prst="rect">
                    <a:avLst/>
                  </a:prstGeom>
                  <a:noFill/>
                  <a:ln w="0">
                    <a:noFill/>
                  </a:ln>
                </p:spPr>
              </p:pic>
            </p:oleObj>
          </a:graphicData>
        </a:graphic>
      </p:graphicFrame>
      <p:sp>
        <p:nvSpPr>
          <p:cNvPr id="3403" name=""/>
          <p:cNvSpPr/>
          <p:nvPr/>
        </p:nvSpPr>
        <p:spPr>
          <a:xfrm>
            <a:off x="358560" y="76320"/>
            <a:ext cx="22042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Full competition</a:t>
            </a:r>
            <a:endParaRPr b="0" lang="en-US" sz="2400" strike="noStrike" u="none">
              <a:solidFill>
                <a:srgbClr val="ffffff"/>
              </a:solidFill>
              <a:effectLst/>
              <a:uFillTx/>
              <a:latin typeface="Times New Roman"/>
            </a:endParaRPr>
          </a:p>
        </p:txBody>
      </p:sp>
      <p:sp>
        <p:nvSpPr>
          <p:cNvPr id="3404" name=""/>
          <p:cNvSpPr/>
          <p:nvPr/>
        </p:nvSpPr>
        <p:spPr>
          <a:xfrm>
            <a:off x="824040" y="2395440"/>
            <a:ext cx="42624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IPP</a:t>
            </a:r>
            <a:endParaRPr b="0" lang="en-US" sz="1200" strike="noStrike" u="none">
              <a:solidFill>
                <a:srgbClr val="ffffff"/>
              </a:solidFill>
              <a:effectLst/>
              <a:uFillTx/>
              <a:latin typeface="Times New Roman"/>
            </a:endParaRPr>
          </a:p>
        </p:txBody>
      </p:sp>
      <p:sp>
        <p:nvSpPr>
          <p:cNvPr id="3405" name=""/>
          <p:cNvSpPr/>
          <p:nvPr/>
        </p:nvSpPr>
        <p:spPr>
          <a:xfrm>
            <a:off x="744840" y="3687840"/>
            <a:ext cx="42624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IPP</a:t>
            </a:r>
            <a:endParaRPr b="0" lang="en-US" sz="1200" strike="noStrike" u="none">
              <a:solidFill>
                <a:srgbClr val="ffffff"/>
              </a:solidFill>
              <a:effectLst/>
              <a:uFillTx/>
              <a:latin typeface="Times New Roman"/>
            </a:endParaRPr>
          </a:p>
        </p:txBody>
      </p:sp>
      <p:sp>
        <p:nvSpPr>
          <p:cNvPr id="3406" name=""/>
          <p:cNvSpPr/>
          <p:nvPr/>
        </p:nvSpPr>
        <p:spPr>
          <a:xfrm>
            <a:off x="769680" y="4854600"/>
            <a:ext cx="7563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UTILITY</a:t>
            </a:r>
            <a:endParaRPr b="0" lang="en-US" sz="1200" strike="noStrike" u="none">
              <a:solidFill>
                <a:srgbClr val="ffffff"/>
              </a:solidFill>
              <a:effectLst/>
              <a:uFillTx/>
              <a:latin typeface="Times New Roman"/>
            </a:endParaRPr>
          </a:p>
        </p:txBody>
      </p:sp>
      <p:sp>
        <p:nvSpPr>
          <p:cNvPr id="3407" name=""/>
          <p:cNvSpPr/>
          <p:nvPr/>
        </p:nvSpPr>
        <p:spPr>
          <a:xfrm>
            <a:off x="2870280" y="5187960"/>
            <a:ext cx="1473120" cy="642600"/>
          </a:xfrm>
          <a:prstGeom prst="rect">
            <a:avLst/>
          </a:prstGeom>
          <a:gradFill rotWithShape="0">
            <a:gsLst>
              <a:gs pos="0">
                <a:srgbClr val="8282da"/>
              </a:gs>
              <a:gs pos="50000">
                <a:srgbClr val="9999ff"/>
              </a:gs>
              <a:gs pos="100000">
                <a:srgbClr val="8282da"/>
              </a:gs>
            </a:gsLst>
            <a:lin ang="5400000"/>
          </a:gradFill>
          <a:ln cap="sq" w="12600">
            <a:solidFill>
              <a:srgbClr val="ffffff"/>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DISPATCH AND WHOLESALE MARKETS*</a:t>
            </a:r>
            <a:endParaRPr b="0" lang="en-US" sz="1200" strike="noStrike" u="none">
              <a:solidFill>
                <a:srgbClr val="ffffff"/>
              </a:solidFill>
              <a:effectLst/>
              <a:uFillTx/>
              <a:latin typeface="Times New Roman"/>
            </a:endParaRPr>
          </a:p>
        </p:txBody>
      </p:sp>
      <p:sp>
        <p:nvSpPr>
          <p:cNvPr id="3408" name=""/>
          <p:cNvSpPr/>
          <p:nvPr/>
        </p:nvSpPr>
        <p:spPr>
          <a:xfrm>
            <a:off x="685800" y="2124000"/>
            <a:ext cx="1676520" cy="3657600"/>
          </a:xfrm>
          <a:prstGeom prst="rect">
            <a:avLst/>
          </a:prstGeom>
          <a:noFill/>
          <a:ln cap="sq"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409" name=""/>
          <p:cNvSpPr/>
          <p:nvPr/>
        </p:nvSpPr>
        <p:spPr>
          <a:xfrm>
            <a:off x="2681280" y="2124000"/>
            <a:ext cx="1676520" cy="2971800"/>
          </a:xfrm>
          <a:prstGeom prst="rect">
            <a:avLst/>
          </a:prstGeom>
          <a:noFill/>
          <a:ln cap="sq"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410" name=""/>
          <p:cNvSpPr/>
          <p:nvPr/>
        </p:nvSpPr>
        <p:spPr>
          <a:xfrm>
            <a:off x="4572000" y="2133720"/>
            <a:ext cx="1371600" cy="2971800"/>
          </a:xfrm>
          <a:prstGeom prst="rect">
            <a:avLst/>
          </a:prstGeom>
          <a:noFill/>
          <a:ln cap="sq"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411" name=""/>
          <p:cNvSpPr/>
          <p:nvPr/>
        </p:nvSpPr>
        <p:spPr>
          <a:xfrm>
            <a:off x="2462040" y="2133720"/>
            <a:ext cx="128880" cy="3657600"/>
          </a:xfrm>
          <a:prstGeom prst="rect">
            <a:avLst/>
          </a:prstGeom>
          <a:noFill/>
          <a:ln cap="sq" w="28440">
            <a:solidFill>
              <a:srgbClr val="ffff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412" name=""/>
          <p:cNvSpPr/>
          <p:nvPr/>
        </p:nvSpPr>
        <p:spPr>
          <a:xfrm>
            <a:off x="7315200" y="1523880"/>
            <a:ext cx="380880" cy="304920"/>
          </a:xfrm>
          <a:prstGeom prst="rect">
            <a:avLst/>
          </a:prstGeom>
          <a:noFill/>
          <a:ln cap="sq"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413" name=""/>
          <p:cNvSpPr/>
          <p:nvPr/>
        </p:nvSpPr>
        <p:spPr>
          <a:xfrm>
            <a:off x="7687440" y="1482840"/>
            <a:ext cx="890640" cy="3992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INDUSTRY </a:t>
            </a:r>
            <a:endParaRPr b="0" lang="en-US" sz="1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SEGMENTS</a:t>
            </a:r>
            <a:endParaRPr b="0" lang="en-US" sz="1000" strike="noStrike" u="none">
              <a:solidFill>
                <a:srgbClr val="ffffff"/>
              </a:solidFill>
              <a:effectLst/>
              <a:uFillTx/>
              <a:latin typeface="Times New Roman"/>
            </a:endParaRPr>
          </a:p>
        </p:txBody>
      </p:sp>
      <p:sp>
        <p:nvSpPr>
          <p:cNvPr id="3414" name=""/>
          <p:cNvSpPr/>
          <p:nvPr/>
        </p:nvSpPr>
        <p:spPr>
          <a:xfrm>
            <a:off x="6248520" y="2133720"/>
            <a:ext cx="609480" cy="3657600"/>
          </a:xfrm>
          <a:prstGeom prst="rect">
            <a:avLst/>
          </a:prstGeom>
          <a:noFill/>
          <a:ln cap="sq" w="28440">
            <a:solidFill>
              <a:srgbClr val="ffff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415" name=""/>
          <p:cNvSpPr/>
          <p:nvPr/>
        </p:nvSpPr>
        <p:spPr>
          <a:xfrm>
            <a:off x="4572000" y="5186520"/>
            <a:ext cx="1371600" cy="685800"/>
          </a:xfrm>
          <a:prstGeom prst="wedgeRectCallout">
            <a:avLst>
              <a:gd name="adj1" fmla="val 69444"/>
              <a:gd name="adj2" fmla="val -61111"/>
            </a:avLst>
          </a:prstGeom>
          <a:gradFill rotWithShape="0">
            <a:gsLst>
              <a:gs pos="0">
                <a:srgbClr val="c17300"/>
              </a:gs>
              <a:gs pos="50000">
                <a:srgbClr val="ff9900"/>
              </a:gs>
              <a:gs pos="100000">
                <a:srgbClr val="c17300"/>
              </a:gs>
            </a:gsLst>
            <a:lin ang="5400000"/>
          </a:gradFill>
          <a:ln cap="sq" w="12600">
            <a:solidFill>
              <a:srgbClr val="ffffff"/>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3416" name=""/>
          <p:cNvSpPr/>
          <p:nvPr/>
        </p:nvSpPr>
        <p:spPr>
          <a:xfrm>
            <a:off x="4719240" y="5283360"/>
            <a:ext cx="97668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RETAIL</a:t>
            </a:r>
            <a:endParaRPr b="0" lang="en-US" sz="12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MARKETS</a:t>
            </a:r>
            <a:endParaRPr b="0" lang="en-US" sz="1200" strike="noStrike" u="none">
              <a:solidFill>
                <a:srgbClr val="ffffff"/>
              </a:solidFill>
              <a:effectLst/>
              <a:uFillTx/>
              <a:latin typeface="Times New Roman"/>
            </a:endParaRPr>
          </a:p>
        </p:txBody>
      </p:sp>
      <p:sp>
        <p:nvSpPr>
          <p:cNvPr id="2" name="PlaceHolder 1"/>
          <p:cNvSpPr>
            <a:spLocks noGrp="1"/>
          </p:cNvSpPr>
          <p:nvPr>
            <p:ph type="sldNum" idx="3"/>
          </p:nvPr>
        </p:nvSpPr>
        <p:spPr/>
        <p:txBody>
          <a:bodyPr/>
          <a:p>
            <a:fld id="{AF146C16-5E61-43CD-AA1E-432074723888}"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3417" name=""/>
          <p:cNvSpPr/>
          <p:nvPr/>
        </p:nvSpPr>
        <p:spPr>
          <a:xfrm>
            <a:off x="152280" y="609480"/>
            <a:ext cx="8267760" cy="68580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00"/>
                </a:solidFill>
                <a:effectLst/>
                <a:uFillTx/>
                <a:latin typeface="Arial"/>
              </a:rPr>
              <a:t>In “stage 4” generators, suppliers, traders and end users can contract as they choose: bilaterally or through a centralized power exchange.</a:t>
            </a:r>
            <a:endParaRPr b="0" lang="en-US" sz="1800" strike="noStrike" u="none">
              <a:solidFill>
                <a:srgbClr val="ffffff"/>
              </a:solidFill>
              <a:effectLst/>
              <a:uFillTx/>
              <a:latin typeface="Times New Roman"/>
            </a:endParaRPr>
          </a:p>
        </p:txBody>
      </p:sp>
      <p:sp>
        <p:nvSpPr>
          <p:cNvPr id="3418" name=""/>
          <p:cNvSpPr/>
          <p:nvPr/>
        </p:nvSpPr>
        <p:spPr>
          <a:xfrm>
            <a:off x="1447920" y="1854360"/>
            <a:ext cx="1828800" cy="457200"/>
          </a:xfrm>
          <a:prstGeom prst="rect">
            <a:avLst/>
          </a:prstGeom>
          <a:solidFill>
            <a:srgbClr val="008080"/>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Vertically-integrated</a:t>
            </a:r>
            <a:endParaRPr b="0" lang="en-US" sz="14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utilities</a:t>
            </a:r>
            <a:endParaRPr b="0" lang="en-US" sz="1400" strike="noStrike" u="none">
              <a:solidFill>
                <a:srgbClr val="ffffff"/>
              </a:solidFill>
              <a:effectLst/>
              <a:uFillTx/>
              <a:latin typeface="Times New Roman"/>
            </a:endParaRPr>
          </a:p>
        </p:txBody>
      </p:sp>
      <p:sp>
        <p:nvSpPr>
          <p:cNvPr id="3419" name=""/>
          <p:cNvSpPr/>
          <p:nvPr/>
        </p:nvSpPr>
        <p:spPr>
          <a:xfrm>
            <a:off x="3505320" y="1854360"/>
            <a:ext cx="2286000" cy="457200"/>
          </a:xfrm>
          <a:prstGeom prst="rect">
            <a:avLst/>
          </a:prstGeom>
          <a:solidFill>
            <a:srgbClr val="008080"/>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Production utilities</a:t>
            </a:r>
            <a:endParaRPr b="0" lang="en-US" sz="14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and wholesale utilities</a:t>
            </a:r>
            <a:endParaRPr b="0" lang="en-US" sz="1400" strike="noStrike" u="none">
              <a:solidFill>
                <a:srgbClr val="ffffff"/>
              </a:solidFill>
              <a:effectLst/>
              <a:uFillTx/>
              <a:latin typeface="Times New Roman"/>
            </a:endParaRPr>
          </a:p>
        </p:txBody>
      </p:sp>
      <p:sp>
        <p:nvSpPr>
          <p:cNvPr id="3420" name=""/>
          <p:cNvSpPr/>
          <p:nvPr/>
        </p:nvSpPr>
        <p:spPr>
          <a:xfrm>
            <a:off x="7086600" y="1854360"/>
            <a:ext cx="1219320" cy="457200"/>
          </a:xfrm>
          <a:prstGeom prst="rect">
            <a:avLst/>
          </a:prstGeom>
          <a:solidFill>
            <a:srgbClr val="008080"/>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Industrial</a:t>
            </a:r>
            <a:endParaRPr b="0" lang="en-US" sz="14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companies</a:t>
            </a:r>
            <a:endParaRPr b="0" lang="en-US" sz="1400" strike="noStrike" u="none">
              <a:solidFill>
                <a:srgbClr val="ffffff"/>
              </a:solidFill>
              <a:effectLst/>
              <a:uFillTx/>
              <a:latin typeface="Times New Roman"/>
            </a:endParaRPr>
          </a:p>
        </p:txBody>
      </p:sp>
      <p:sp>
        <p:nvSpPr>
          <p:cNvPr id="3421" name=""/>
          <p:cNvSpPr/>
          <p:nvPr/>
        </p:nvSpPr>
        <p:spPr>
          <a:xfrm>
            <a:off x="1905120" y="2844720"/>
            <a:ext cx="1295280" cy="838440"/>
          </a:xfrm>
          <a:prstGeom prst="ellipse">
            <a:avLst/>
          </a:prstGeom>
          <a:solidFill>
            <a:srgbClr val="ff9900"/>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Power</a:t>
            </a:r>
            <a:endParaRPr b="0" lang="en-US" sz="14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exchange</a:t>
            </a:r>
            <a:endParaRPr b="0" lang="en-US" sz="1400" strike="noStrike" u="none">
              <a:solidFill>
                <a:srgbClr val="ffffff"/>
              </a:solidFill>
              <a:effectLst/>
              <a:uFillTx/>
              <a:latin typeface="Times New Roman"/>
            </a:endParaRPr>
          </a:p>
        </p:txBody>
      </p:sp>
      <p:sp>
        <p:nvSpPr>
          <p:cNvPr id="3422" name=""/>
          <p:cNvSpPr/>
          <p:nvPr/>
        </p:nvSpPr>
        <p:spPr>
          <a:xfrm>
            <a:off x="5943600" y="3225960"/>
            <a:ext cx="914400" cy="914400"/>
          </a:xfrm>
          <a:prstGeom prst="rect">
            <a:avLst/>
          </a:prstGeom>
          <a:solidFill>
            <a:srgbClr val="c0c0c0"/>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Bilateral</a:t>
            </a:r>
            <a:endParaRPr b="0" lang="en-US" sz="14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contracts</a:t>
            </a:r>
            <a:endParaRPr b="0" lang="en-US" sz="1400" strike="noStrike" u="none">
              <a:solidFill>
                <a:srgbClr val="ffffff"/>
              </a:solidFill>
              <a:effectLst/>
              <a:uFillTx/>
              <a:latin typeface="Times New Roman"/>
            </a:endParaRPr>
          </a:p>
        </p:txBody>
      </p:sp>
      <p:sp>
        <p:nvSpPr>
          <p:cNvPr id="3423" name=""/>
          <p:cNvSpPr/>
          <p:nvPr/>
        </p:nvSpPr>
        <p:spPr>
          <a:xfrm>
            <a:off x="2819520" y="4673520"/>
            <a:ext cx="1752480" cy="457200"/>
          </a:xfrm>
          <a:prstGeom prst="rect">
            <a:avLst/>
          </a:prstGeom>
          <a:solidFill>
            <a:srgbClr val="99ccff"/>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Distribution utilities</a:t>
            </a:r>
            <a:endParaRPr b="0" lang="en-US" sz="14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and traders</a:t>
            </a:r>
            <a:endParaRPr b="0" lang="en-US" sz="1400" strike="noStrike" u="none">
              <a:solidFill>
                <a:srgbClr val="ffffff"/>
              </a:solidFill>
              <a:effectLst/>
              <a:uFillTx/>
              <a:latin typeface="Times New Roman"/>
            </a:endParaRPr>
          </a:p>
        </p:txBody>
      </p:sp>
      <p:sp>
        <p:nvSpPr>
          <p:cNvPr id="3424" name=""/>
          <p:cNvSpPr/>
          <p:nvPr/>
        </p:nvSpPr>
        <p:spPr>
          <a:xfrm>
            <a:off x="838080" y="5892840"/>
            <a:ext cx="914400" cy="380880"/>
          </a:xfrm>
          <a:prstGeom prst="rect">
            <a:avLst/>
          </a:prstGeom>
          <a:solidFill>
            <a:srgbClr val="ff0000"/>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00"/>
                </a:solidFill>
                <a:effectLst/>
                <a:uFillTx/>
                <a:latin typeface="Arial"/>
              </a:rPr>
              <a:t>End </a:t>
            </a:r>
            <a:r>
              <a:rPr b="1" lang="en-US" sz="1400" strike="noStrike" u="none">
                <a:solidFill>
                  <a:srgbClr val="ffff00"/>
                </a:solidFill>
                <a:effectLst/>
                <a:uFillTx/>
                <a:latin typeface="Arial"/>
              </a:rPr>
              <a:t>user</a:t>
            </a:r>
            <a:endParaRPr b="0" lang="en-US" sz="1400" strike="noStrike" u="none">
              <a:solidFill>
                <a:srgbClr val="ffffff"/>
              </a:solidFill>
              <a:effectLst/>
              <a:uFillTx/>
              <a:latin typeface="Times New Roman"/>
            </a:endParaRPr>
          </a:p>
        </p:txBody>
      </p:sp>
      <p:sp>
        <p:nvSpPr>
          <p:cNvPr id="3425" name=""/>
          <p:cNvSpPr/>
          <p:nvPr/>
        </p:nvSpPr>
        <p:spPr>
          <a:xfrm>
            <a:off x="2514600" y="5892840"/>
            <a:ext cx="914400" cy="380880"/>
          </a:xfrm>
          <a:prstGeom prst="rect">
            <a:avLst/>
          </a:prstGeom>
          <a:solidFill>
            <a:srgbClr val="ff0000"/>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End user</a:t>
            </a:r>
            <a:endParaRPr b="0" lang="en-US" sz="1400" strike="noStrike" u="none">
              <a:solidFill>
                <a:srgbClr val="ffffff"/>
              </a:solidFill>
              <a:effectLst/>
              <a:uFillTx/>
              <a:latin typeface="Times New Roman"/>
            </a:endParaRPr>
          </a:p>
        </p:txBody>
      </p:sp>
      <p:sp>
        <p:nvSpPr>
          <p:cNvPr id="3426" name=""/>
          <p:cNvSpPr/>
          <p:nvPr/>
        </p:nvSpPr>
        <p:spPr>
          <a:xfrm>
            <a:off x="3886200" y="5892840"/>
            <a:ext cx="914400" cy="380880"/>
          </a:xfrm>
          <a:prstGeom prst="rect">
            <a:avLst/>
          </a:prstGeom>
          <a:solidFill>
            <a:srgbClr val="ff0000"/>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End user</a:t>
            </a:r>
            <a:endParaRPr b="0" lang="en-US" sz="1400" strike="noStrike" u="none">
              <a:solidFill>
                <a:srgbClr val="ffffff"/>
              </a:solidFill>
              <a:effectLst/>
              <a:uFillTx/>
              <a:latin typeface="Times New Roman"/>
            </a:endParaRPr>
          </a:p>
        </p:txBody>
      </p:sp>
      <p:sp>
        <p:nvSpPr>
          <p:cNvPr id="3427" name=""/>
          <p:cNvSpPr/>
          <p:nvPr/>
        </p:nvSpPr>
        <p:spPr>
          <a:xfrm>
            <a:off x="5181480" y="5892840"/>
            <a:ext cx="914400" cy="380880"/>
          </a:xfrm>
          <a:prstGeom prst="rect">
            <a:avLst/>
          </a:prstGeom>
          <a:solidFill>
            <a:srgbClr val="ff0000"/>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End user</a:t>
            </a:r>
            <a:endParaRPr b="0" lang="en-US" sz="1400" strike="noStrike" u="none">
              <a:solidFill>
                <a:srgbClr val="ffffff"/>
              </a:solidFill>
              <a:effectLst/>
              <a:uFillTx/>
              <a:latin typeface="Times New Roman"/>
            </a:endParaRPr>
          </a:p>
        </p:txBody>
      </p:sp>
      <p:sp>
        <p:nvSpPr>
          <p:cNvPr id="3428" name=""/>
          <p:cNvSpPr/>
          <p:nvPr/>
        </p:nvSpPr>
        <p:spPr>
          <a:xfrm>
            <a:off x="6553080" y="5892840"/>
            <a:ext cx="2362320" cy="380880"/>
          </a:xfrm>
          <a:prstGeom prst="rect">
            <a:avLst/>
          </a:prstGeom>
          <a:solidFill>
            <a:srgbClr val="ff0000"/>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End user (same enterprise)</a:t>
            </a:r>
            <a:endParaRPr b="0" lang="en-US" sz="1400" strike="noStrike" u="none">
              <a:solidFill>
                <a:srgbClr val="ffffff"/>
              </a:solidFill>
              <a:effectLst/>
              <a:uFillTx/>
              <a:latin typeface="Times New Roman"/>
            </a:endParaRPr>
          </a:p>
        </p:txBody>
      </p:sp>
      <p:sp>
        <p:nvSpPr>
          <p:cNvPr id="3429" name=""/>
          <p:cNvSpPr/>
          <p:nvPr/>
        </p:nvSpPr>
        <p:spPr>
          <a:xfrm>
            <a:off x="7696080" y="2311560"/>
            <a:ext cx="0" cy="3581280"/>
          </a:xfrm>
          <a:prstGeom prst="line">
            <a:avLst/>
          </a:prstGeom>
          <a:ln w="936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430" name=""/>
          <p:cNvSpPr/>
          <p:nvPr/>
        </p:nvSpPr>
        <p:spPr>
          <a:xfrm flipH="1">
            <a:off x="5638320" y="4140360"/>
            <a:ext cx="762120" cy="1752480"/>
          </a:xfrm>
          <a:prstGeom prst="line">
            <a:avLst/>
          </a:prstGeom>
          <a:ln w="936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431" name=""/>
          <p:cNvSpPr/>
          <p:nvPr/>
        </p:nvSpPr>
        <p:spPr>
          <a:xfrm flipH="1">
            <a:off x="4572000" y="3683160"/>
            <a:ext cx="1371600" cy="1143000"/>
          </a:xfrm>
          <a:prstGeom prst="line">
            <a:avLst/>
          </a:prstGeom>
          <a:ln w="936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432" name=""/>
          <p:cNvSpPr/>
          <p:nvPr/>
        </p:nvSpPr>
        <p:spPr>
          <a:xfrm>
            <a:off x="4267080" y="5130720"/>
            <a:ext cx="0" cy="762120"/>
          </a:xfrm>
          <a:prstGeom prst="line">
            <a:avLst/>
          </a:prstGeom>
          <a:ln w="936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433" name=""/>
          <p:cNvSpPr/>
          <p:nvPr/>
        </p:nvSpPr>
        <p:spPr>
          <a:xfrm>
            <a:off x="2666880" y="3683160"/>
            <a:ext cx="0" cy="2209680"/>
          </a:xfrm>
          <a:prstGeom prst="line">
            <a:avLst/>
          </a:prstGeom>
          <a:ln w="936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434" name=""/>
          <p:cNvSpPr/>
          <p:nvPr/>
        </p:nvSpPr>
        <p:spPr>
          <a:xfrm flipH="1">
            <a:off x="1066680" y="2311560"/>
            <a:ext cx="533520" cy="3581280"/>
          </a:xfrm>
          <a:prstGeom prst="line">
            <a:avLst/>
          </a:prstGeom>
          <a:ln w="936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435" name=""/>
          <p:cNvSpPr/>
          <p:nvPr/>
        </p:nvSpPr>
        <p:spPr>
          <a:xfrm>
            <a:off x="4952880" y="2311560"/>
            <a:ext cx="990720" cy="1066680"/>
          </a:xfrm>
          <a:prstGeom prst="line">
            <a:avLst/>
          </a:prstGeom>
          <a:ln w="936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cxnSp>
        <p:nvCxnSpPr>
          <p:cNvPr id="3436" name=""/>
          <p:cNvCxnSpPr>
            <a:stCxn id="3418" idx="2"/>
            <a:endCxn id="3421" idx="0"/>
          </p:cNvCxnSpPr>
          <p:nvPr/>
        </p:nvCxnSpPr>
        <p:spPr>
          <a:xfrm>
            <a:off x="2361960" y="2311200"/>
            <a:ext cx="191160" cy="533880"/>
          </a:xfrm>
          <a:prstGeom prst="straightConnector1">
            <a:avLst/>
          </a:prstGeom>
          <a:ln w="9360">
            <a:solidFill>
              <a:srgbClr val="ffffff"/>
            </a:solidFill>
            <a:miter/>
            <a:headEnd len="med" type="triangle" w="med"/>
            <a:tailEnd len="med" type="triangle" w="med"/>
          </a:ln>
        </p:spPr>
      </p:cxnSp>
      <p:cxnSp>
        <p:nvCxnSpPr>
          <p:cNvPr id="3437" name=""/>
          <p:cNvCxnSpPr>
            <a:endCxn id="3421" idx="7"/>
          </p:cNvCxnSpPr>
          <p:nvPr/>
        </p:nvCxnSpPr>
        <p:spPr>
          <a:xfrm flipH="1">
            <a:off x="3010680" y="2311200"/>
            <a:ext cx="1521720" cy="656280"/>
          </a:xfrm>
          <a:prstGeom prst="straightConnector1">
            <a:avLst/>
          </a:prstGeom>
          <a:ln w="9360">
            <a:solidFill>
              <a:srgbClr val="ffffff"/>
            </a:solidFill>
            <a:miter/>
            <a:headEnd len="med" type="triangle" w="med"/>
            <a:tailEnd len="med" type="triangle" w="med"/>
          </a:ln>
        </p:spPr>
      </p:cxnSp>
      <p:cxnSp>
        <p:nvCxnSpPr>
          <p:cNvPr id="3438" name=""/>
          <p:cNvCxnSpPr>
            <a:stCxn id="3421" idx="6"/>
            <a:endCxn id="3420" idx="1"/>
          </p:cNvCxnSpPr>
          <p:nvPr/>
        </p:nvCxnSpPr>
        <p:spPr>
          <a:xfrm flipV="1">
            <a:off x="3200040" y="2082600"/>
            <a:ext cx="3886920" cy="1181520"/>
          </a:xfrm>
          <a:prstGeom prst="straightConnector1">
            <a:avLst/>
          </a:prstGeom>
          <a:ln w="9360">
            <a:solidFill>
              <a:srgbClr val="ffffff"/>
            </a:solidFill>
            <a:miter/>
            <a:headEnd len="med" type="triangle" w="med"/>
            <a:tailEnd len="med" type="triangle" w="med"/>
          </a:ln>
        </p:spPr>
      </p:cxnSp>
      <p:sp>
        <p:nvSpPr>
          <p:cNvPr id="3439" name=""/>
          <p:cNvSpPr/>
          <p:nvPr/>
        </p:nvSpPr>
        <p:spPr>
          <a:xfrm>
            <a:off x="151920" y="1854360"/>
            <a:ext cx="10627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Producers</a:t>
            </a:r>
            <a:endParaRPr b="0" lang="en-US" sz="1400" strike="noStrike" u="none">
              <a:solidFill>
                <a:srgbClr val="ffffff"/>
              </a:solidFill>
              <a:effectLst/>
              <a:uFillTx/>
              <a:latin typeface="Times New Roman"/>
            </a:endParaRPr>
          </a:p>
        </p:txBody>
      </p:sp>
      <p:sp>
        <p:nvSpPr>
          <p:cNvPr id="3440" name=""/>
          <p:cNvSpPr/>
          <p:nvPr/>
        </p:nvSpPr>
        <p:spPr>
          <a:xfrm>
            <a:off x="151200" y="3594240"/>
            <a:ext cx="1062720" cy="7344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Wholesale</a:t>
            </a:r>
            <a:endParaRPr b="0" lang="en-US" sz="14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and retail</a:t>
            </a:r>
            <a:endParaRPr b="0" lang="en-US" sz="14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markets</a:t>
            </a:r>
            <a:endParaRPr b="0" lang="en-US" sz="1400" strike="noStrike" u="none">
              <a:solidFill>
                <a:srgbClr val="ffffff"/>
              </a:solidFill>
              <a:effectLst/>
              <a:uFillTx/>
              <a:latin typeface="Times New Roman"/>
            </a:endParaRPr>
          </a:p>
        </p:txBody>
      </p:sp>
      <p:sp>
        <p:nvSpPr>
          <p:cNvPr id="3441" name=""/>
          <p:cNvSpPr/>
          <p:nvPr/>
        </p:nvSpPr>
        <p:spPr>
          <a:xfrm>
            <a:off x="2971800" y="3606840"/>
            <a:ext cx="838080" cy="1066680"/>
          </a:xfrm>
          <a:prstGeom prst="line">
            <a:avLst/>
          </a:prstGeom>
          <a:ln w="936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graphicFrame>
        <p:nvGraphicFramePr>
          <p:cNvPr id="3442" name=""/>
          <p:cNvGraphicFramePr/>
          <p:nvPr/>
        </p:nvGraphicFramePr>
        <p:xfrm>
          <a:off x="8547120" y="0"/>
          <a:ext cx="595440" cy="587520"/>
        </p:xfrm>
        <a:graphic>
          <a:graphicData uri="http://schemas.openxmlformats.org/presentationml/2006/ole">
            <p:oleObj r:id="rId1" spid="">
              <p:embed/>
              <p:pic>
                <p:nvPicPr>
                  <p:cNvPr id="3443" name="" descr=""/>
                  <p:cNvPicPr/>
                  <p:nvPr/>
                </p:nvPicPr>
                <p:blipFill>
                  <a:blip r:embed="rId2"/>
                  <a:stretch/>
                </p:blipFill>
                <p:spPr>
                  <a:xfrm>
                    <a:off x="8547120" y="0"/>
                    <a:ext cx="595440" cy="587520"/>
                  </a:xfrm>
                  <a:prstGeom prst="rect">
                    <a:avLst/>
                  </a:prstGeom>
                  <a:noFill/>
                  <a:ln w="0">
                    <a:noFill/>
                  </a:ln>
                </p:spPr>
              </p:pic>
            </p:oleObj>
          </a:graphicData>
        </a:graphic>
      </p:graphicFrame>
      <p:sp>
        <p:nvSpPr>
          <p:cNvPr id="3444" name=""/>
          <p:cNvSpPr/>
          <p:nvPr/>
        </p:nvSpPr>
        <p:spPr>
          <a:xfrm>
            <a:off x="147600" y="1407960"/>
            <a:ext cx="43513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ELECTRICITY MARKET STRUCTURE IN STAGE 4</a:t>
            </a:r>
            <a:endParaRPr b="0" lang="en-US" sz="1400" strike="noStrike" u="none">
              <a:solidFill>
                <a:srgbClr val="ffffff"/>
              </a:solidFill>
              <a:effectLst/>
              <a:uFillTx/>
              <a:latin typeface="Times New Roman"/>
            </a:endParaRPr>
          </a:p>
        </p:txBody>
      </p:sp>
      <p:sp>
        <p:nvSpPr>
          <p:cNvPr id="2" name="PlaceHolder 1"/>
          <p:cNvSpPr>
            <a:spLocks noGrp="1"/>
          </p:cNvSpPr>
          <p:nvPr>
            <p:ph type="sldNum" idx="3"/>
          </p:nvPr>
        </p:nvSpPr>
        <p:spPr/>
        <p:txBody>
          <a:bodyPr/>
          <a:p>
            <a:fld id="{D6D184DC-3757-4E0A-B101-B057E1DB35B3}"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3445" name=""/>
          <p:cNvSpPr/>
          <p:nvPr/>
        </p:nvSpPr>
        <p:spPr>
          <a:xfrm>
            <a:off x="762120" y="2763720"/>
            <a:ext cx="1409760" cy="3103560"/>
          </a:xfrm>
          <a:prstGeom prst="rect">
            <a:avLst/>
          </a:prstGeom>
          <a:solidFill>
            <a:srgbClr val="ff9900"/>
          </a:solidFill>
          <a:ln w="9360">
            <a:solidFill>
              <a:srgbClr val="ffffff"/>
            </a:solidFill>
            <a:miter/>
          </a:ln>
        </p:spPr>
        <p:style>
          <a:lnRef idx="0"/>
          <a:fillRef idx="0"/>
          <a:effectRef idx="0"/>
          <a:fontRef idx="minor"/>
        </p:style>
        <p:txBody>
          <a:bodyPr wrap="none" lIns="82080" rIns="82080" tIns="41040" bIns="41040" anchor="ctr">
            <a:noAutofit/>
          </a:bodyPr>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500" strike="noStrike" u="none">
                <a:solidFill>
                  <a:srgbClr val="000000"/>
                </a:solidFill>
                <a:effectLst/>
                <a:uFillTx/>
                <a:latin typeface="Arial"/>
              </a:rPr>
              <a:t>Vietnam</a:t>
            </a:r>
            <a:endParaRPr b="0" lang="en-US" sz="1500" strike="noStrike" u="none">
              <a:solidFill>
                <a:srgbClr val="ffffff"/>
              </a:solidFill>
              <a:effectLst/>
              <a:uFillTx/>
              <a:latin typeface="Times New Roman"/>
            </a:endParaRPr>
          </a:p>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500" strike="noStrike" u="none">
                <a:solidFill>
                  <a:srgbClr val="000000"/>
                </a:solidFill>
                <a:effectLst/>
                <a:uFillTx/>
                <a:latin typeface="Arial"/>
              </a:rPr>
              <a:t>Venezuela</a:t>
            </a:r>
            <a:endParaRPr b="0" lang="en-US" sz="1500" strike="noStrike" u="none">
              <a:solidFill>
                <a:srgbClr val="ffffff"/>
              </a:solidFill>
              <a:effectLst/>
              <a:uFillTx/>
              <a:latin typeface="Times New Roman"/>
            </a:endParaRPr>
          </a:p>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500" strike="noStrike" u="none">
                <a:solidFill>
                  <a:srgbClr val="000000"/>
                </a:solidFill>
                <a:effectLst/>
                <a:uFillTx/>
                <a:latin typeface="Arial"/>
              </a:rPr>
              <a:t>Uzbekistan</a:t>
            </a:r>
            <a:endParaRPr b="0" lang="en-US" sz="1500" strike="noStrike" u="none">
              <a:solidFill>
                <a:srgbClr val="ffffff"/>
              </a:solidFill>
              <a:effectLst/>
              <a:uFillTx/>
              <a:latin typeface="Times New Roman"/>
            </a:endParaRPr>
          </a:p>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500" strike="noStrike" u="none">
                <a:solidFill>
                  <a:srgbClr val="000000"/>
                </a:solidFill>
                <a:effectLst/>
                <a:uFillTx/>
                <a:latin typeface="Arial"/>
              </a:rPr>
              <a:t>Paraguay</a:t>
            </a:r>
            <a:endParaRPr b="0" lang="en-US" sz="1500" strike="noStrike" u="none">
              <a:solidFill>
                <a:srgbClr val="ffffff"/>
              </a:solidFill>
              <a:effectLst/>
              <a:uFillTx/>
              <a:latin typeface="Times New Roman"/>
            </a:endParaRPr>
          </a:p>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500" strike="noStrike" u="none">
                <a:solidFill>
                  <a:srgbClr val="000000"/>
                </a:solidFill>
                <a:effectLst/>
                <a:uFillTx/>
                <a:latin typeface="Arial"/>
              </a:rPr>
              <a:t>North Korea</a:t>
            </a:r>
            <a:endParaRPr b="0" lang="en-US" sz="1500" strike="noStrike" u="none">
              <a:solidFill>
                <a:srgbClr val="ffffff"/>
              </a:solidFill>
              <a:effectLst/>
              <a:uFillTx/>
              <a:latin typeface="Times New Roman"/>
            </a:endParaRPr>
          </a:p>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500" strike="noStrike" u="none">
                <a:solidFill>
                  <a:srgbClr val="000000"/>
                </a:solidFill>
                <a:effectLst/>
                <a:uFillTx/>
                <a:latin typeface="Arial"/>
              </a:rPr>
              <a:t>Egypt</a:t>
            </a:r>
            <a:endParaRPr b="0" lang="en-US" sz="1500" strike="noStrike" u="none">
              <a:solidFill>
                <a:srgbClr val="ffffff"/>
              </a:solidFill>
              <a:effectLst/>
              <a:uFillTx/>
              <a:latin typeface="Times New Roman"/>
            </a:endParaRPr>
          </a:p>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500" strike="noStrike" u="none">
                <a:solidFill>
                  <a:srgbClr val="000000"/>
                </a:solidFill>
                <a:effectLst/>
                <a:uFillTx/>
                <a:latin typeface="Arial"/>
              </a:rPr>
              <a:t>China</a:t>
            </a:r>
            <a:endParaRPr b="0" lang="en-US" sz="1500" strike="noStrike" u="none">
              <a:solidFill>
                <a:srgbClr val="ffffff"/>
              </a:solidFill>
              <a:effectLst/>
              <a:uFillTx/>
              <a:latin typeface="Times New Roman"/>
            </a:endParaRPr>
          </a:p>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endParaRPr b="0" lang="en-US" sz="1500" strike="noStrike" u="none">
              <a:solidFill>
                <a:srgbClr val="ffffff"/>
              </a:solidFill>
              <a:effectLst/>
              <a:uFillTx/>
              <a:latin typeface="Times New Roman"/>
            </a:endParaRPr>
          </a:p>
        </p:txBody>
      </p:sp>
      <p:sp>
        <p:nvSpPr>
          <p:cNvPr id="3446" name=""/>
          <p:cNvSpPr/>
          <p:nvPr/>
        </p:nvSpPr>
        <p:spPr>
          <a:xfrm>
            <a:off x="2795760" y="2763720"/>
            <a:ext cx="1407960" cy="3103560"/>
          </a:xfrm>
          <a:prstGeom prst="rect">
            <a:avLst/>
          </a:prstGeom>
          <a:solidFill>
            <a:srgbClr val="ff9900"/>
          </a:solidFill>
          <a:ln w="9360">
            <a:solidFill>
              <a:srgbClr val="ffffff"/>
            </a:solidFill>
            <a:miter/>
          </a:ln>
        </p:spPr>
        <p:style>
          <a:lnRef idx="0"/>
          <a:fillRef idx="0"/>
          <a:effectRef idx="0"/>
          <a:fontRef idx="minor"/>
        </p:style>
        <p:txBody>
          <a:bodyPr wrap="none" lIns="82080" rIns="82080" tIns="41040" bIns="41040" anchor="ctr">
            <a:noAutofit/>
          </a:bodyPr>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500" strike="noStrike" u="none">
                <a:solidFill>
                  <a:srgbClr val="000000"/>
                </a:solidFill>
                <a:effectLst/>
                <a:uFillTx/>
                <a:latin typeface="Arial"/>
              </a:rPr>
              <a:t>Mexico</a:t>
            </a:r>
            <a:endParaRPr b="0" lang="en-US" sz="1500" strike="noStrike" u="none">
              <a:solidFill>
                <a:srgbClr val="ffffff"/>
              </a:solidFill>
              <a:effectLst/>
              <a:uFillTx/>
              <a:latin typeface="Times New Roman"/>
            </a:endParaRPr>
          </a:p>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500" strike="noStrike" u="none">
                <a:solidFill>
                  <a:srgbClr val="000000"/>
                </a:solidFill>
                <a:effectLst/>
                <a:uFillTx/>
                <a:latin typeface="Arial"/>
              </a:rPr>
              <a:t>Uruguay</a:t>
            </a:r>
            <a:endParaRPr b="0" lang="en-US" sz="1500" strike="noStrike" u="none">
              <a:solidFill>
                <a:srgbClr val="ffffff"/>
              </a:solidFill>
              <a:effectLst/>
              <a:uFillTx/>
              <a:latin typeface="Times New Roman"/>
            </a:endParaRPr>
          </a:p>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500" strike="noStrike" u="none">
                <a:solidFill>
                  <a:srgbClr val="000000"/>
                </a:solidFill>
                <a:effectLst/>
                <a:uFillTx/>
                <a:latin typeface="Arial"/>
              </a:rPr>
              <a:t>Turkey</a:t>
            </a:r>
            <a:endParaRPr b="0" lang="en-US" sz="1500" strike="noStrike" u="none">
              <a:solidFill>
                <a:srgbClr val="ffffff"/>
              </a:solidFill>
              <a:effectLst/>
              <a:uFillTx/>
              <a:latin typeface="Times New Roman"/>
            </a:endParaRPr>
          </a:p>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500" strike="noStrike" u="none">
                <a:solidFill>
                  <a:srgbClr val="000000"/>
                </a:solidFill>
                <a:effectLst/>
                <a:uFillTx/>
                <a:latin typeface="Arial"/>
              </a:rPr>
              <a:t>Russia</a:t>
            </a:r>
            <a:endParaRPr b="0" lang="en-US" sz="1500" strike="noStrike" u="none">
              <a:solidFill>
                <a:srgbClr val="ffffff"/>
              </a:solidFill>
              <a:effectLst/>
              <a:uFillTx/>
              <a:latin typeface="Times New Roman"/>
            </a:endParaRPr>
          </a:p>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500" strike="noStrike" u="none">
                <a:solidFill>
                  <a:srgbClr val="000000"/>
                </a:solidFill>
                <a:effectLst/>
                <a:uFillTx/>
                <a:latin typeface="Arial"/>
              </a:rPr>
              <a:t>Indonesia</a:t>
            </a:r>
            <a:endParaRPr b="0" lang="en-US" sz="1500" strike="noStrike" u="none">
              <a:solidFill>
                <a:srgbClr val="ffffff"/>
              </a:solidFill>
              <a:effectLst/>
              <a:uFillTx/>
              <a:latin typeface="Times New Roman"/>
            </a:endParaRPr>
          </a:p>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500" strike="noStrike" u="none">
                <a:solidFill>
                  <a:srgbClr val="000000"/>
                </a:solidFill>
                <a:effectLst/>
                <a:uFillTx/>
                <a:latin typeface="Arial"/>
              </a:rPr>
              <a:t>Pakistan</a:t>
            </a:r>
            <a:endParaRPr b="0" lang="en-US" sz="1500" strike="noStrike" u="none">
              <a:solidFill>
                <a:srgbClr val="ffffff"/>
              </a:solidFill>
              <a:effectLst/>
              <a:uFillTx/>
              <a:latin typeface="Times New Roman"/>
            </a:endParaRPr>
          </a:p>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500" strike="noStrike" u="none">
                <a:solidFill>
                  <a:srgbClr val="000000"/>
                </a:solidFill>
                <a:effectLst/>
                <a:uFillTx/>
                <a:latin typeface="Arial"/>
              </a:rPr>
              <a:t>Panama</a:t>
            </a:r>
            <a:endParaRPr b="0" lang="en-US" sz="1500" strike="noStrike" u="none">
              <a:solidFill>
                <a:srgbClr val="ffffff"/>
              </a:solidFill>
              <a:effectLst/>
              <a:uFillTx/>
              <a:latin typeface="Times New Roman"/>
            </a:endParaRPr>
          </a:p>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500" strike="noStrike" u="none">
                <a:solidFill>
                  <a:srgbClr val="000000"/>
                </a:solidFill>
                <a:effectLst/>
                <a:uFillTx/>
                <a:latin typeface="Arial"/>
              </a:rPr>
              <a:t>India</a:t>
            </a:r>
            <a:endParaRPr b="0" lang="en-US" sz="1500" strike="noStrike" u="none">
              <a:solidFill>
                <a:srgbClr val="ffffff"/>
              </a:solidFill>
              <a:effectLst/>
              <a:uFillTx/>
              <a:latin typeface="Times New Roman"/>
            </a:endParaRPr>
          </a:p>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500" strike="noStrike" u="none">
                <a:solidFill>
                  <a:srgbClr val="000000"/>
                </a:solidFill>
                <a:effectLst/>
                <a:uFillTx/>
                <a:latin typeface="Arial"/>
              </a:rPr>
              <a:t>Ecuador</a:t>
            </a:r>
            <a:endParaRPr b="0" lang="en-US" sz="1500" strike="noStrike" u="none">
              <a:solidFill>
                <a:srgbClr val="ffffff"/>
              </a:solidFill>
              <a:effectLst/>
              <a:uFillTx/>
              <a:latin typeface="Times New Roman"/>
            </a:endParaRPr>
          </a:p>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endParaRPr b="0" lang="en-US" sz="1500" strike="noStrike" u="none">
              <a:solidFill>
                <a:srgbClr val="ffffff"/>
              </a:solidFill>
              <a:effectLst/>
              <a:uFillTx/>
              <a:latin typeface="Times New Roman"/>
            </a:endParaRPr>
          </a:p>
        </p:txBody>
      </p:sp>
      <p:sp>
        <p:nvSpPr>
          <p:cNvPr id="3447" name=""/>
          <p:cNvSpPr/>
          <p:nvPr/>
        </p:nvSpPr>
        <p:spPr>
          <a:xfrm>
            <a:off x="4803840" y="2763720"/>
            <a:ext cx="1558800" cy="3103560"/>
          </a:xfrm>
          <a:prstGeom prst="rect">
            <a:avLst/>
          </a:prstGeom>
          <a:solidFill>
            <a:srgbClr val="ff9900"/>
          </a:solidFill>
          <a:ln w="9360">
            <a:solidFill>
              <a:srgbClr val="ffffff"/>
            </a:solidFill>
            <a:miter/>
          </a:ln>
        </p:spPr>
        <p:style>
          <a:lnRef idx="0"/>
          <a:fillRef idx="0"/>
          <a:effectRef idx="0"/>
          <a:fontRef idx="minor"/>
        </p:style>
        <p:txBody>
          <a:bodyPr wrap="none" lIns="82080" rIns="82080" tIns="41040" bIns="41040" anchor="ctr">
            <a:noAutofit/>
          </a:bodyPr>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500" strike="noStrike" u="none">
                <a:solidFill>
                  <a:srgbClr val="000000"/>
                </a:solidFill>
                <a:effectLst/>
                <a:uFillTx/>
                <a:latin typeface="Arial"/>
              </a:rPr>
              <a:t>Argentina </a:t>
            </a:r>
            <a:endParaRPr b="0" lang="en-US" sz="1500" strike="noStrike" u="none">
              <a:solidFill>
                <a:srgbClr val="ffffff"/>
              </a:solidFill>
              <a:effectLst/>
              <a:uFillTx/>
              <a:latin typeface="Times New Roman"/>
            </a:endParaRPr>
          </a:p>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500" strike="noStrike" u="none">
                <a:solidFill>
                  <a:srgbClr val="000000"/>
                </a:solidFill>
                <a:effectLst/>
                <a:uFillTx/>
                <a:latin typeface="Arial"/>
              </a:rPr>
              <a:t>Canada</a:t>
            </a:r>
            <a:endParaRPr b="0" lang="en-US" sz="1500" strike="noStrike" u="none">
              <a:solidFill>
                <a:srgbClr val="ffffff"/>
              </a:solidFill>
              <a:effectLst/>
              <a:uFillTx/>
              <a:latin typeface="Times New Roman"/>
            </a:endParaRPr>
          </a:p>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500" strike="noStrike" u="none">
                <a:solidFill>
                  <a:srgbClr val="000000"/>
                </a:solidFill>
                <a:effectLst/>
                <a:uFillTx/>
                <a:latin typeface="Arial"/>
              </a:rPr>
              <a:t>Ukraine</a:t>
            </a:r>
            <a:endParaRPr b="0" lang="en-US" sz="1500" strike="noStrike" u="none">
              <a:solidFill>
                <a:srgbClr val="ffffff"/>
              </a:solidFill>
              <a:effectLst/>
              <a:uFillTx/>
              <a:latin typeface="Times New Roman"/>
            </a:endParaRPr>
          </a:p>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500" strike="noStrike" u="none">
                <a:solidFill>
                  <a:srgbClr val="000000"/>
                </a:solidFill>
                <a:effectLst/>
                <a:uFillTx/>
                <a:latin typeface="Arial"/>
              </a:rPr>
              <a:t>Phillipines</a:t>
            </a:r>
            <a:endParaRPr b="0" lang="en-US" sz="1500" strike="noStrike" u="none">
              <a:solidFill>
                <a:srgbClr val="ffffff"/>
              </a:solidFill>
              <a:effectLst/>
              <a:uFillTx/>
              <a:latin typeface="Times New Roman"/>
            </a:endParaRPr>
          </a:p>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500" strike="noStrike" u="none">
                <a:solidFill>
                  <a:srgbClr val="000000"/>
                </a:solidFill>
                <a:effectLst/>
                <a:uFillTx/>
                <a:latin typeface="Arial"/>
              </a:rPr>
              <a:t>Guatemala</a:t>
            </a:r>
            <a:endParaRPr b="0" lang="en-US" sz="1500" strike="noStrike" u="none">
              <a:solidFill>
                <a:srgbClr val="ffffff"/>
              </a:solidFill>
              <a:effectLst/>
              <a:uFillTx/>
              <a:latin typeface="Times New Roman"/>
            </a:endParaRPr>
          </a:p>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endParaRPr b="0" lang="en-US" sz="1500" strike="noStrike" u="none">
              <a:solidFill>
                <a:srgbClr val="ffffff"/>
              </a:solidFill>
              <a:effectLst/>
              <a:uFillTx/>
              <a:latin typeface="Times New Roman"/>
            </a:endParaRPr>
          </a:p>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endParaRPr b="0" lang="en-US" sz="1500" strike="noStrike" u="none">
              <a:solidFill>
                <a:srgbClr val="ffffff"/>
              </a:solidFill>
              <a:effectLst/>
              <a:uFillTx/>
              <a:latin typeface="Times New Roman"/>
            </a:endParaRPr>
          </a:p>
        </p:txBody>
      </p:sp>
      <p:sp>
        <p:nvSpPr>
          <p:cNvPr id="3448" name=""/>
          <p:cNvSpPr/>
          <p:nvPr/>
        </p:nvSpPr>
        <p:spPr>
          <a:xfrm>
            <a:off x="6813720" y="2763720"/>
            <a:ext cx="1407960" cy="3103560"/>
          </a:xfrm>
          <a:prstGeom prst="rect">
            <a:avLst/>
          </a:prstGeom>
          <a:solidFill>
            <a:srgbClr val="ff9900"/>
          </a:solidFill>
          <a:ln w="9360">
            <a:solidFill>
              <a:srgbClr val="ffffff"/>
            </a:solidFill>
            <a:miter/>
          </a:ln>
        </p:spPr>
        <p:style>
          <a:lnRef idx="0"/>
          <a:fillRef idx="0"/>
          <a:effectRef idx="0"/>
          <a:fontRef idx="minor"/>
        </p:style>
        <p:txBody>
          <a:bodyPr wrap="none" lIns="82080" rIns="82080" tIns="41040" bIns="41040" anchor="ctr">
            <a:noAutofit/>
          </a:bodyPr>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endParaRPr b="0" lang="en-US" sz="1500" strike="noStrike" u="none">
              <a:solidFill>
                <a:srgbClr val="ffffff"/>
              </a:solidFill>
              <a:effectLst/>
              <a:uFillTx/>
              <a:latin typeface="Times New Roman"/>
            </a:endParaRPr>
          </a:p>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500" strike="noStrike" u="none">
                <a:solidFill>
                  <a:srgbClr val="000000"/>
                </a:solidFill>
                <a:effectLst/>
                <a:uFillTx/>
                <a:latin typeface="Arial"/>
              </a:rPr>
              <a:t>England </a:t>
            </a:r>
            <a:endParaRPr b="0" lang="en-US" sz="1500" strike="noStrike" u="none">
              <a:solidFill>
                <a:srgbClr val="ffffff"/>
              </a:solidFill>
              <a:effectLst/>
              <a:uFillTx/>
              <a:latin typeface="Times New Roman"/>
            </a:endParaRPr>
          </a:p>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500" strike="noStrike" u="none">
                <a:solidFill>
                  <a:srgbClr val="000000"/>
                </a:solidFill>
                <a:effectLst/>
                <a:uFillTx/>
                <a:latin typeface="Arial"/>
              </a:rPr>
              <a:t>Wales</a:t>
            </a:r>
            <a:endParaRPr b="0" lang="en-US" sz="1500" strike="noStrike" u="none">
              <a:solidFill>
                <a:srgbClr val="ffffff"/>
              </a:solidFill>
              <a:effectLst/>
              <a:uFillTx/>
              <a:latin typeface="Times New Roman"/>
            </a:endParaRPr>
          </a:p>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500" strike="noStrike" u="none">
                <a:solidFill>
                  <a:srgbClr val="000000"/>
                </a:solidFill>
                <a:effectLst/>
                <a:uFillTx/>
                <a:latin typeface="Arial"/>
              </a:rPr>
              <a:t>California</a:t>
            </a:r>
            <a:endParaRPr b="0" lang="en-US" sz="1500" strike="noStrike" u="none">
              <a:solidFill>
                <a:srgbClr val="ffffff"/>
              </a:solidFill>
              <a:effectLst/>
              <a:uFillTx/>
              <a:latin typeface="Times New Roman"/>
            </a:endParaRPr>
          </a:p>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500" strike="noStrike" u="none">
                <a:solidFill>
                  <a:srgbClr val="000000"/>
                </a:solidFill>
                <a:effectLst/>
                <a:uFillTx/>
                <a:latin typeface="Arial"/>
              </a:rPr>
              <a:t>Colombia</a:t>
            </a:r>
            <a:endParaRPr b="0" lang="en-US" sz="1500" strike="noStrike" u="none">
              <a:solidFill>
                <a:srgbClr val="ffffff"/>
              </a:solidFill>
              <a:effectLst/>
              <a:uFillTx/>
              <a:latin typeface="Times New Roman"/>
            </a:endParaRPr>
          </a:p>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500" strike="noStrike" u="none">
                <a:solidFill>
                  <a:srgbClr val="000000"/>
                </a:solidFill>
                <a:effectLst/>
                <a:uFillTx/>
                <a:latin typeface="Arial"/>
              </a:rPr>
              <a:t>Chile</a:t>
            </a:r>
            <a:endParaRPr b="0" lang="en-US" sz="1500" strike="noStrike" u="none">
              <a:solidFill>
                <a:srgbClr val="ffffff"/>
              </a:solidFill>
              <a:effectLst/>
              <a:uFillTx/>
              <a:latin typeface="Times New Roman"/>
            </a:endParaRPr>
          </a:p>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500" strike="noStrike" u="none">
                <a:solidFill>
                  <a:srgbClr val="000000"/>
                </a:solidFill>
                <a:effectLst/>
                <a:uFillTx/>
                <a:latin typeface="Arial"/>
              </a:rPr>
              <a:t>Spain*</a:t>
            </a:r>
            <a:endParaRPr b="0" lang="en-US" sz="1500" strike="noStrike" u="none">
              <a:solidFill>
                <a:srgbClr val="ffffff"/>
              </a:solidFill>
              <a:effectLst/>
              <a:uFillTx/>
              <a:latin typeface="Times New Roman"/>
            </a:endParaRPr>
          </a:p>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500" strike="noStrike" u="none">
                <a:solidFill>
                  <a:srgbClr val="000000"/>
                </a:solidFill>
                <a:effectLst/>
                <a:uFillTx/>
                <a:latin typeface="Arial"/>
              </a:rPr>
              <a:t>Australia**</a:t>
            </a:r>
            <a:endParaRPr b="0" lang="en-US" sz="1500" strike="noStrike" u="none">
              <a:solidFill>
                <a:srgbClr val="ffffff"/>
              </a:solidFill>
              <a:effectLst/>
              <a:uFillTx/>
              <a:latin typeface="Times New Roman"/>
            </a:endParaRPr>
          </a:p>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500" strike="noStrike" u="none">
                <a:solidFill>
                  <a:srgbClr val="000000"/>
                </a:solidFill>
                <a:effectLst/>
                <a:uFillTx/>
                <a:latin typeface="Arial"/>
              </a:rPr>
              <a:t>Nordic Pool</a:t>
            </a:r>
            <a:endParaRPr b="0" lang="en-US" sz="1500" strike="noStrike" u="none">
              <a:solidFill>
                <a:srgbClr val="ffffff"/>
              </a:solidFill>
              <a:effectLst/>
              <a:uFillTx/>
              <a:latin typeface="Times New Roman"/>
            </a:endParaRPr>
          </a:p>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500" strike="noStrike" u="none">
                <a:solidFill>
                  <a:srgbClr val="000000"/>
                </a:solidFill>
                <a:effectLst/>
                <a:uFillTx/>
                <a:latin typeface="Arial"/>
              </a:rPr>
              <a:t> </a:t>
            </a:r>
            <a:endParaRPr b="0" lang="en-US" sz="1500" strike="noStrike" u="none">
              <a:solidFill>
                <a:srgbClr val="ffffff"/>
              </a:solidFill>
              <a:effectLst/>
              <a:uFillTx/>
              <a:latin typeface="Times New Roman"/>
            </a:endParaRPr>
          </a:p>
        </p:txBody>
      </p:sp>
      <p:sp>
        <p:nvSpPr>
          <p:cNvPr id="3449" name=""/>
          <p:cNvSpPr/>
          <p:nvPr/>
        </p:nvSpPr>
        <p:spPr>
          <a:xfrm>
            <a:off x="681120" y="1919160"/>
            <a:ext cx="3790800" cy="295920"/>
          </a:xfrm>
          <a:prstGeom prst="rect">
            <a:avLst/>
          </a:prstGeom>
          <a:noFill/>
          <a:ln w="0">
            <a:noFill/>
          </a:ln>
        </p:spPr>
        <p:style>
          <a:lnRef idx="0"/>
          <a:fillRef idx="0"/>
          <a:effectRef idx="0"/>
          <a:fontRef idx="minor"/>
        </p:style>
        <p:txBody>
          <a:bodyPr wrap="none" lIns="82080" rIns="82080" tIns="41040" bIns="4104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400" strike="noStrike" u="none">
                <a:solidFill>
                  <a:srgbClr val="ffffff"/>
                </a:solidFill>
                <a:effectLst/>
                <a:uFillTx/>
                <a:latin typeface="Arial"/>
              </a:rPr>
              <a:t>EVOLUTION BY REGIONS OR COUNTRIES</a:t>
            </a:r>
            <a:endParaRPr b="0" lang="en-US" sz="1400" strike="noStrike" u="none">
              <a:solidFill>
                <a:srgbClr val="ffffff"/>
              </a:solidFill>
              <a:effectLst/>
              <a:uFillTx/>
              <a:latin typeface="Times New Roman"/>
            </a:endParaRPr>
          </a:p>
        </p:txBody>
      </p:sp>
      <p:sp>
        <p:nvSpPr>
          <p:cNvPr id="3450" name=""/>
          <p:cNvSpPr/>
          <p:nvPr/>
        </p:nvSpPr>
        <p:spPr>
          <a:xfrm>
            <a:off x="686160" y="2478240"/>
            <a:ext cx="842400" cy="311040"/>
          </a:xfrm>
          <a:prstGeom prst="rect">
            <a:avLst/>
          </a:prstGeom>
          <a:noFill/>
          <a:ln w="0">
            <a:noFill/>
          </a:ln>
        </p:spPr>
        <p:style>
          <a:lnRef idx="0"/>
          <a:fillRef idx="0"/>
          <a:effectRef idx="0"/>
          <a:fontRef idx="minor"/>
        </p:style>
        <p:txBody>
          <a:bodyPr wrap="none" lIns="82080" rIns="82080" tIns="41040" bIns="4104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500" strike="noStrike" u="none">
                <a:solidFill>
                  <a:srgbClr val="ffffff"/>
                </a:solidFill>
                <a:effectLst/>
                <a:uFillTx/>
                <a:latin typeface="Arial"/>
              </a:rPr>
              <a:t>Stage 1</a:t>
            </a:r>
            <a:endParaRPr b="0" lang="en-US" sz="1500" strike="noStrike" u="none">
              <a:solidFill>
                <a:srgbClr val="ffffff"/>
              </a:solidFill>
              <a:effectLst/>
              <a:uFillTx/>
              <a:latin typeface="Times New Roman"/>
            </a:endParaRPr>
          </a:p>
        </p:txBody>
      </p:sp>
      <p:sp>
        <p:nvSpPr>
          <p:cNvPr id="3451" name=""/>
          <p:cNvSpPr/>
          <p:nvPr/>
        </p:nvSpPr>
        <p:spPr>
          <a:xfrm>
            <a:off x="6743880" y="2478240"/>
            <a:ext cx="842400" cy="311040"/>
          </a:xfrm>
          <a:prstGeom prst="rect">
            <a:avLst/>
          </a:prstGeom>
          <a:noFill/>
          <a:ln w="0">
            <a:noFill/>
          </a:ln>
        </p:spPr>
        <p:style>
          <a:lnRef idx="0"/>
          <a:fillRef idx="0"/>
          <a:effectRef idx="0"/>
          <a:fontRef idx="minor"/>
        </p:style>
        <p:txBody>
          <a:bodyPr wrap="none" lIns="82080" rIns="82080" tIns="41040" bIns="4104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500" strike="noStrike" u="none">
                <a:solidFill>
                  <a:srgbClr val="ffffff"/>
                </a:solidFill>
                <a:effectLst/>
                <a:uFillTx/>
                <a:latin typeface="Arial"/>
              </a:rPr>
              <a:t>Stage 4</a:t>
            </a:r>
            <a:endParaRPr b="0" lang="en-US" sz="1500" strike="noStrike" u="none">
              <a:solidFill>
                <a:srgbClr val="ffffff"/>
              </a:solidFill>
              <a:effectLst/>
              <a:uFillTx/>
              <a:latin typeface="Times New Roman"/>
            </a:endParaRPr>
          </a:p>
        </p:txBody>
      </p:sp>
      <p:sp>
        <p:nvSpPr>
          <p:cNvPr id="3452" name=""/>
          <p:cNvSpPr/>
          <p:nvPr/>
        </p:nvSpPr>
        <p:spPr>
          <a:xfrm>
            <a:off x="4722840" y="2478240"/>
            <a:ext cx="842400" cy="311040"/>
          </a:xfrm>
          <a:prstGeom prst="rect">
            <a:avLst/>
          </a:prstGeom>
          <a:noFill/>
          <a:ln w="0">
            <a:noFill/>
          </a:ln>
        </p:spPr>
        <p:style>
          <a:lnRef idx="0"/>
          <a:fillRef idx="0"/>
          <a:effectRef idx="0"/>
          <a:fontRef idx="minor"/>
        </p:style>
        <p:txBody>
          <a:bodyPr wrap="none" lIns="82080" rIns="82080" tIns="41040" bIns="4104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500" strike="noStrike" u="none">
                <a:solidFill>
                  <a:srgbClr val="ffffff"/>
                </a:solidFill>
                <a:effectLst/>
                <a:uFillTx/>
                <a:latin typeface="Arial"/>
              </a:rPr>
              <a:t>Stage 3</a:t>
            </a:r>
            <a:endParaRPr b="0" lang="en-US" sz="1500" strike="noStrike" u="none">
              <a:solidFill>
                <a:srgbClr val="ffffff"/>
              </a:solidFill>
              <a:effectLst/>
              <a:uFillTx/>
              <a:latin typeface="Times New Roman"/>
            </a:endParaRPr>
          </a:p>
        </p:txBody>
      </p:sp>
      <p:sp>
        <p:nvSpPr>
          <p:cNvPr id="3453" name=""/>
          <p:cNvSpPr/>
          <p:nvPr/>
        </p:nvSpPr>
        <p:spPr>
          <a:xfrm>
            <a:off x="2705400" y="2478240"/>
            <a:ext cx="842400" cy="311040"/>
          </a:xfrm>
          <a:prstGeom prst="rect">
            <a:avLst/>
          </a:prstGeom>
          <a:noFill/>
          <a:ln w="0">
            <a:noFill/>
          </a:ln>
        </p:spPr>
        <p:style>
          <a:lnRef idx="0"/>
          <a:fillRef idx="0"/>
          <a:effectRef idx="0"/>
          <a:fontRef idx="minor"/>
        </p:style>
        <p:txBody>
          <a:bodyPr wrap="none" lIns="82080" rIns="82080" tIns="41040" bIns="4104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500" strike="noStrike" u="none">
                <a:solidFill>
                  <a:srgbClr val="ffffff"/>
                </a:solidFill>
                <a:effectLst/>
                <a:uFillTx/>
                <a:latin typeface="Arial"/>
              </a:rPr>
              <a:t>Stage 2</a:t>
            </a:r>
            <a:endParaRPr b="0" lang="en-US" sz="1500" strike="noStrike" u="none">
              <a:solidFill>
                <a:srgbClr val="ffffff"/>
              </a:solidFill>
              <a:effectLst/>
              <a:uFillTx/>
              <a:latin typeface="Times New Roman"/>
            </a:endParaRPr>
          </a:p>
        </p:txBody>
      </p:sp>
      <p:sp>
        <p:nvSpPr>
          <p:cNvPr id="3454" name=""/>
          <p:cNvSpPr/>
          <p:nvPr/>
        </p:nvSpPr>
        <p:spPr>
          <a:xfrm>
            <a:off x="673200" y="914400"/>
            <a:ext cx="8013600" cy="53352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00"/>
                </a:solidFill>
                <a:effectLst/>
                <a:uFillTx/>
                <a:latin typeface="Arial"/>
              </a:rPr>
              <a:t>Despite the fact that countries can be categorized according with the evolution of their electric markets the industry structure within each stage may prove to be very different. There can be different solutions in order to reach the objectives for each stage.</a:t>
            </a:r>
            <a:endParaRPr b="0" lang="en-US" sz="1800" strike="noStrike" u="none">
              <a:solidFill>
                <a:srgbClr val="ffffff"/>
              </a:solidFill>
              <a:effectLst/>
              <a:uFillTx/>
              <a:latin typeface="Times New Roman"/>
            </a:endParaRPr>
          </a:p>
        </p:txBody>
      </p:sp>
      <p:sp>
        <p:nvSpPr>
          <p:cNvPr id="3455" name=""/>
          <p:cNvSpPr/>
          <p:nvPr/>
        </p:nvSpPr>
        <p:spPr>
          <a:xfrm>
            <a:off x="659520" y="76320"/>
            <a:ext cx="31849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2400" strike="noStrike" u="none">
                <a:solidFill>
                  <a:srgbClr val="ffffff"/>
                </a:solidFill>
                <a:effectLst/>
                <a:uFillTx/>
                <a:latin typeface="Times New Roman"/>
              </a:rPr>
              <a:t>International Experience</a:t>
            </a:r>
            <a:endParaRPr b="0" lang="en-US" sz="2400" strike="noStrike" u="none">
              <a:solidFill>
                <a:srgbClr val="ffffff"/>
              </a:solidFill>
              <a:effectLst/>
              <a:uFillTx/>
              <a:latin typeface="Times New Roman"/>
            </a:endParaRPr>
          </a:p>
        </p:txBody>
      </p:sp>
      <p:graphicFrame>
        <p:nvGraphicFramePr>
          <p:cNvPr id="3456" name=""/>
          <p:cNvGraphicFramePr/>
          <p:nvPr/>
        </p:nvGraphicFramePr>
        <p:xfrm>
          <a:off x="8547120" y="0"/>
          <a:ext cx="595440" cy="587520"/>
        </p:xfrm>
        <a:graphic>
          <a:graphicData uri="http://schemas.openxmlformats.org/presentationml/2006/ole">
            <p:oleObj r:id="rId1" spid="">
              <p:embed/>
              <p:pic>
                <p:nvPicPr>
                  <p:cNvPr id="3457" name="" descr=""/>
                  <p:cNvPicPr/>
                  <p:nvPr/>
                </p:nvPicPr>
                <p:blipFill>
                  <a:blip r:embed="rId2"/>
                  <a:stretch/>
                </p:blipFill>
                <p:spPr>
                  <a:xfrm>
                    <a:off x="8547120" y="0"/>
                    <a:ext cx="595440" cy="587520"/>
                  </a:xfrm>
                  <a:prstGeom prst="rect">
                    <a:avLst/>
                  </a:prstGeom>
                  <a:noFill/>
                  <a:ln w="0">
                    <a:noFill/>
                  </a:ln>
                </p:spPr>
              </p:pic>
            </p:oleObj>
          </a:graphicData>
        </a:graphic>
      </p:graphicFrame>
      <p:sp>
        <p:nvSpPr>
          <p:cNvPr id="3458" name=""/>
          <p:cNvSpPr/>
          <p:nvPr/>
        </p:nvSpPr>
        <p:spPr>
          <a:xfrm>
            <a:off x="759960" y="6205680"/>
            <a:ext cx="259488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 Reform implementation in process</a:t>
            </a:r>
            <a:endParaRPr b="0" lang="en-US" sz="12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 Some states only</a:t>
            </a:r>
            <a:endParaRPr b="0" lang="en-US" sz="1200" strike="noStrike" u="none">
              <a:solidFill>
                <a:srgbClr val="ffffff"/>
              </a:solidFill>
              <a:effectLst/>
              <a:uFillTx/>
              <a:latin typeface="Times New Roman"/>
            </a:endParaRPr>
          </a:p>
        </p:txBody>
      </p:sp>
      <p:sp>
        <p:nvSpPr>
          <p:cNvPr id="2" name="PlaceHolder 1"/>
          <p:cNvSpPr>
            <a:spLocks noGrp="1"/>
          </p:cNvSpPr>
          <p:nvPr>
            <p:ph type="sldNum" idx="3"/>
          </p:nvPr>
        </p:nvSpPr>
        <p:spPr/>
        <p:txBody>
          <a:bodyPr/>
          <a:p>
            <a:fld id="{64A9A8DF-A1B5-4C71-83E4-17FE0BCF19FE}"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3459" name=""/>
          <p:cNvSpPr/>
          <p:nvPr/>
        </p:nvSpPr>
        <p:spPr>
          <a:xfrm>
            <a:off x="304920" y="1044720"/>
            <a:ext cx="8130960" cy="47916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800" strike="noStrike" u="none">
                <a:solidFill>
                  <a:srgbClr val="ffff00"/>
                </a:solidFill>
                <a:effectLst/>
                <a:uFillTx/>
                <a:latin typeface="Arial"/>
              </a:rPr>
              <a:t>As electric industries around the world evolve towards a truly competitive wholesale and retail market, the benefits to the consumer are evident through price.</a:t>
            </a:r>
            <a:endParaRPr b="0" lang="en-US" sz="1800" strike="noStrike" u="none">
              <a:solidFill>
                <a:srgbClr val="ffffff"/>
              </a:solidFill>
              <a:effectLst/>
              <a:uFillTx/>
              <a:latin typeface="Times New Roman"/>
            </a:endParaRPr>
          </a:p>
        </p:txBody>
      </p:sp>
      <p:sp>
        <p:nvSpPr>
          <p:cNvPr id="3460" name=""/>
          <p:cNvSpPr/>
          <p:nvPr/>
        </p:nvSpPr>
        <p:spPr>
          <a:xfrm>
            <a:off x="308160" y="2995560"/>
            <a:ext cx="2846160" cy="326160"/>
          </a:xfrm>
          <a:prstGeom prst="rect">
            <a:avLst/>
          </a:prstGeom>
          <a:noFill/>
          <a:ln w="0">
            <a:noFill/>
          </a:ln>
        </p:spPr>
        <p:style>
          <a:lnRef idx="0"/>
          <a:fillRef idx="0"/>
          <a:effectRef idx="0"/>
          <a:fontRef idx="minor"/>
        </p:style>
        <p:txBody>
          <a:bodyPr wrap="none" lIns="82080" rIns="82080" tIns="41040" bIns="4104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600" strike="noStrike" u="none">
                <a:solidFill>
                  <a:srgbClr val="ffff00"/>
                </a:solidFill>
                <a:effectLst/>
                <a:uFillTx/>
                <a:latin typeface="Arial"/>
              </a:rPr>
              <a:t>Stage1: Closed Market 1982</a:t>
            </a:r>
            <a:endParaRPr b="0" lang="en-US" sz="1600" strike="noStrike" u="none">
              <a:solidFill>
                <a:srgbClr val="ffffff"/>
              </a:solidFill>
              <a:effectLst/>
              <a:uFillTx/>
              <a:latin typeface="Times New Roman"/>
            </a:endParaRPr>
          </a:p>
        </p:txBody>
      </p:sp>
      <p:sp>
        <p:nvSpPr>
          <p:cNvPr id="3461" name=""/>
          <p:cNvSpPr/>
          <p:nvPr/>
        </p:nvSpPr>
        <p:spPr>
          <a:xfrm>
            <a:off x="315360" y="3868560"/>
            <a:ext cx="5571720" cy="569880"/>
          </a:xfrm>
          <a:prstGeom prst="rect">
            <a:avLst/>
          </a:prstGeom>
          <a:noFill/>
          <a:ln w="0">
            <a:noFill/>
          </a:ln>
        </p:spPr>
        <p:style>
          <a:lnRef idx="0"/>
          <a:fillRef idx="0"/>
          <a:effectRef idx="0"/>
          <a:fontRef idx="minor"/>
        </p:style>
        <p:txBody>
          <a:bodyPr wrap="none" lIns="82080" rIns="82080" tIns="41040" bIns="4104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600" strike="noStrike" u="none">
                <a:solidFill>
                  <a:srgbClr val="ffff00"/>
                </a:solidFill>
                <a:effectLst/>
                <a:uFillTx/>
                <a:latin typeface="Arial"/>
              </a:rPr>
              <a:t>Stage 2. No barriers to entry in the electricity generation</a:t>
            </a:r>
            <a:endParaRPr b="0" lang="en-US" sz="1600" strike="noStrike" u="none">
              <a:solidFill>
                <a:srgbClr val="ffffff"/>
              </a:solidFill>
              <a:effectLst/>
              <a:uFillTx/>
              <a:latin typeface="Times New Roman"/>
            </a:endParaRPr>
          </a:p>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600" strike="noStrike" u="none">
                <a:solidFill>
                  <a:srgbClr val="ffff00"/>
                </a:solidFill>
                <a:effectLst/>
                <a:uFillTx/>
                <a:latin typeface="Arial"/>
              </a:rPr>
              <a:t>               market </a:t>
            </a:r>
            <a:r>
              <a:rPr b="1" lang="es-MX" sz="1600" strike="noStrike" u="none">
                <a:solidFill>
                  <a:srgbClr val="ff0000"/>
                </a:solidFill>
                <a:effectLst/>
                <a:uFillTx/>
                <a:latin typeface="Arial"/>
              </a:rPr>
              <a:t>19XX</a:t>
            </a:r>
            <a:endParaRPr b="0" lang="en-US" sz="1600" strike="noStrike" u="none">
              <a:solidFill>
                <a:srgbClr val="ffffff"/>
              </a:solidFill>
              <a:effectLst/>
              <a:uFillTx/>
              <a:latin typeface="Times New Roman"/>
            </a:endParaRPr>
          </a:p>
        </p:txBody>
      </p:sp>
      <p:sp>
        <p:nvSpPr>
          <p:cNvPr id="3462" name=""/>
          <p:cNvSpPr/>
          <p:nvPr/>
        </p:nvSpPr>
        <p:spPr>
          <a:xfrm>
            <a:off x="311760" y="4741920"/>
            <a:ext cx="4761000" cy="326160"/>
          </a:xfrm>
          <a:prstGeom prst="rect">
            <a:avLst/>
          </a:prstGeom>
          <a:noFill/>
          <a:ln w="0">
            <a:noFill/>
          </a:ln>
        </p:spPr>
        <p:style>
          <a:lnRef idx="0"/>
          <a:fillRef idx="0"/>
          <a:effectRef idx="0"/>
          <a:fontRef idx="minor"/>
        </p:style>
        <p:txBody>
          <a:bodyPr wrap="none" lIns="82080" rIns="82080" tIns="41040" bIns="4104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600" strike="noStrike" u="none">
                <a:solidFill>
                  <a:srgbClr val="ffff00"/>
                </a:solidFill>
                <a:effectLst/>
                <a:uFillTx/>
                <a:latin typeface="Arial"/>
              </a:rPr>
              <a:t>Stage 3. Open access to transmission grid 1993</a:t>
            </a:r>
            <a:endParaRPr b="0" lang="en-US" sz="1600" strike="noStrike" u="none">
              <a:solidFill>
                <a:srgbClr val="ffffff"/>
              </a:solidFill>
              <a:effectLst/>
              <a:uFillTx/>
              <a:latin typeface="Times New Roman"/>
            </a:endParaRPr>
          </a:p>
        </p:txBody>
      </p:sp>
      <p:sp>
        <p:nvSpPr>
          <p:cNvPr id="3463" name=""/>
          <p:cNvSpPr/>
          <p:nvPr/>
        </p:nvSpPr>
        <p:spPr>
          <a:xfrm>
            <a:off x="304920" y="5616720"/>
            <a:ext cx="6324480" cy="326160"/>
          </a:xfrm>
          <a:prstGeom prst="rect">
            <a:avLst/>
          </a:prstGeom>
          <a:noFill/>
          <a:ln w="0">
            <a:noFill/>
          </a:ln>
        </p:spPr>
        <p:style>
          <a:lnRef idx="0"/>
          <a:fillRef idx="0"/>
          <a:effectRef idx="0"/>
          <a:fontRef idx="minor"/>
        </p:style>
        <p:txBody>
          <a:bodyPr lIns="82080" rIns="82080" tIns="41040" bIns="4104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600" strike="noStrike" u="none">
                <a:solidFill>
                  <a:srgbClr val="ffff00"/>
                </a:solidFill>
                <a:effectLst/>
                <a:uFillTx/>
                <a:latin typeface="Arial"/>
              </a:rPr>
              <a:t>Stage 4. Competition in wholesale and retail markets 1998</a:t>
            </a:r>
            <a:endParaRPr b="0" lang="en-US" sz="1600" strike="noStrike" u="none">
              <a:solidFill>
                <a:srgbClr val="ffffff"/>
              </a:solidFill>
              <a:effectLst/>
              <a:uFillTx/>
              <a:latin typeface="Times New Roman"/>
            </a:endParaRPr>
          </a:p>
        </p:txBody>
      </p:sp>
      <p:sp>
        <p:nvSpPr>
          <p:cNvPr id="3464" name=""/>
          <p:cNvSpPr/>
          <p:nvPr/>
        </p:nvSpPr>
        <p:spPr>
          <a:xfrm>
            <a:off x="6591240" y="2711520"/>
            <a:ext cx="2343240" cy="3841560"/>
          </a:xfrm>
          <a:prstGeom prst="downArrow">
            <a:avLst>
              <a:gd name="adj1" fmla="val 50000"/>
              <a:gd name="adj2" fmla="val 40986"/>
            </a:avLst>
          </a:prstGeom>
          <a:gradFill rotWithShape="0">
            <a:gsLst>
              <a:gs pos="0">
                <a:srgbClr val="754600"/>
              </a:gs>
              <a:gs pos="50000">
                <a:srgbClr val="ff9900"/>
              </a:gs>
              <a:gs pos="100000">
                <a:srgbClr val="754600"/>
              </a:gs>
            </a:gsLst>
            <a:lin ang="10800000"/>
          </a:gradFill>
          <a:ln w="0">
            <a:noFill/>
          </a:ln>
        </p:spPr>
        <p:style>
          <a:lnRef idx="0"/>
          <a:fillRef idx="0"/>
          <a:effectRef idx="0"/>
          <a:fontRef idx="minor"/>
        </p:style>
        <p:txBody>
          <a:bodyPr wrap="none" lIns="82080" rIns="82080" tIns="41040" bIns="41040" anchor="ctr">
            <a:noAutofit/>
          </a:bodyPr>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endParaRPr b="0" lang="en-US" sz="2400" strike="noStrike" u="none">
              <a:solidFill>
                <a:srgbClr val="ffffff"/>
              </a:solidFill>
              <a:effectLst/>
              <a:uFillTx/>
              <a:latin typeface="Times New Roman"/>
            </a:endParaRPr>
          </a:p>
        </p:txBody>
      </p:sp>
      <p:sp>
        <p:nvSpPr>
          <p:cNvPr id="3465" name=""/>
          <p:cNvSpPr/>
          <p:nvPr/>
        </p:nvSpPr>
        <p:spPr>
          <a:xfrm>
            <a:off x="7083720" y="2066760"/>
            <a:ext cx="1343880" cy="662040"/>
          </a:xfrm>
          <a:prstGeom prst="rect">
            <a:avLst/>
          </a:prstGeom>
          <a:noFill/>
          <a:ln w="0">
            <a:noFill/>
          </a:ln>
        </p:spPr>
        <p:style>
          <a:lnRef idx="0"/>
          <a:fillRef idx="0"/>
          <a:effectRef idx="0"/>
          <a:fontRef idx="minor"/>
        </p:style>
        <p:txBody>
          <a:bodyPr wrap="none" lIns="82080" rIns="82080" tIns="41040" bIns="4104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400" strike="noStrike" u="none">
                <a:solidFill>
                  <a:srgbClr val="ffffff"/>
                </a:solidFill>
                <a:effectLst/>
                <a:uFillTx/>
                <a:latin typeface="Arial"/>
              </a:rPr>
              <a:t>Wholesale </a:t>
            </a:r>
            <a:endParaRPr b="0" lang="en-US" sz="1400" strike="noStrike" u="none">
              <a:solidFill>
                <a:srgbClr val="ffffff"/>
              </a:solidFill>
              <a:effectLst/>
              <a:uFillTx/>
              <a:latin typeface="Times New Roman"/>
            </a:endParaRPr>
          </a:p>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400" strike="noStrike" u="none">
                <a:solidFill>
                  <a:srgbClr val="ffffff"/>
                </a:solidFill>
                <a:effectLst/>
                <a:uFillTx/>
                <a:latin typeface="Arial"/>
              </a:rPr>
              <a:t>price per kWh</a:t>
            </a:r>
            <a:endParaRPr b="0" lang="en-US" sz="1400" strike="noStrike" u="none">
              <a:solidFill>
                <a:srgbClr val="ffffff"/>
              </a:solidFill>
              <a:effectLst/>
              <a:uFillTx/>
              <a:latin typeface="Times New Roman"/>
            </a:endParaRPr>
          </a:p>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s-MX" sz="1000" strike="noStrike" u="none">
                <a:solidFill>
                  <a:srgbClr val="ffffff"/>
                </a:solidFill>
                <a:effectLst/>
                <a:uFillTx/>
                <a:latin typeface="Arial"/>
              </a:rPr>
              <a:t>U.S. cents</a:t>
            </a:r>
            <a:endParaRPr b="0" lang="en-US" sz="1000" strike="noStrike" u="none">
              <a:solidFill>
                <a:srgbClr val="ffffff"/>
              </a:solidFill>
              <a:effectLst/>
              <a:uFillTx/>
              <a:latin typeface="Times New Roman"/>
            </a:endParaRPr>
          </a:p>
        </p:txBody>
      </p:sp>
      <p:sp>
        <p:nvSpPr>
          <p:cNvPr id="3466" name=""/>
          <p:cNvSpPr/>
          <p:nvPr/>
        </p:nvSpPr>
        <p:spPr>
          <a:xfrm>
            <a:off x="7205760" y="2928960"/>
            <a:ext cx="1235160" cy="341640"/>
          </a:xfrm>
          <a:prstGeom prst="rect">
            <a:avLst/>
          </a:prstGeom>
          <a:noFill/>
          <a:ln w="0">
            <a:noFill/>
          </a:ln>
        </p:spPr>
        <p:style>
          <a:lnRef idx="0"/>
          <a:fillRef idx="0"/>
          <a:effectRef idx="0"/>
          <a:fontRef idx="minor"/>
        </p:style>
        <p:txBody>
          <a:bodyPr wrap="none" lIns="82080" rIns="82080" tIns="41040" bIns="4104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700" strike="noStrike" u="none">
                <a:solidFill>
                  <a:srgbClr val="0000cc"/>
                </a:solidFill>
                <a:effectLst/>
                <a:uFillTx/>
                <a:latin typeface="Arial"/>
              </a:rPr>
              <a:t>6 or more*</a:t>
            </a:r>
            <a:endParaRPr b="0" lang="en-US" sz="1700" strike="noStrike" u="none">
              <a:solidFill>
                <a:srgbClr val="ffffff"/>
              </a:solidFill>
              <a:effectLst/>
              <a:uFillTx/>
              <a:latin typeface="Times New Roman"/>
            </a:endParaRPr>
          </a:p>
        </p:txBody>
      </p:sp>
      <p:sp>
        <p:nvSpPr>
          <p:cNvPr id="3467" name=""/>
          <p:cNvSpPr/>
          <p:nvPr/>
        </p:nvSpPr>
        <p:spPr>
          <a:xfrm>
            <a:off x="7454880" y="3889440"/>
            <a:ext cx="730080" cy="341640"/>
          </a:xfrm>
          <a:prstGeom prst="rect">
            <a:avLst/>
          </a:prstGeom>
          <a:noFill/>
          <a:ln w="0">
            <a:noFill/>
          </a:ln>
        </p:spPr>
        <p:style>
          <a:lnRef idx="0"/>
          <a:fillRef idx="0"/>
          <a:effectRef idx="0"/>
          <a:fontRef idx="minor"/>
        </p:style>
        <p:txBody>
          <a:bodyPr wrap="none" lIns="82080" rIns="82080" tIns="41040" bIns="4104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700" strike="noStrike" u="none">
                <a:solidFill>
                  <a:srgbClr val="0000cc"/>
                </a:solidFill>
                <a:effectLst/>
                <a:uFillTx/>
                <a:latin typeface="Arial"/>
              </a:rPr>
              <a:t>4 to 5</a:t>
            </a:r>
            <a:endParaRPr b="0" lang="en-US" sz="1700" strike="noStrike" u="none">
              <a:solidFill>
                <a:srgbClr val="ffffff"/>
              </a:solidFill>
              <a:effectLst/>
              <a:uFillTx/>
              <a:latin typeface="Times New Roman"/>
            </a:endParaRPr>
          </a:p>
        </p:txBody>
      </p:sp>
      <p:sp>
        <p:nvSpPr>
          <p:cNvPr id="3468" name=""/>
          <p:cNvSpPr/>
          <p:nvPr/>
        </p:nvSpPr>
        <p:spPr>
          <a:xfrm>
            <a:off x="7485120" y="4751280"/>
            <a:ext cx="669960" cy="341640"/>
          </a:xfrm>
          <a:prstGeom prst="rect">
            <a:avLst/>
          </a:prstGeom>
          <a:noFill/>
          <a:ln w="0">
            <a:noFill/>
          </a:ln>
        </p:spPr>
        <p:style>
          <a:lnRef idx="0"/>
          <a:fillRef idx="0"/>
          <a:effectRef idx="0"/>
          <a:fontRef idx="minor"/>
        </p:style>
        <p:txBody>
          <a:bodyPr wrap="none" lIns="82080" rIns="82080" tIns="41040" bIns="4104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700" strike="noStrike" u="none">
                <a:solidFill>
                  <a:srgbClr val="0000cc"/>
                </a:solidFill>
                <a:effectLst/>
                <a:uFillTx/>
                <a:latin typeface="Arial"/>
              </a:rPr>
              <a:t>3 to4</a:t>
            </a:r>
            <a:endParaRPr b="0" lang="en-US" sz="1700" strike="noStrike" u="none">
              <a:solidFill>
                <a:srgbClr val="ffffff"/>
              </a:solidFill>
              <a:effectLst/>
              <a:uFillTx/>
              <a:latin typeface="Times New Roman"/>
            </a:endParaRPr>
          </a:p>
        </p:txBody>
      </p:sp>
      <p:sp>
        <p:nvSpPr>
          <p:cNvPr id="3469" name=""/>
          <p:cNvSpPr/>
          <p:nvPr/>
        </p:nvSpPr>
        <p:spPr>
          <a:xfrm>
            <a:off x="7454880" y="5703840"/>
            <a:ext cx="730080" cy="341640"/>
          </a:xfrm>
          <a:prstGeom prst="rect">
            <a:avLst/>
          </a:prstGeom>
          <a:noFill/>
          <a:ln w="0">
            <a:noFill/>
          </a:ln>
        </p:spPr>
        <p:style>
          <a:lnRef idx="0"/>
          <a:fillRef idx="0"/>
          <a:effectRef idx="0"/>
          <a:fontRef idx="minor"/>
        </p:style>
        <p:txBody>
          <a:bodyPr wrap="none" lIns="82080" rIns="82080" tIns="41040" bIns="4104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700" strike="noStrike" u="none">
                <a:solidFill>
                  <a:srgbClr val="0000cc"/>
                </a:solidFill>
                <a:effectLst/>
                <a:uFillTx/>
                <a:latin typeface="Arial"/>
              </a:rPr>
              <a:t>2 to 3</a:t>
            </a:r>
            <a:endParaRPr b="0" lang="en-US" sz="1700" strike="noStrike" u="none">
              <a:solidFill>
                <a:srgbClr val="ffffff"/>
              </a:solidFill>
              <a:effectLst/>
              <a:uFillTx/>
              <a:latin typeface="Times New Roman"/>
            </a:endParaRPr>
          </a:p>
        </p:txBody>
      </p:sp>
      <p:sp>
        <p:nvSpPr>
          <p:cNvPr id="3470" name=""/>
          <p:cNvSpPr/>
          <p:nvPr/>
        </p:nvSpPr>
        <p:spPr>
          <a:xfrm>
            <a:off x="228600" y="304920"/>
            <a:ext cx="28303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2400" strike="noStrike" u="none">
                <a:solidFill>
                  <a:srgbClr val="ffffff"/>
                </a:solidFill>
                <a:effectLst/>
                <a:uFillTx/>
                <a:latin typeface="Times New Roman"/>
              </a:rPr>
              <a:t> Benefits of evolution</a:t>
            </a:r>
            <a:endParaRPr b="0" lang="en-US" sz="2400" strike="noStrike" u="none">
              <a:solidFill>
                <a:srgbClr val="ffffff"/>
              </a:solidFill>
              <a:effectLst/>
              <a:uFillTx/>
              <a:latin typeface="Times New Roman"/>
            </a:endParaRPr>
          </a:p>
        </p:txBody>
      </p:sp>
      <p:sp>
        <p:nvSpPr>
          <p:cNvPr id="3471" name=""/>
          <p:cNvSpPr/>
          <p:nvPr/>
        </p:nvSpPr>
        <p:spPr>
          <a:xfrm>
            <a:off x="299880" y="1952640"/>
            <a:ext cx="46980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EVOLUTION AND ITS BENEFITS- THE U.K. EXAMPLE</a:t>
            </a:r>
            <a:endParaRPr b="0" lang="en-US" sz="1400" strike="noStrike" u="none">
              <a:solidFill>
                <a:srgbClr val="ffffff"/>
              </a:solidFill>
              <a:effectLst/>
              <a:uFillTx/>
              <a:latin typeface="Times New Roman"/>
            </a:endParaRPr>
          </a:p>
        </p:txBody>
      </p:sp>
      <p:graphicFrame>
        <p:nvGraphicFramePr>
          <p:cNvPr id="3472" name=""/>
          <p:cNvGraphicFramePr/>
          <p:nvPr/>
        </p:nvGraphicFramePr>
        <p:xfrm>
          <a:off x="8547120" y="0"/>
          <a:ext cx="595440" cy="587520"/>
        </p:xfrm>
        <a:graphic>
          <a:graphicData uri="http://schemas.openxmlformats.org/presentationml/2006/ole">
            <p:oleObj r:id="rId1" spid="">
              <p:embed/>
              <p:pic>
                <p:nvPicPr>
                  <p:cNvPr id="3473" name="" descr=""/>
                  <p:cNvPicPr/>
                  <p:nvPr/>
                </p:nvPicPr>
                <p:blipFill>
                  <a:blip r:embed="rId2"/>
                  <a:stretch/>
                </p:blipFill>
                <p:spPr>
                  <a:xfrm>
                    <a:off x="8547120" y="0"/>
                    <a:ext cx="595440" cy="587520"/>
                  </a:xfrm>
                  <a:prstGeom prst="rect">
                    <a:avLst/>
                  </a:prstGeom>
                  <a:noFill/>
                  <a:ln w="0">
                    <a:noFill/>
                  </a:ln>
                </p:spPr>
              </p:pic>
            </p:oleObj>
          </a:graphicData>
        </a:graphic>
      </p:graphicFrame>
      <p:sp>
        <p:nvSpPr>
          <p:cNvPr id="3474" name=""/>
          <p:cNvSpPr/>
          <p:nvPr/>
        </p:nvSpPr>
        <p:spPr>
          <a:xfrm>
            <a:off x="209160" y="6248520"/>
            <a:ext cx="45939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 * Some closed markets have lower prices due to costly subsidies</a:t>
            </a:r>
            <a:endParaRPr b="0" lang="en-US" sz="1200" strike="noStrike" u="none">
              <a:solidFill>
                <a:srgbClr val="ffffff"/>
              </a:solidFill>
              <a:effectLst/>
              <a:uFillTx/>
              <a:latin typeface="Times New Roman"/>
            </a:endParaRPr>
          </a:p>
        </p:txBody>
      </p:sp>
      <p:sp>
        <p:nvSpPr>
          <p:cNvPr id="3475" name=""/>
          <p:cNvSpPr/>
          <p:nvPr/>
        </p:nvSpPr>
        <p:spPr>
          <a:xfrm>
            <a:off x="6438960" y="1782720"/>
            <a:ext cx="19094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ESTIMATE/PROOF PENDING</a:t>
            </a:r>
            <a:endParaRPr b="0" lang="en-US" sz="1000" strike="noStrike" u="none">
              <a:solidFill>
                <a:srgbClr val="ffffff"/>
              </a:solidFill>
              <a:effectLst/>
              <a:uFillTx/>
              <a:latin typeface="Times New Roman"/>
            </a:endParaRPr>
          </a:p>
        </p:txBody>
      </p:sp>
      <p:sp>
        <p:nvSpPr>
          <p:cNvPr id="3476" name=""/>
          <p:cNvSpPr/>
          <p:nvPr/>
        </p:nvSpPr>
        <p:spPr>
          <a:xfrm>
            <a:off x="6435720" y="1820880"/>
            <a:ext cx="1916280" cy="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477" name=""/>
          <p:cNvSpPr/>
          <p:nvPr/>
        </p:nvSpPr>
        <p:spPr>
          <a:xfrm>
            <a:off x="6435720" y="1986120"/>
            <a:ext cx="1916280" cy="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478" name=""/>
          <p:cNvSpPr/>
          <p:nvPr/>
        </p:nvSpPr>
        <p:spPr>
          <a:xfrm>
            <a:off x="4572000" y="2133720"/>
            <a:ext cx="1752480" cy="1295280"/>
          </a:xfrm>
          <a:prstGeom prst="wedgeEllipseCallout">
            <a:avLst>
              <a:gd name="adj1" fmla="val 76541"/>
              <a:gd name="adj2" fmla="val 67893"/>
            </a:avLst>
          </a:prstGeom>
          <a:solidFill>
            <a:srgbClr val="99ff99"/>
          </a:solidFill>
          <a:ln cap="sq" w="12600">
            <a:solidFill>
              <a:srgbClr val="ffffff"/>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3479" name=""/>
          <p:cNvSpPr/>
          <p:nvPr/>
        </p:nvSpPr>
        <p:spPr>
          <a:xfrm>
            <a:off x="4612680" y="2370240"/>
            <a:ext cx="1780560" cy="8251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0000"/>
                </a:solidFill>
                <a:effectLst/>
                <a:uFillTx/>
                <a:latin typeface="Arial"/>
              </a:rPr>
              <a:t>Margaret please </a:t>
            </a:r>
            <a:endParaRPr b="0" lang="en-US" sz="16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0000"/>
                </a:solidFill>
                <a:effectLst/>
                <a:uFillTx/>
                <a:latin typeface="Arial"/>
              </a:rPr>
              <a:t>help,we need  </a:t>
            </a:r>
            <a:endParaRPr b="0" lang="en-US" sz="16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0000"/>
                </a:solidFill>
                <a:effectLst/>
                <a:uFillTx/>
                <a:latin typeface="Arial"/>
              </a:rPr>
              <a:t>actual numbers</a:t>
            </a:r>
            <a:endParaRPr b="0" lang="en-US" sz="1600" strike="noStrike" u="none">
              <a:solidFill>
                <a:srgbClr val="ffffff"/>
              </a:solidFill>
              <a:effectLst/>
              <a:uFillTx/>
              <a:latin typeface="Times New Roman"/>
            </a:endParaRPr>
          </a:p>
        </p:txBody>
      </p:sp>
      <p:sp>
        <p:nvSpPr>
          <p:cNvPr id="2" name="PlaceHolder 1"/>
          <p:cNvSpPr>
            <a:spLocks noGrp="1"/>
          </p:cNvSpPr>
          <p:nvPr>
            <p:ph type="sldNum" idx="3"/>
          </p:nvPr>
        </p:nvSpPr>
        <p:spPr/>
        <p:txBody>
          <a:bodyPr/>
          <a:p>
            <a:fld id="{E6E05EAE-0862-4B56-A0C1-11D698E4EFAA}"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3480" name=""/>
          <p:cNvSpPr/>
          <p:nvPr/>
        </p:nvSpPr>
        <p:spPr>
          <a:xfrm>
            <a:off x="6819840" y="1963800"/>
            <a:ext cx="1968480" cy="874800"/>
          </a:xfrm>
          <a:prstGeom prst="parallelogram">
            <a:avLst>
              <a:gd name="adj" fmla="val 56255"/>
            </a:avLst>
          </a:prstGeom>
          <a:solidFill>
            <a:srgbClr val="ffffff"/>
          </a:solidFill>
          <a:ln cap="sq"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481" name=""/>
          <p:cNvSpPr/>
          <p:nvPr/>
        </p:nvSpPr>
        <p:spPr>
          <a:xfrm>
            <a:off x="237960" y="270000"/>
            <a:ext cx="23050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Tangible benefits</a:t>
            </a:r>
            <a:endParaRPr b="0" lang="en-US" sz="2400" strike="noStrike" u="none">
              <a:solidFill>
                <a:srgbClr val="ffffff"/>
              </a:solidFill>
              <a:effectLst/>
              <a:uFillTx/>
              <a:latin typeface="Times New Roman"/>
            </a:endParaRPr>
          </a:p>
        </p:txBody>
      </p:sp>
      <p:sp>
        <p:nvSpPr>
          <p:cNvPr id="3482" name=""/>
          <p:cNvSpPr/>
          <p:nvPr/>
        </p:nvSpPr>
        <p:spPr>
          <a:xfrm>
            <a:off x="120960" y="2990880"/>
            <a:ext cx="1745640" cy="2858760"/>
          </a:xfrm>
          <a:prstGeom prst="rect">
            <a:avLst/>
          </a:prstGeom>
          <a:noFill/>
          <a:ln w="0">
            <a:noFill/>
          </a:ln>
        </p:spPr>
        <p:style>
          <a:lnRef idx="0"/>
          <a:fillRef idx="0"/>
          <a:effectRef idx="0"/>
          <a:fontRef idx="minor"/>
        </p:style>
        <p:txBody>
          <a:bodyPr wrap="none" lIns="90000" rIns="90000" tIns="46800" bIns="46800" anchor="t">
            <a:spAutoFit/>
          </a:bodyPr>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United Kingdom</a:t>
            </a:r>
            <a:endParaRPr b="0" lang="en-US" sz="1600" strike="noStrike" u="none">
              <a:solidFill>
                <a:srgbClr val="ffffff"/>
              </a:solidFill>
              <a:effectLst/>
              <a:uFillTx/>
              <a:latin typeface="Times New Roman"/>
            </a:endParaRPr>
          </a:p>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Times New Roman"/>
            </a:endParaRPr>
          </a:p>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Australia</a:t>
            </a:r>
            <a:endParaRPr b="0" lang="en-US" sz="1600" strike="noStrike" u="none">
              <a:solidFill>
                <a:srgbClr val="ffffff"/>
              </a:solidFill>
              <a:effectLst/>
              <a:uFillTx/>
              <a:latin typeface="Times New Roman"/>
            </a:endParaRPr>
          </a:p>
          <a:p>
            <a:pPr algn="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Times New Roman"/>
            </a:endParaRPr>
          </a:p>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Nordic Pool</a:t>
            </a:r>
            <a:endParaRPr b="0" lang="en-US" sz="1600" strike="noStrike" u="none">
              <a:solidFill>
                <a:srgbClr val="ffffff"/>
              </a:solidFill>
              <a:effectLst/>
              <a:uFillTx/>
              <a:latin typeface="Times New Roman"/>
            </a:endParaRPr>
          </a:p>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Times New Roman"/>
            </a:endParaRPr>
          </a:p>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Spain</a:t>
            </a:r>
            <a:endParaRPr b="0" lang="en-US" sz="1600" strike="noStrike" u="none">
              <a:solidFill>
                <a:srgbClr val="ffffff"/>
              </a:solidFill>
              <a:effectLst/>
              <a:uFillTx/>
              <a:latin typeface="Times New Roman"/>
            </a:endParaRPr>
          </a:p>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Times New Roman"/>
            </a:endParaRPr>
          </a:p>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Argentina</a:t>
            </a:r>
            <a:endParaRPr b="0" lang="en-US" sz="1600" strike="noStrike" u="none">
              <a:solidFill>
                <a:srgbClr val="ffffff"/>
              </a:solidFill>
              <a:effectLst/>
              <a:uFillTx/>
              <a:latin typeface="Times New Roman"/>
            </a:endParaRPr>
          </a:p>
          <a:p>
            <a:pPr algn="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Times New Roman"/>
            </a:endParaRPr>
          </a:p>
          <a:p>
            <a:pPr algn="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California</a:t>
            </a:r>
            <a:endParaRPr b="0" lang="en-US" sz="1600" strike="noStrike" u="none">
              <a:solidFill>
                <a:srgbClr val="ffffff"/>
              </a:solidFill>
              <a:effectLst/>
              <a:uFillTx/>
              <a:latin typeface="Times New Roman"/>
            </a:endParaRPr>
          </a:p>
          <a:p>
            <a:pPr algn="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Times New Roman"/>
            </a:endParaRPr>
          </a:p>
          <a:p>
            <a:pPr algn="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Others</a:t>
            </a:r>
            <a:endParaRPr b="0" lang="en-US" sz="1600" strike="noStrike" u="none">
              <a:solidFill>
                <a:srgbClr val="ffffff"/>
              </a:solidFill>
              <a:effectLst/>
              <a:uFillTx/>
              <a:latin typeface="Times New Roman"/>
            </a:endParaRPr>
          </a:p>
        </p:txBody>
      </p:sp>
      <p:sp>
        <p:nvSpPr>
          <p:cNvPr id="3483" name=""/>
          <p:cNvSpPr/>
          <p:nvPr/>
        </p:nvSpPr>
        <p:spPr>
          <a:xfrm>
            <a:off x="237960" y="851040"/>
            <a:ext cx="8131320" cy="47916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800" strike="noStrike" u="none">
                <a:solidFill>
                  <a:srgbClr val="ffff00"/>
                </a:solidFill>
                <a:effectLst/>
                <a:uFillTx/>
                <a:latin typeface="Arial"/>
              </a:rPr>
              <a:t>Restructuring of electric industries has resulted in important tangible benefits for different regions or countries and for different interst groups within them.</a:t>
            </a:r>
            <a:endParaRPr b="0" lang="en-US" sz="1800" strike="noStrike" u="none">
              <a:solidFill>
                <a:srgbClr val="ffffff"/>
              </a:solidFill>
              <a:effectLst/>
              <a:uFillTx/>
              <a:latin typeface="Times New Roman"/>
            </a:endParaRPr>
          </a:p>
        </p:txBody>
      </p:sp>
      <p:graphicFrame>
        <p:nvGraphicFramePr>
          <p:cNvPr id="3484" name=""/>
          <p:cNvGraphicFramePr/>
          <p:nvPr/>
        </p:nvGraphicFramePr>
        <p:xfrm>
          <a:off x="8547120" y="0"/>
          <a:ext cx="595440" cy="587520"/>
        </p:xfrm>
        <a:graphic>
          <a:graphicData uri="http://schemas.openxmlformats.org/presentationml/2006/ole">
            <p:oleObj r:id="rId1" spid="">
              <p:embed/>
              <p:pic>
                <p:nvPicPr>
                  <p:cNvPr id="3485" name="" descr=""/>
                  <p:cNvPicPr/>
                  <p:nvPr/>
                </p:nvPicPr>
                <p:blipFill>
                  <a:blip r:embed="rId2"/>
                  <a:stretch/>
                </p:blipFill>
                <p:spPr>
                  <a:xfrm>
                    <a:off x="8547120" y="0"/>
                    <a:ext cx="595440" cy="587520"/>
                  </a:xfrm>
                  <a:prstGeom prst="rect">
                    <a:avLst/>
                  </a:prstGeom>
                  <a:noFill/>
                  <a:ln w="0">
                    <a:noFill/>
                  </a:ln>
                </p:spPr>
              </p:pic>
            </p:oleObj>
          </a:graphicData>
        </a:graphic>
      </p:graphicFrame>
      <p:sp>
        <p:nvSpPr>
          <p:cNvPr id="3486" name=""/>
          <p:cNvSpPr/>
          <p:nvPr/>
        </p:nvSpPr>
        <p:spPr>
          <a:xfrm>
            <a:off x="6013440" y="1968480"/>
            <a:ext cx="2057400" cy="874800"/>
          </a:xfrm>
          <a:prstGeom prst="parallelogram">
            <a:avLst>
              <a:gd name="adj" fmla="val 58796"/>
            </a:avLst>
          </a:prstGeom>
          <a:solidFill>
            <a:srgbClr val="ffffff"/>
          </a:solidFill>
          <a:ln cap="sq"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487" name=""/>
          <p:cNvSpPr/>
          <p:nvPr/>
        </p:nvSpPr>
        <p:spPr>
          <a:xfrm>
            <a:off x="3378240" y="1968480"/>
            <a:ext cx="3575160" cy="906480"/>
          </a:xfrm>
          <a:prstGeom prst="rect">
            <a:avLst/>
          </a:prstGeom>
          <a:solidFill>
            <a:srgbClr val="ffffff"/>
          </a:solidFill>
          <a:ln cap="sq"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488" name=""/>
          <p:cNvSpPr/>
          <p:nvPr/>
        </p:nvSpPr>
        <p:spPr>
          <a:xfrm>
            <a:off x="1895400" y="1968480"/>
            <a:ext cx="1940040" cy="874800"/>
          </a:xfrm>
          <a:prstGeom prst="parallelogram">
            <a:avLst>
              <a:gd name="adj" fmla="val 55442"/>
            </a:avLst>
          </a:prstGeom>
          <a:solidFill>
            <a:srgbClr val="ffffff"/>
          </a:solidFill>
          <a:ln cap="sq" w="2844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3489" name=""/>
          <p:cNvSpPr/>
          <p:nvPr/>
        </p:nvSpPr>
        <p:spPr>
          <a:xfrm>
            <a:off x="1895400" y="2843280"/>
            <a:ext cx="6421680" cy="3392280"/>
          </a:xfrm>
          <a:prstGeom prst="rect">
            <a:avLst/>
          </a:prstGeom>
          <a:solidFill>
            <a:srgbClr val="ffffff"/>
          </a:solidFill>
          <a:ln cap="sq" w="2844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3490" name=""/>
          <p:cNvSpPr/>
          <p:nvPr/>
        </p:nvSpPr>
        <p:spPr>
          <a:xfrm>
            <a:off x="6794640" y="1986120"/>
            <a:ext cx="317520" cy="83952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491" name=""/>
          <p:cNvSpPr/>
          <p:nvPr/>
        </p:nvSpPr>
        <p:spPr>
          <a:xfrm rot="17934600">
            <a:off x="2050200" y="2354400"/>
            <a:ext cx="8132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Start date*</a:t>
            </a:r>
            <a:endParaRPr b="0" lang="en-US" sz="1000" strike="noStrike" u="none">
              <a:solidFill>
                <a:srgbClr val="ffffff"/>
              </a:solidFill>
              <a:effectLst/>
              <a:uFillTx/>
              <a:latin typeface="Times New Roman"/>
            </a:endParaRPr>
          </a:p>
        </p:txBody>
      </p:sp>
      <p:sp>
        <p:nvSpPr>
          <p:cNvPr id="3492" name=""/>
          <p:cNvSpPr/>
          <p:nvPr/>
        </p:nvSpPr>
        <p:spPr>
          <a:xfrm rot="18165000">
            <a:off x="2824560" y="2137320"/>
            <a:ext cx="714960" cy="551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Average </a:t>
            </a:r>
            <a:endParaRPr b="0" lang="en-US" sz="10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capacity</a:t>
            </a:r>
            <a:endParaRPr b="0" lang="en-US" sz="10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 growth</a:t>
            </a:r>
            <a:endParaRPr b="0" lang="en-US" sz="1000" strike="noStrike" u="none">
              <a:solidFill>
                <a:srgbClr val="ffffff"/>
              </a:solidFill>
              <a:effectLst/>
              <a:uFillTx/>
              <a:latin typeface="Times New Roman"/>
            </a:endParaRPr>
          </a:p>
        </p:txBody>
      </p:sp>
      <p:sp>
        <p:nvSpPr>
          <p:cNvPr id="3493" name=""/>
          <p:cNvSpPr/>
          <p:nvPr/>
        </p:nvSpPr>
        <p:spPr>
          <a:xfrm flipH="1">
            <a:off x="2533680" y="1968480"/>
            <a:ext cx="533520" cy="874800"/>
          </a:xfrm>
          <a:prstGeom prst="line">
            <a:avLst/>
          </a:prstGeom>
          <a:ln cap="sq"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494" name=""/>
          <p:cNvSpPr/>
          <p:nvPr/>
        </p:nvSpPr>
        <p:spPr>
          <a:xfrm flipH="1">
            <a:off x="3371760" y="2008080"/>
            <a:ext cx="457200" cy="824040"/>
          </a:xfrm>
          <a:prstGeom prst="line">
            <a:avLst/>
          </a:prstGeom>
          <a:ln cap="sq" w="572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495" name=""/>
          <p:cNvSpPr/>
          <p:nvPr/>
        </p:nvSpPr>
        <p:spPr>
          <a:xfrm flipH="1">
            <a:off x="3352680" y="1974960"/>
            <a:ext cx="533520" cy="874440"/>
          </a:xfrm>
          <a:prstGeom prst="line">
            <a:avLst/>
          </a:prstGeom>
          <a:ln cap="sq"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496" name=""/>
          <p:cNvSpPr/>
          <p:nvPr/>
        </p:nvSpPr>
        <p:spPr>
          <a:xfrm flipH="1">
            <a:off x="4292640" y="1968480"/>
            <a:ext cx="533520" cy="874800"/>
          </a:xfrm>
          <a:prstGeom prst="line">
            <a:avLst/>
          </a:prstGeom>
          <a:ln cap="sq"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497" name=""/>
          <p:cNvSpPr/>
          <p:nvPr/>
        </p:nvSpPr>
        <p:spPr>
          <a:xfrm rot="18165000">
            <a:off x="4637520" y="2092320"/>
            <a:ext cx="848520" cy="551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Average </a:t>
            </a:r>
            <a:endParaRPr b="0" lang="en-US" sz="10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new </a:t>
            </a:r>
            <a:endParaRPr b="0" lang="en-US" sz="10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investment</a:t>
            </a:r>
            <a:endParaRPr b="0" lang="en-US" sz="1000" strike="noStrike" u="none">
              <a:solidFill>
                <a:srgbClr val="ffffff"/>
              </a:solidFill>
              <a:effectLst/>
              <a:uFillTx/>
              <a:latin typeface="Times New Roman"/>
            </a:endParaRPr>
          </a:p>
        </p:txBody>
      </p:sp>
      <p:sp>
        <p:nvSpPr>
          <p:cNvPr id="3498" name=""/>
          <p:cNvSpPr/>
          <p:nvPr/>
        </p:nvSpPr>
        <p:spPr>
          <a:xfrm flipH="1">
            <a:off x="5200560" y="1955880"/>
            <a:ext cx="533520" cy="874800"/>
          </a:xfrm>
          <a:prstGeom prst="line">
            <a:avLst/>
          </a:prstGeom>
          <a:ln cap="sq"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499" name=""/>
          <p:cNvSpPr/>
          <p:nvPr/>
        </p:nvSpPr>
        <p:spPr>
          <a:xfrm>
            <a:off x="1895400" y="3321000"/>
            <a:ext cx="6421680" cy="0"/>
          </a:xfrm>
          <a:prstGeom prst="line">
            <a:avLst/>
          </a:prstGeom>
          <a:ln cap="sq"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500" name=""/>
          <p:cNvSpPr/>
          <p:nvPr/>
        </p:nvSpPr>
        <p:spPr>
          <a:xfrm>
            <a:off x="1895400" y="3767040"/>
            <a:ext cx="6421680" cy="0"/>
          </a:xfrm>
          <a:prstGeom prst="line">
            <a:avLst/>
          </a:prstGeom>
          <a:ln cap="sq"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501" name=""/>
          <p:cNvSpPr/>
          <p:nvPr/>
        </p:nvSpPr>
        <p:spPr>
          <a:xfrm>
            <a:off x="1895400" y="4232160"/>
            <a:ext cx="6421680" cy="0"/>
          </a:xfrm>
          <a:prstGeom prst="line">
            <a:avLst/>
          </a:prstGeom>
          <a:ln cap="sq"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502" name=""/>
          <p:cNvSpPr/>
          <p:nvPr/>
        </p:nvSpPr>
        <p:spPr>
          <a:xfrm>
            <a:off x="1895400" y="4724280"/>
            <a:ext cx="6421680" cy="0"/>
          </a:xfrm>
          <a:prstGeom prst="line">
            <a:avLst/>
          </a:prstGeom>
          <a:ln cap="sq"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503" name=""/>
          <p:cNvSpPr/>
          <p:nvPr/>
        </p:nvSpPr>
        <p:spPr>
          <a:xfrm>
            <a:off x="1895400" y="5237280"/>
            <a:ext cx="6421680" cy="0"/>
          </a:xfrm>
          <a:prstGeom prst="line">
            <a:avLst/>
          </a:prstGeom>
          <a:ln cap="sq"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504" name=""/>
          <p:cNvSpPr/>
          <p:nvPr/>
        </p:nvSpPr>
        <p:spPr>
          <a:xfrm>
            <a:off x="1895400" y="5749920"/>
            <a:ext cx="6421680" cy="0"/>
          </a:xfrm>
          <a:prstGeom prst="line">
            <a:avLst/>
          </a:prstGeom>
          <a:ln cap="sq"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505" name=""/>
          <p:cNvSpPr/>
          <p:nvPr/>
        </p:nvSpPr>
        <p:spPr>
          <a:xfrm>
            <a:off x="2533680" y="2843280"/>
            <a:ext cx="0" cy="3392280"/>
          </a:xfrm>
          <a:prstGeom prst="line">
            <a:avLst/>
          </a:prstGeom>
          <a:ln cap="sq"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506" name=""/>
          <p:cNvSpPr/>
          <p:nvPr/>
        </p:nvSpPr>
        <p:spPr>
          <a:xfrm>
            <a:off x="3371760" y="2835360"/>
            <a:ext cx="0" cy="3392280"/>
          </a:xfrm>
          <a:prstGeom prst="line">
            <a:avLst/>
          </a:prstGeom>
          <a:ln cap="sq"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507" name=""/>
          <p:cNvSpPr/>
          <p:nvPr/>
        </p:nvSpPr>
        <p:spPr>
          <a:xfrm>
            <a:off x="4327560" y="2844720"/>
            <a:ext cx="0" cy="3392640"/>
          </a:xfrm>
          <a:prstGeom prst="line">
            <a:avLst/>
          </a:prstGeom>
          <a:ln cap="sq"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508" name=""/>
          <p:cNvSpPr/>
          <p:nvPr/>
        </p:nvSpPr>
        <p:spPr>
          <a:xfrm>
            <a:off x="5210280" y="2844720"/>
            <a:ext cx="0" cy="3392640"/>
          </a:xfrm>
          <a:prstGeom prst="line">
            <a:avLst/>
          </a:prstGeom>
          <a:ln cap="sq"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509" name=""/>
          <p:cNvSpPr/>
          <p:nvPr/>
        </p:nvSpPr>
        <p:spPr>
          <a:xfrm>
            <a:off x="6019920" y="2835360"/>
            <a:ext cx="0" cy="3392280"/>
          </a:xfrm>
          <a:prstGeom prst="line">
            <a:avLst/>
          </a:prstGeom>
          <a:ln cap="sq"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510" name=""/>
          <p:cNvSpPr/>
          <p:nvPr/>
        </p:nvSpPr>
        <p:spPr>
          <a:xfrm>
            <a:off x="6838920" y="2835360"/>
            <a:ext cx="0" cy="3392280"/>
          </a:xfrm>
          <a:prstGeom prst="line">
            <a:avLst/>
          </a:prstGeom>
          <a:ln cap="sq"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511" name=""/>
          <p:cNvSpPr/>
          <p:nvPr/>
        </p:nvSpPr>
        <p:spPr>
          <a:xfrm flipH="1">
            <a:off x="6019560" y="1984320"/>
            <a:ext cx="533160" cy="874800"/>
          </a:xfrm>
          <a:prstGeom prst="line">
            <a:avLst/>
          </a:prstGeom>
          <a:ln cap="sq"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512" name=""/>
          <p:cNvSpPr/>
          <p:nvPr/>
        </p:nvSpPr>
        <p:spPr>
          <a:xfrm rot="18165000">
            <a:off x="5425920" y="2129400"/>
            <a:ext cx="827280" cy="551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Change in </a:t>
            </a:r>
            <a:endParaRPr b="0" lang="en-US" sz="10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wholesale </a:t>
            </a:r>
            <a:endParaRPr b="0" lang="en-US" sz="10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 price</a:t>
            </a:r>
            <a:endParaRPr b="0" lang="en-US" sz="1000" strike="noStrike" u="none">
              <a:solidFill>
                <a:srgbClr val="ffffff"/>
              </a:solidFill>
              <a:effectLst/>
              <a:uFillTx/>
              <a:latin typeface="Times New Roman"/>
            </a:endParaRPr>
          </a:p>
        </p:txBody>
      </p:sp>
      <p:sp>
        <p:nvSpPr>
          <p:cNvPr id="3513" name=""/>
          <p:cNvSpPr/>
          <p:nvPr/>
        </p:nvSpPr>
        <p:spPr>
          <a:xfrm flipH="1">
            <a:off x="6829200" y="1965240"/>
            <a:ext cx="533160" cy="874800"/>
          </a:xfrm>
          <a:prstGeom prst="line">
            <a:avLst/>
          </a:prstGeom>
          <a:ln cap="sq"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514" name=""/>
          <p:cNvSpPr/>
          <p:nvPr/>
        </p:nvSpPr>
        <p:spPr>
          <a:xfrm rot="18073200">
            <a:off x="6273360" y="2297160"/>
            <a:ext cx="66564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Savings</a:t>
            </a:r>
            <a:endParaRPr b="0" lang="en-US" sz="1000" strike="noStrike" u="none">
              <a:solidFill>
                <a:srgbClr val="ffffff"/>
              </a:solidFill>
              <a:effectLst/>
              <a:uFillTx/>
              <a:latin typeface="Times New Roman"/>
            </a:endParaRPr>
          </a:p>
        </p:txBody>
      </p:sp>
      <p:sp>
        <p:nvSpPr>
          <p:cNvPr id="3515" name=""/>
          <p:cNvSpPr/>
          <p:nvPr/>
        </p:nvSpPr>
        <p:spPr>
          <a:xfrm rot="18073200">
            <a:off x="6994800" y="2060280"/>
            <a:ext cx="925920" cy="551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Industry</a:t>
            </a:r>
            <a:endParaRPr b="0" lang="en-US" sz="10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wages /</a:t>
            </a:r>
            <a:endParaRPr b="0" lang="en-US" sz="10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employment</a:t>
            </a:r>
            <a:endParaRPr b="0" lang="en-US" sz="1000" strike="noStrike" u="none">
              <a:solidFill>
                <a:srgbClr val="ffffff"/>
              </a:solidFill>
              <a:effectLst/>
              <a:uFillTx/>
              <a:latin typeface="Times New Roman"/>
            </a:endParaRPr>
          </a:p>
        </p:txBody>
      </p:sp>
      <p:sp>
        <p:nvSpPr>
          <p:cNvPr id="3516" name=""/>
          <p:cNvSpPr/>
          <p:nvPr/>
        </p:nvSpPr>
        <p:spPr>
          <a:xfrm>
            <a:off x="1925280" y="2946240"/>
            <a:ext cx="53748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1990</a:t>
            </a:r>
            <a:endParaRPr b="0" lang="en-US" sz="1400" strike="noStrike" u="none">
              <a:solidFill>
                <a:srgbClr val="ffffff"/>
              </a:solidFill>
              <a:effectLst/>
              <a:uFillTx/>
              <a:latin typeface="Times New Roman"/>
            </a:endParaRPr>
          </a:p>
        </p:txBody>
      </p:sp>
      <p:sp>
        <p:nvSpPr>
          <p:cNvPr id="3517" name=""/>
          <p:cNvSpPr/>
          <p:nvPr/>
        </p:nvSpPr>
        <p:spPr>
          <a:xfrm>
            <a:off x="2508840" y="2817720"/>
            <a:ext cx="681120" cy="5209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2 GW/</a:t>
            </a:r>
            <a:endParaRPr b="0" lang="en-US" sz="1400" strike="noStrike" u="none">
              <a:solidFill>
                <a:srgbClr val="ffffff"/>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year</a:t>
            </a:r>
            <a:endParaRPr b="0" lang="en-US" sz="1400" strike="noStrike" u="none">
              <a:solidFill>
                <a:srgbClr val="ffffff"/>
              </a:solidFill>
              <a:effectLst/>
              <a:uFillTx/>
              <a:latin typeface="Times New Roman"/>
            </a:endParaRPr>
          </a:p>
        </p:txBody>
      </p:sp>
      <p:sp>
        <p:nvSpPr>
          <p:cNvPr id="3518" name=""/>
          <p:cNvSpPr/>
          <p:nvPr/>
        </p:nvSpPr>
        <p:spPr>
          <a:xfrm>
            <a:off x="4312440" y="2819520"/>
            <a:ext cx="883800" cy="5209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$1.1 bn</a:t>
            </a:r>
            <a:endParaRPr b="0" lang="en-US" sz="1400" strike="noStrike" u="none">
              <a:solidFill>
                <a:srgbClr val="ffffff"/>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U.S./year</a:t>
            </a:r>
            <a:endParaRPr b="0" lang="en-US" sz="1400" strike="noStrike" u="none">
              <a:solidFill>
                <a:srgbClr val="ffffff"/>
              </a:solidFill>
              <a:effectLst/>
              <a:uFillTx/>
              <a:latin typeface="Times New Roman"/>
            </a:endParaRPr>
          </a:p>
        </p:txBody>
      </p:sp>
      <p:sp>
        <p:nvSpPr>
          <p:cNvPr id="3519" name=""/>
          <p:cNvSpPr/>
          <p:nvPr/>
        </p:nvSpPr>
        <p:spPr>
          <a:xfrm>
            <a:off x="5213880" y="2819520"/>
            <a:ext cx="789840" cy="5209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-20% to</a:t>
            </a:r>
            <a:endParaRPr b="0" lang="en-US" sz="1400" strike="noStrike" u="none">
              <a:solidFill>
                <a:srgbClr val="ffffff"/>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30%</a:t>
            </a:r>
            <a:endParaRPr b="0" lang="en-US" sz="1400" strike="noStrike" u="none">
              <a:solidFill>
                <a:srgbClr val="ffffff"/>
              </a:solidFill>
              <a:effectLst/>
              <a:uFillTx/>
              <a:latin typeface="Times New Roman"/>
            </a:endParaRPr>
          </a:p>
        </p:txBody>
      </p:sp>
      <p:sp>
        <p:nvSpPr>
          <p:cNvPr id="3520" name=""/>
          <p:cNvSpPr/>
          <p:nvPr/>
        </p:nvSpPr>
        <p:spPr>
          <a:xfrm rot="18165000">
            <a:off x="3629160" y="2085120"/>
            <a:ext cx="827280" cy="7045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Change in </a:t>
            </a:r>
            <a:endParaRPr b="0" lang="en-US" sz="10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retail </a:t>
            </a:r>
            <a:endParaRPr b="0" lang="en-US" sz="10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 price  to </a:t>
            </a:r>
            <a:endParaRPr b="0" lang="en-US" sz="10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date</a:t>
            </a:r>
            <a:endParaRPr b="0" lang="en-US" sz="1000" strike="noStrike" u="none">
              <a:solidFill>
                <a:srgbClr val="ffffff"/>
              </a:solidFill>
              <a:effectLst/>
              <a:uFillTx/>
              <a:latin typeface="Times New Roman"/>
            </a:endParaRPr>
          </a:p>
        </p:txBody>
      </p:sp>
      <p:sp>
        <p:nvSpPr>
          <p:cNvPr id="3521" name=""/>
          <p:cNvSpPr/>
          <p:nvPr/>
        </p:nvSpPr>
        <p:spPr>
          <a:xfrm>
            <a:off x="3539160" y="2921040"/>
            <a:ext cx="59688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-21%</a:t>
            </a:r>
            <a:endParaRPr b="0" lang="en-US" sz="1400" strike="noStrike" u="none">
              <a:solidFill>
                <a:srgbClr val="ffffff"/>
              </a:solidFill>
              <a:effectLst/>
              <a:uFillTx/>
              <a:latin typeface="Times New Roman"/>
            </a:endParaRPr>
          </a:p>
        </p:txBody>
      </p:sp>
      <p:sp>
        <p:nvSpPr>
          <p:cNvPr id="3522" name=""/>
          <p:cNvSpPr/>
          <p:nvPr/>
        </p:nvSpPr>
        <p:spPr>
          <a:xfrm>
            <a:off x="5990760" y="2825640"/>
            <a:ext cx="883800" cy="5209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$3.65 bn</a:t>
            </a:r>
            <a:endParaRPr b="0" lang="en-US" sz="1400" strike="noStrike" u="none">
              <a:solidFill>
                <a:srgbClr val="ffffff"/>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U.S./year</a:t>
            </a:r>
            <a:endParaRPr b="0" lang="en-US" sz="1400" strike="noStrike" u="none">
              <a:solidFill>
                <a:srgbClr val="ffffff"/>
              </a:solidFill>
              <a:effectLst/>
              <a:uFillTx/>
              <a:latin typeface="Times New Roman"/>
            </a:endParaRPr>
          </a:p>
        </p:txBody>
      </p:sp>
      <p:sp>
        <p:nvSpPr>
          <p:cNvPr id="3523" name=""/>
          <p:cNvSpPr/>
          <p:nvPr/>
        </p:nvSpPr>
        <p:spPr>
          <a:xfrm>
            <a:off x="235800" y="1579680"/>
            <a:ext cx="34797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BENEFITS PER REGION OR COUNTRY</a:t>
            </a:r>
            <a:endParaRPr b="0" lang="en-US" sz="1400" strike="noStrike" u="none">
              <a:solidFill>
                <a:srgbClr val="ffffff"/>
              </a:solidFill>
              <a:effectLst/>
              <a:uFillTx/>
              <a:latin typeface="Times New Roman"/>
            </a:endParaRPr>
          </a:p>
        </p:txBody>
      </p:sp>
      <p:sp>
        <p:nvSpPr>
          <p:cNvPr id="3524" name=""/>
          <p:cNvSpPr/>
          <p:nvPr/>
        </p:nvSpPr>
        <p:spPr>
          <a:xfrm rot="17934600">
            <a:off x="7805880" y="2311920"/>
            <a:ext cx="7783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Reliability</a:t>
            </a:r>
            <a:endParaRPr b="0" lang="en-US" sz="1000" strike="noStrike" u="none">
              <a:solidFill>
                <a:srgbClr val="ffffff"/>
              </a:solidFill>
              <a:effectLst/>
              <a:uFillTx/>
              <a:latin typeface="Times New Roman"/>
            </a:endParaRPr>
          </a:p>
        </p:txBody>
      </p:sp>
      <p:sp>
        <p:nvSpPr>
          <p:cNvPr id="3525" name=""/>
          <p:cNvSpPr/>
          <p:nvPr/>
        </p:nvSpPr>
        <p:spPr>
          <a:xfrm>
            <a:off x="7588080" y="2832120"/>
            <a:ext cx="0" cy="3392640"/>
          </a:xfrm>
          <a:prstGeom prst="line">
            <a:avLst/>
          </a:prstGeom>
          <a:ln cap="sq"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526" name=""/>
          <p:cNvSpPr/>
          <p:nvPr/>
        </p:nvSpPr>
        <p:spPr>
          <a:xfrm>
            <a:off x="7442280" y="1536840"/>
            <a:ext cx="1104840" cy="15300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000" strike="noStrike" u="none">
                <a:solidFill>
                  <a:srgbClr val="ffffff"/>
                </a:solidFill>
                <a:effectLst/>
                <a:uFillTx/>
                <a:latin typeface="Arial"/>
              </a:rPr>
              <a:t>ESTIMATE</a:t>
            </a:r>
            <a:endParaRPr b="0" lang="en-US" sz="1000" strike="noStrike" u="none">
              <a:solidFill>
                <a:srgbClr val="ffffff"/>
              </a:solidFill>
              <a:effectLst/>
              <a:uFillTx/>
              <a:latin typeface="Times New Roman"/>
            </a:endParaRPr>
          </a:p>
        </p:txBody>
      </p:sp>
      <p:sp>
        <p:nvSpPr>
          <p:cNvPr id="3527" name=""/>
          <p:cNvSpPr/>
          <p:nvPr/>
        </p:nvSpPr>
        <p:spPr>
          <a:xfrm>
            <a:off x="7475400" y="1535040"/>
            <a:ext cx="968400" cy="0"/>
          </a:xfrm>
          <a:prstGeom prst="line">
            <a:avLst/>
          </a:prstGeom>
          <a:ln w="9360">
            <a:solidFill>
              <a:srgbClr val="ffffff"/>
            </a:solidFill>
            <a:miter/>
          </a:ln>
        </p:spPr>
        <p:style>
          <a:lnRef idx="0"/>
          <a:fillRef idx="0"/>
          <a:effectRef idx="0"/>
          <a:fontRef idx="minor"/>
        </p:style>
        <p:txBody>
          <a:bodyPr lIns="0" rIns="0" tIns="0" bIns="0" anchor="t">
            <a:noAutofit/>
          </a:bodyPr>
          <a:p>
            <a:endParaRPr b="0" lang="en-US" sz="2400" strike="noStrike" u="none">
              <a:solidFill>
                <a:srgbClr val="ffffff"/>
              </a:solidFill>
              <a:effectLst/>
              <a:uFillTx/>
              <a:latin typeface="Times New Roman"/>
            </a:endParaRPr>
          </a:p>
        </p:txBody>
      </p:sp>
      <p:sp>
        <p:nvSpPr>
          <p:cNvPr id="3528" name=""/>
          <p:cNvSpPr/>
          <p:nvPr/>
        </p:nvSpPr>
        <p:spPr>
          <a:xfrm>
            <a:off x="7475400" y="1677960"/>
            <a:ext cx="968400" cy="0"/>
          </a:xfrm>
          <a:prstGeom prst="line">
            <a:avLst/>
          </a:prstGeom>
          <a:ln w="9360">
            <a:solidFill>
              <a:srgbClr val="ffffff"/>
            </a:solidFill>
            <a:miter/>
          </a:ln>
        </p:spPr>
        <p:style>
          <a:lnRef idx="0"/>
          <a:fillRef idx="0"/>
          <a:effectRef idx="0"/>
          <a:fontRef idx="minor"/>
        </p:style>
        <p:txBody>
          <a:bodyPr lIns="0" rIns="0" tIns="0" bIns="0" anchor="t">
            <a:noAutofit/>
          </a:bodyPr>
          <a:p>
            <a:endParaRPr b="0" lang="en-US" sz="2400" strike="noStrike" u="none">
              <a:solidFill>
                <a:srgbClr val="ffffff"/>
              </a:solidFill>
              <a:effectLst/>
              <a:uFillTx/>
              <a:latin typeface="Times New Roman"/>
            </a:endParaRPr>
          </a:p>
        </p:txBody>
      </p:sp>
      <p:sp>
        <p:nvSpPr>
          <p:cNvPr id="3529" name=""/>
          <p:cNvSpPr/>
          <p:nvPr/>
        </p:nvSpPr>
        <p:spPr>
          <a:xfrm>
            <a:off x="137880" y="6434280"/>
            <a:ext cx="16801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 Start date means…..</a:t>
            </a:r>
            <a:endParaRPr b="0" lang="en-US" sz="1200" strike="noStrike" u="none">
              <a:solidFill>
                <a:srgbClr val="ffffff"/>
              </a:solidFill>
              <a:effectLst/>
              <a:uFillTx/>
              <a:latin typeface="Times New Roman"/>
            </a:endParaRPr>
          </a:p>
        </p:txBody>
      </p:sp>
      <p:sp>
        <p:nvSpPr>
          <p:cNvPr id="3530" name=""/>
          <p:cNvSpPr/>
          <p:nvPr/>
        </p:nvSpPr>
        <p:spPr>
          <a:xfrm>
            <a:off x="3962520" y="3733920"/>
            <a:ext cx="4800600" cy="2209680"/>
          </a:xfrm>
          <a:prstGeom prst="ellipse">
            <a:avLst/>
          </a:prstGeom>
          <a:solidFill>
            <a:srgbClr val="99ff99"/>
          </a:solidFill>
          <a:ln cap="sq" w="1260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0000"/>
                </a:solidFill>
                <a:effectLst/>
                <a:uFillTx/>
                <a:latin typeface="Arial"/>
              </a:rPr>
              <a:t>Margaret, could you</a:t>
            </a:r>
            <a:endParaRPr b="0" lang="en-US" sz="24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0000"/>
                </a:solidFill>
                <a:effectLst/>
                <a:uFillTx/>
                <a:latin typeface="Arial"/>
              </a:rPr>
              <a:t> please help me </a:t>
            </a:r>
            <a:endParaRPr b="0" lang="en-US" sz="24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0000"/>
                </a:solidFill>
                <a:effectLst/>
                <a:uFillTx/>
                <a:latin typeface="Arial"/>
              </a:rPr>
              <a:t>with this one according to</a:t>
            </a:r>
            <a:endParaRPr b="0" lang="en-US" sz="24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0000"/>
                </a:solidFill>
                <a:effectLst/>
                <a:uFillTx/>
                <a:latin typeface="Arial"/>
              </a:rPr>
              <a:t> what we discussed </a:t>
            </a:r>
            <a:endParaRPr b="0" lang="en-US" sz="24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0000"/>
                </a:solidFill>
                <a:effectLst/>
                <a:uFillTx/>
                <a:latin typeface="Arial"/>
              </a:rPr>
              <a:t>with Jim?</a:t>
            </a:r>
            <a:endParaRPr b="0" lang="en-US" sz="2400" strike="noStrike" u="none">
              <a:solidFill>
                <a:srgbClr val="ffffff"/>
              </a:solidFill>
              <a:effectLst/>
              <a:uFillTx/>
              <a:latin typeface="Times New Roman"/>
            </a:endParaRPr>
          </a:p>
        </p:txBody>
      </p:sp>
      <p:sp>
        <p:nvSpPr>
          <p:cNvPr id="2" name="PlaceHolder 1"/>
          <p:cNvSpPr>
            <a:spLocks noGrp="1"/>
          </p:cNvSpPr>
          <p:nvPr>
            <p:ph type="sldNum" idx="3"/>
          </p:nvPr>
        </p:nvSpPr>
        <p:spPr/>
        <p:txBody>
          <a:bodyPr/>
          <a:p>
            <a:fld id="{E1E73FE1-B9F3-49AD-B068-6E6E16F65949}"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3531" name=""/>
          <p:cNvSpPr/>
          <p:nvPr/>
        </p:nvSpPr>
        <p:spPr>
          <a:xfrm>
            <a:off x="1041480" y="2921040"/>
            <a:ext cx="7010280" cy="94788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ffff00"/>
                </a:solidFill>
                <a:effectLst/>
                <a:uFillTx/>
                <a:latin typeface="Times New Roman"/>
              </a:rPr>
              <a:t>Key Success Factors for Competitive Electricity Markets</a:t>
            </a:r>
            <a:endParaRPr b="0" lang="en-US" sz="2800" strike="noStrike" u="none">
              <a:solidFill>
                <a:srgbClr val="ffffff"/>
              </a:solidFill>
              <a:effectLst/>
              <a:uFillTx/>
              <a:latin typeface="Times New Roman"/>
            </a:endParaRPr>
          </a:p>
        </p:txBody>
      </p:sp>
      <p:graphicFrame>
        <p:nvGraphicFramePr>
          <p:cNvPr id="3532" name=""/>
          <p:cNvGraphicFramePr/>
          <p:nvPr/>
        </p:nvGraphicFramePr>
        <p:xfrm>
          <a:off x="8547120" y="0"/>
          <a:ext cx="595440" cy="587520"/>
        </p:xfrm>
        <a:graphic>
          <a:graphicData uri="http://schemas.openxmlformats.org/presentationml/2006/ole">
            <p:oleObj r:id="rId1" spid="">
              <p:embed/>
              <p:pic>
                <p:nvPicPr>
                  <p:cNvPr id="3533" name="" descr=""/>
                  <p:cNvPicPr/>
                  <p:nvPr/>
                </p:nvPicPr>
                <p:blipFill>
                  <a:blip r:embed="rId2"/>
                  <a:stretch/>
                </p:blipFill>
                <p:spPr>
                  <a:xfrm>
                    <a:off x="8547120" y="0"/>
                    <a:ext cx="595440" cy="587520"/>
                  </a:xfrm>
                  <a:prstGeom prst="rect">
                    <a:avLst/>
                  </a:prstGeom>
                  <a:noFill/>
                  <a:ln w="0">
                    <a:noFill/>
                  </a:ln>
                </p:spPr>
              </p:pic>
            </p:oleObj>
          </a:graphicData>
        </a:graphic>
      </p:graphicFrame>
      <p:sp>
        <p:nvSpPr>
          <p:cNvPr id="2" name="PlaceHolder 1"/>
          <p:cNvSpPr>
            <a:spLocks noGrp="1"/>
          </p:cNvSpPr>
          <p:nvPr>
            <p:ph type="sldNum" idx="3"/>
          </p:nvPr>
        </p:nvSpPr>
        <p:spPr/>
        <p:txBody>
          <a:bodyPr/>
          <a:p>
            <a:fld id="{A333276E-98EC-406F-8BF9-5E8B5150FE3E}"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45" name=""/>
          <p:cNvSpPr/>
          <p:nvPr/>
        </p:nvSpPr>
        <p:spPr>
          <a:xfrm>
            <a:off x="915840" y="635040"/>
            <a:ext cx="1560960" cy="5209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00"/>
                </a:solidFill>
                <a:effectLst/>
                <a:uFillTx/>
                <a:latin typeface="Times New Roman"/>
              </a:rPr>
              <a:t>Objective</a:t>
            </a:r>
            <a:endParaRPr b="0" lang="en-US" sz="2800" strike="noStrike" u="none">
              <a:solidFill>
                <a:srgbClr val="ffffff"/>
              </a:solidFill>
              <a:effectLst/>
              <a:uFillTx/>
              <a:latin typeface="Times New Roman"/>
            </a:endParaRPr>
          </a:p>
        </p:txBody>
      </p:sp>
      <p:sp>
        <p:nvSpPr>
          <p:cNvPr id="46" name=""/>
          <p:cNvSpPr/>
          <p:nvPr/>
        </p:nvSpPr>
        <p:spPr>
          <a:xfrm>
            <a:off x="1673280" y="1371600"/>
            <a:ext cx="5807160" cy="448092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 This document is designed to present policy makers around the world with the key issues for the restructuring of the electric industry.</a:t>
            </a:r>
            <a:endParaRPr b="0" lang="en-US" sz="16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  It explains why the electric industries around the world should and can be restructured. It explains the current and the proposed structures of the industry.</a:t>
            </a:r>
            <a:endParaRPr b="0" lang="en-US" sz="16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 It develops a general vision of the restructured industry and gives examples of the benefits to the consumers and to the economy of the proposed change.</a:t>
            </a:r>
            <a:endParaRPr b="0" lang="en-US" sz="16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 It offers an initial strategic approach to reform giving a first glimpse at some of the issues that have to be addressed.</a:t>
            </a:r>
            <a:endParaRPr b="0" lang="en-US" sz="16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 Finally it presents frameworks which will help work towards the solution of some of the key issues</a:t>
            </a:r>
            <a:endParaRPr b="0" lang="en-US" sz="1600" strike="noStrike" u="none">
              <a:solidFill>
                <a:srgbClr val="ffffff"/>
              </a:solidFill>
              <a:effectLst/>
              <a:uFillTx/>
              <a:latin typeface="Times New Roman"/>
            </a:endParaRPr>
          </a:p>
        </p:txBody>
      </p:sp>
      <p:graphicFrame>
        <p:nvGraphicFramePr>
          <p:cNvPr id="47" name=""/>
          <p:cNvGraphicFramePr/>
          <p:nvPr/>
        </p:nvGraphicFramePr>
        <p:xfrm>
          <a:off x="8547120" y="0"/>
          <a:ext cx="595440" cy="587520"/>
        </p:xfrm>
        <a:graphic>
          <a:graphicData uri="http://schemas.openxmlformats.org/presentationml/2006/ole">
            <p:oleObj r:id="rId1" spid="">
              <p:embed/>
              <p:pic>
                <p:nvPicPr>
                  <p:cNvPr id="48" name="" descr=""/>
                  <p:cNvPicPr/>
                  <p:nvPr/>
                </p:nvPicPr>
                <p:blipFill>
                  <a:blip r:embed="rId2"/>
                  <a:stretch/>
                </p:blipFill>
                <p:spPr>
                  <a:xfrm>
                    <a:off x="8547120" y="0"/>
                    <a:ext cx="595440" cy="587520"/>
                  </a:xfrm>
                  <a:prstGeom prst="rect">
                    <a:avLst/>
                  </a:prstGeom>
                  <a:noFill/>
                  <a:ln w="0">
                    <a:noFill/>
                  </a:ln>
                </p:spPr>
              </p:pic>
            </p:oleObj>
          </a:graphicData>
        </a:graphic>
      </p:graphicFrame>
      <p:sp>
        <p:nvSpPr>
          <p:cNvPr id="2" name="PlaceHolder 1"/>
          <p:cNvSpPr>
            <a:spLocks noGrp="1"/>
          </p:cNvSpPr>
          <p:nvPr>
            <p:ph type="sldNum" idx="3"/>
          </p:nvPr>
        </p:nvSpPr>
        <p:spPr/>
        <p:txBody>
          <a:bodyPr/>
          <a:p>
            <a:fld id="{79E3E261-41C1-44EF-AA3E-95196BDC3400}"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3534" name=""/>
          <p:cNvSpPr/>
          <p:nvPr/>
        </p:nvSpPr>
        <p:spPr>
          <a:xfrm>
            <a:off x="988560" y="685800"/>
            <a:ext cx="71384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ffffff"/>
                </a:solidFill>
                <a:effectLst/>
                <a:uFillTx/>
                <a:latin typeface="Times New Roman"/>
              </a:rPr>
              <a:t>Key Success Factors for Competitive Electricity Markets</a:t>
            </a:r>
            <a:endParaRPr b="0" lang="en-US" sz="2400" strike="noStrike" u="none">
              <a:solidFill>
                <a:srgbClr val="ffffff"/>
              </a:solidFill>
              <a:effectLst/>
              <a:uFillTx/>
              <a:latin typeface="Times New Roman"/>
            </a:endParaRPr>
          </a:p>
        </p:txBody>
      </p:sp>
      <p:sp>
        <p:nvSpPr>
          <p:cNvPr id="3535" name=""/>
          <p:cNvSpPr/>
          <p:nvPr/>
        </p:nvSpPr>
        <p:spPr>
          <a:xfrm>
            <a:off x="990720" y="2057400"/>
            <a:ext cx="763092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ffff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00"/>
                </a:solidFill>
                <a:effectLst/>
                <a:uFillTx/>
                <a:latin typeface="Arial"/>
              </a:rPr>
              <a:t> Competition throughout supply chain </a:t>
            </a:r>
            <a:endParaRPr b="0" lang="en-US" sz="2000" strike="noStrike" u="none">
              <a:solidFill>
                <a:srgbClr val="ffffff"/>
              </a:solidFill>
              <a:effectLst/>
              <a:uFillTx/>
              <a:latin typeface="Times New Roman"/>
            </a:endParaRPr>
          </a:p>
        </p:txBody>
      </p:sp>
      <p:sp>
        <p:nvSpPr>
          <p:cNvPr id="3536" name=""/>
          <p:cNvSpPr/>
          <p:nvPr/>
        </p:nvSpPr>
        <p:spPr>
          <a:xfrm>
            <a:off x="986400" y="2774880"/>
            <a:ext cx="466956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buClr>
                <a:srgbClr val="ffff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00"/>
                </a:solidFill>
                <a:effectLst/>
                <a:uFillTx/>
                <a:latin typeface="Arial"/>
              </a:rPr>
              <a:t> Building an efficient generation market</a:t>
            </a:r>
            <a:endParaRPr b="0" lang="en-US" sz="2000" strike="noStrike" u="none">
              <a:solidFill>
                <a:srgbClr val="ffffff"/>
              </a:solidFill>
              <a:effectLst/>
              <a:uFillTx/>
              <a:latin typeface="Times New Roman"/>
            </a:endParaRPr>
          </a:p>
        </p:txBody>
      </p:sp>
      <p:sp>
        <p:nvSpPr>
          <p:cNvPr id="3537" name=""/>
          <p:cNvSpPr/>
          <p:nvPr/>
        </p:nvSpPr>
        <p:spPr>
          <a:xfrm>
            <a:off x="984240" y="3446640"/>
            <a:ext cx="541872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buClr>
                <a:srgbClr val="ffff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00"/>
                </a:solidFill>
                <a:effectLst/>
                <a:uFillTx/>
                <a:latin typeface="Arial"/>
              </a:rPr>
              <a:t> Ensuring effective competition for consumers</a:t>
            </a:r>
            <a:endParaRPr b="0" lang="en-US" sz="2000" strike="noStrike" u="none">
              <a:solidFill>
                <a:srgbClr val="ffffff"/>
              </a:solidFill>
              <a:effectLst/>
              <a:uFillTx/>
              <a:latin typeface="Times New Roman"/>
            </a:endParaRPr>
          </a:p>
        </p:txBody>
      </p:sp>
      <p:sp>
        <p:nvSpPr>
          <p:cNvPr id="3538" name=""/>
          <p:cNvSpPr/>
          <p:nvPr/>
        </p:nvSpPr>
        <p:spPr>
          <a:xfrm>
            <a:off x="984600" y="4118040"/>
            <a:ext cx="616860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buClr>
                <a:srgbClr val="ffff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00"/>
                </a:solidFill>
                <a:effectLst/>
                <a:uFillTx/>
                <a:latin typeface="Arial"/>
              </a:rPr>
              <a:t> Managing risk efficiently through wholesale markets</a:t>
            </a:r>
            <a:endParaRPr b="0" lang="en-US" sz="2000" strike="noStrike" u="none">
              <a:solidFill>
                <a:srgbClr val="ffffff"/>
              </a:solidFill>
              <a:effectLst/>
              <a:uFillTx/>
              <a:latin typeface="Times New Roman"/>
            </a:endParaRPr>
          </a:p>
        </p:txBody>
      </p:sp>
      <p:sp>
        <p:nvSpPr>
          <p:cNvPr id="3539" name=""/>
          <p:cNvSpPr/>
          <p:nvPr/>
        </p:nvSpPr>
        <p:spPr>
          <a:xfrm>
            <a:off x="979920" y="4791240"/>
            <a:ext cx="717300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buClr>
                <a:srgbClr val="ffff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ff00"/>
                </a:solidFill>
                <a:effectLst/>
                <a:uFillTx/>
                <a:latin typeface="Arial"/>
              </a:rPr>
              <a:t> Increased trading opportunities  make markets more efficient</a:t>
            </a:r>
            <a:endParaRPr b="0" lang="en-US" sz="2000" strike="noStrike" u="none">
              <a:solidFill>
                <a:srgbClr val="ffffff"/>
              </a:solidFill>
              <a:effectLst/>
              <a:uFillTx/>
              <a:latin typeface="Times New Roman"/>
            </a:endParaRPr>
          </a:p>
        </p:txBody>
      </p:sp>
      <p:graphicFrame>
        <p:nvGraphicFramePr>
          <p:cNvPr id="3540" name=""/>
          <p:cNvGraphicFramePr/>
          <p:nvPr/>
        </p:nvGraphicFramePr>
        <p:xfrm>
          <a:off x="8547120" y="0"/>
          <a:ext cx="595440" cy="587520"/>
        </p:xfrm>
        <a:graphic>
          <a:graphicData uri="http://schemas.openxmlformats.org/presentationml/2006/ole">
            <p:oleObj r:id="rId1" spid="">
              <p:embed/>
              <p:pic>
                <p:nvPicPr>
                  <p:cNvPr id="3541" name="" descr=""/>
                  <p:cNvPicPr/>
                  <p:nvPr/>
                </p:nvPicPr>
                <p:blipFill>
                  <a:blip r:embed="rId2"/>
                  <a:stretch/>
                </p:blipFill>
                <p:spPr>
                  <a:xfrm>
                    <a:off x="8547120" y="0"/>
                    <a:ext cx="595440" cy="587520"/>
                  </a:xfrm>
                  <a:prstGeom prst="rect">
                    <a:avLst/>
                  </a:prstGeom>
                  <a:noFill/>
                  <a:ln w="0">
                    <a:noFill/>
                  </a:ln>
                </p:spPr>
              </p:pic>
            </p:oleObj>
          </a:graphicData>
        </a:graphic>
      </p:graphicFrame>
      <p:sp>
        <p:nvSpPr>
          <p:cNvPr id="2" name="PlaceHolder 1"/>
          <p:cNvSpPr>
            <a:spLocks noGrp="1"/>
          </p:cNvSpPr>
          <p:nvPr>
            <p:ph type="sldNum" idx="3"/>
          </p:nvPr>
        </p:nvSpPr>
        <p:spPr/>
        <p:txBody>
          <a:bodyPr/>
          <a:p>
            <a:fld id="{1520B3D6-23B7-4B8B-96BF-27A66B7387AC}"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3542" name="PlaceHolder 1"/>
          <p:cNvSpPr>
            <a:spLocks noGrp="1"/>
          </p:cNvSpPr>
          <p:nvPr>
            <p:ph type="title"/>
          </p:nvPr>
        </p:nvSpPr>
        <p:spPr>
          <a:xfrm>
            <a:off x="198360" y="50760"/>
            <a:ext cx="4741920" cy="823320"/>
          </a:xfrm>
          <a:prstGeom prst="rect">
            <a:avLst/>
          </a:prstGeom>
          <a:noFill/>
          <a:ln w="0">
            <a:noFill/>
          </a:ln>
        </p:spPr>
        <p:txBody>
          <a:bodyPr lIns="91440" rIns="91440" tIns="45720" bIns="45720" anchor="t">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ffffff"/>
                </a:solidFill>
                <a:effectLst/>
                <a:uFillTx/>
                <a:latin typeface="Times New Roman"/>
              </a:rPr>
              <a:t>Competition throughout supply chain</a:t>
            </a:r>
            <a:endParaRPr b="0" lang="en-US" sz="2400" strike="noStrike" u="none">
              <a:solidFill>
                <a:srgbClr val="ffff00"/>
              </a:solidFill>
              <a:effectLst/>
              <a:uFillTx/>
              <a:latin typeface="Times New Roman"/>
            </a:endParaRPr>
          </a:p>
        </p:txBody>
      </p:sp>
      <p:sp>
        <p:nvSpPr>
          <p:cNvPr id="3543" name="PlaceHolder 2"/>
          <p:cNvSpPr>
            <a:spLocks noGrp="1"/>
          </p:cNvSpPr>
          <p:nvPr>
            <p:ph/>
          </p:nvPr>
        </p:nvSpPr>
        <p:spPr>
          <a:xfrm>
            <a:off x="2771640" y="1701360"/>
            <a:ext cx="5958000" cy="4800600"/>
          </a:xfrm>
          <a:prstGeom prst="rect">
            <a:avLst/>
          </a:prstGeom>
          <a:noFill/>
          <a:ln w="0">
            <a:noFill/>
          </a:ln>
        </p:spPr>
        <p:txBody>
          <a:bodyPr lIns="90000" rIns="90000" tIns="46800" bIns="46800" anchor="t">
            <a:normAutofit/>
          </a:bodyPr>
          <a:p>
            <a:pPr marL="343080" indent="-343080">
              <a:lnSpc>
                <a:spcPct val="100000"/>
              </a:lnSpc>
              <a:spcBef>
                <a:spcPts val="400"/>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ffffff"/>
                </a:solidFill>
                <a:effectLst/>
                <a:uFillTx/>
                <a:latin typeface="Arial"/>
              </a:rPr>
              <a:t>Product and service unbundling and complete open access to transport is available in the fuel supply chain </a:t>
            </a:r>
            <a:endParaRPr b="0" lang="en-US" sz="1600" strike="noStrike" u="none">
              <a:solidFill>
                <a:srgbClr val="ffffff"/>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Times New Roman"/>
            </a:endParaRPr>
          </a:p>
          <a:p>
            <a:pPr marL="343080" indent="-343080">
              <a:lnSpc>
                <a:spcPct val="100000"/>
              </a:lnSpc>
              <a:spcBef>
                <a:spcPts val="400"/>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ffffff"/>
                </a:solidFill>
                <a:effectLst/>
                <a:uFillTx/>
                <a:latin typeface="Arial"/>
              </a:rPr>
              <a:t>Generators produce power efficiently</a:t>
            </a:r>
            <a:endParaRPr b="0" lang="en-US" sz="1600" strike="noStrike" u="none">
              <a:solidFill>
                <a:srgbClr val="ffffff"/>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Times New Roman"/>
            </a:endParaRPr>
          </a:p>
          <a:p>
            <a:pPr marL="343080" indent="-343080">
              <a:lnSpc>
                <a:spcPct val="100000"/>
              </a:lnSpc>
              <a:spcBef>
                <a:spcPts val="400"/>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ffffff"/>
                </a:solidFill>
                <a:effectLst/>
                <a:uFillTx/>
                <a:latin typeface="Arial"/>
              </a:rPr>
              <a:t>Efficient wholesale contract markets allow generators and retailers to manage their energy price and supply risks cheaply and efficiently  </a:t>
            </a:r>
            <a:endParaRPr b="0" lang="en-US" sz="1600" strike="noStrike" u="none">
              <a:solidFill>
                <a:srgbClr val="ffffff"/>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Times New Roman"/>
            </a:endParaRPr>
          </a:p>
          <a:p>
            <a:pPr marL="343080" indent="-343080">
              <a:lnSpc>
                <a:spcPct val="100000"/>
              </a:lnSpc>
              <a:spcBef>
                <a:spcPts val="400"/>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ffffff"/>
                </a:solidFill>
                <a:effectLst/>
                <a:uFillTx/>
                <a:latin typeface="Arial"/>
              </a:rPr>
              <a:t>There is undiscriminated open access to transport to promote efficient markets</a:t>
            </a:r>
            <a:endParaRPr b="0" lang="en-US" sz="1600" strike="noStrike" u="none">
              <a:solidFill>
                <a:srgbClr val="ffffff"/>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Times New Roman"/>
            </a:endParaRPr>
          </a:p>
          <a:p>
            <a:pPr marL="343080" indent="-343080">
              <a:lnSpc>
                <a:spcPct val="100000"/>
              </a:lnSpc>
              <a:spcBef>
                <a:spcPts val="400"/>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ffffff"/>
                </a:solidFill>
                <a:effectLst/>
                <a:uFillTx/>
                <a:latin typeface="Arial"/>
              </a:rPr>
              <a:t>Retailers compete on price and service offerings to win and retain consumers</a:t>
            </a:r>
            <a:endParaRPr b="0" lang="en-US" sz="1600" strike="noStrike" u="none">
              <a:solidFill>
                <a:srgbClr val="ffffff"/>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Times New Roman"/>
            </a:endParaRPr>
          </a:p>
          <a:p>
            <a:pPr marL="343080" indent="-343080">
              <a:lnSpc>
                <a:spcPct val="100000"/>
              </a:lnSpc>
              <a:spcBef>
                <a:spcPts val="400"/>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ffffff"/>
                </a:solidFill>
                <a:effectLst/>
                <a:uFillTx/>
                <a:latin typeface="Arial"/>
              </a:rPr>
              <a:t>Consumers choice based on individual preferences </a:t>
            </a:r>
            <a:endParaRPr b="0" lang="en-US" sz="1600" strike="noStrike" u="none">
              <a:solidFill>
                <a:srgbClr val="ffffff"/>
              </a:solidFill>
              <a:effectLst/>
              <a:uFillTx/>
              <a:latin typeface="Times New Roman"/>
            </a:endParaRPr>
          </a:p>
        </p:txBody>
      </p:sp>
      <p:sp>
        <p:nvSpPr>
          <p:cNvPr id="3544" name=""/>
          <p:cNvSpPr/>
          <p:nvPr/>
        </p:nvSpPr>
        <p:spPr>
          <a:xfrm>
            <a:off x="657360" y="2673360"/>
            <a:ext cx="1604880" cy="397440"/>
          </a:xfrm>
          <a:prstGeom prst="rect">
            <a:avLst/>
          </a:prstGeom>
          <a:solidFill>
            <a:srgbClr val="ff9900"/>
          </a:solidFill>
          <a:ln w="12600">
            <a:solidFill>
              <a:srgbClr val="ffffff"/>
            </a:solidFill>
            <a:miter/>
          </a:ln>
        </p:spPr>
        <p:style>
          <a:lnRef idx="0"/>
          <a:fillRef idx="0"/>
          <a:effectRef idx="0"/>
          <a:fontRef idx="minor"/>
        </p:style>
        <p:txBody>
          <a:bodyPr lIns="92160" rIns="92160" tIns="46080" bIns="46080" anchor="t">
            <a:spAutoFit/>
          </a:bodyPr>
          <a:p>
            <a:pPr algn="ct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0" lang="en-GB" sz="2000" strike="noStrike" u="none">
                <a:solidFill>
                  <a:srgbClr val="0000cc"/>
                </a:solidFill>
                <a:effectLst/>
                <a:uFillTx/>
                <a:latin typeface="Arial"/>
              </a:rPr>
              <a:t>Generation</a:t>
            </a:r>
            <a:endParaRPr b="0" lang="en-US" sz="2000" strike="noStrike" u="none">
              <a:solidFill>
                <a:srgbClr val="ffffff"/>
              </a:solidFill>
              <a:effectLst/>
              <a:uFillTx/>
              <a:latin typeface="Times New Roman"/>
            </a:endParaRPr>
          </a:p>
        </p:txBody>
      </p:sp>
      <p:sp>
        <p:nvSpPr>
          <p:cNvPr id="3545" name=""/>
          <p:cNvSpPr/>
          <p:nvPr/>
        </p:nvSpPr>
        <p:spPr>
          <a:xfrm>
            <a:off x="657360" y="3703680"/>
            <a:ext cx="1604880" cy="397440"/>
          </a:xfrm>
          <a:prstGeom prst="rect">
            <a:avLst/>
          </a:prstGeom>
          <a:solidFill>
            <a:srgbClr val="ff9900"/>
          </a:solidFill>
          <a:ln w="12600">
            <a:solidFill>
              <a:srgbClr val="ffffff"/>
            </a:solidFill>
            <a:miter/>
          </a:ln>
        </p:spPr>
        <p:style>
          <a:lnRef idx="0"/>
          <a:fillRef idx="0"/>
          <a:effectRef idx="0"/>
          <a:fontRef idx="minor"/>
        </p:style>
        <p:txBody>
          <a:bodyPr lIns="92160" rIns="92160" tIns="46080" bIns="46080" anchor="t">
            <a:spAutoFit/>
          </a:bodyPr>
          <a:p>
            <a:pPr algn="ct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0" lang="en-GB" sz="2000" strike="noStrike" u="none">
                <a:solidFill>
                  <a:srgbClr val="0000cc"/>
                </a:solidFill>
                <a:effectLst/>
                <a:uFillTx/>
                <a:latin typeface="Arial"/>
              </a:rPr>
              <a:t>Wholesale</a:t>
            </a:r>
            <a:endParaRPr b="0" lang="en-US" sz="2000" strike="noStrike" u="none">
              <a:solidFill>
                <a:srgbClr val="ffffff"/>
              </a:solidFill>
              <a:effectLst/>
              <a:uFillTx/>
              <a:latin typeface="Times New Roman"/>
            </a:endParaRPr>
          </a:p>
        </p:txBody>
      </p:sp>
      <p:sp>
        <p:nvSpPr>
          <p:cNvPr id="3546" name=""/>
          <p:cNvSpPr/>
          <p:nvPr/>
        </p:nvSpPr>
        <p:spPr>
          <a:xfrm>
            <a:off x="657360" y="4734000"/>
            <a:ext cx="1604880" cy="397440"/>
          </a:xfrm>
          <a:prstGeom prst="rect">
            <a:avLst/>
          </a:prstGeom>
          <a:solidFill>
            <a:srgbClr val="ff9900"/>
          </a:solidFill>
          <a:ln w="12600">
            <a:solidFill>
              <a:srgbClr val="ffffff"/>
            </a:solidFill>
            <a:miter/>
          </a:ln>
        </p:spPr>
        <p:style>
          <a:lnRef idx="0"/>
          <a:fillRef idx="0"/>
          <a:effectRef idx="0"/>
          <a:fontRef idx="minor"/>
        </p:style>
        <p:txBody>
          <a:bodyPr lIns="92160" rIns="92160" tIns="46080" bIns="46080" anchor="t">
            <a:spAutoFit/>
          </a:bodyPr>
          <a:p>
            <a:pPr algn="ct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0" lang="en-GB" sz="2000" strike="noStrike" u="none">
                <a:solidFill>
                  <a:srgbClr val="0000cc"/>
                </a:solidFill>
                <a:effectLst/>
                <a:uFillTx/>
                <a:latin typeface="Arial"/>
              </a:rPr>
              <a:t>Retail</a:t>
            </a:r>
            <a:endParaRPr b="0" lang="en-US" sz="2000" strike="noStrike" u="none">
              <a:solidFill>
                <a:srgbClr val="ffffff"/>
              </a:solidFill>
              <a:effectLst/>
              <a:uFillTx/>
              <a:latin typeface="Times New Roman"/>
            </a:endParaRPr>
          </a:p>
        </p:txBody>
      </p:sp>
      <p:sp>
        <p:nvSpPr>
          <p:cNvPr id="3547" name=""/>
          <p:cNvSpPr/>
          <p:nvPr/>
        </p:nvSpPr>
        <p:spPr>
          <a:xfrm>
            <a:off x="657360" y="5764320"/>
            <a:ext cx="1604880" cy="397440"/>
          </a:xfrm>
          <a:prstGeom prst="rect">
            <a:avLst/>
          </a:prstGeom>
          <a:solidFill>
            <a:srgbClr val="ff9900"/>
          </a:solidFill>
          <a:ln w="12600">
            <a:solidFill>
              <a:srgbClr val="ffffff"/>
            </a:solidFill>
            <a:miter/>
          </a:ln>
        </p:spPr>
        <p:style>
          <a:lnRef idx="0"/>
          <a:fillRef idx="0"/>
          <a:effectRef idx="0"/>
          <a:fontRef idx="minor"/>
        </p:style>
        <p:txBody>
          <a:bodyPr lIns="92160" rIns="92160" tIns="46080" bIns="46080" anchor="t">
            <a:spAutoFit/>
          </a:bodyPr>
          <a:p>
            <a:pPr algn="ct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0" lang="en-GB" sz="2000" strike="noStrike" u="none">
                <a:solidFill>
                  <a:srgbClr val="0000cc"/>
                </a:solidFill>
                <a:effectLst/>
                <a:uFillTx/>
                <a:latin typeface="Arial"/>
              </a:rPr>
              <a:t>Consumer</a:t>
            </a:r>
            <a:endParaRPr b="0" lang="en-US" sz="2000" strike="noStrike" u="none">
              <a:solidFill>
                <a:srgbClr val="ffffff"/>
              </a:solidFill>
              <a:effectLst/>
              <a:uFillTx/>
              <a:latin typeface="Times New Roman"/>
            </a:endParaRPr>
          </a:p>
        </p:txBody>
      </p:sp>
      <p:sp>
        <p:nvSpPr>
          <p:cNvPr id="3548" name=""/>
          <p:cNvSpPr/>
          <p:nvPr/>
        </p:nvSpPr>
        <p:spPr>
          <a:xfrm>
            <a:off x="657360" y="1643040"/>
            <a:ext cx="1604880" cy="397440"/>
          </a:xfrm>
          <a:prstGeom prst="rect">
            <a:avLst/>
          </a:prstGeom>
          <a:solidFill>
            <a:srgbClr val="ff9900"/>
          </a:solidFill>
          <a:ln w="12600">
            <a:solidFill>
              <a:srgbClr val="ffffff"/>
            </a:solidFill>
            <a:miter/>
          </a:ln>
        </p:spPr>
        <p:style>
          <a:lnRef idx="0"/>
          <a:fillRef idx="0"/>
          <a:effectRef idx="0"/>
          <a:fontRef idx="minor"/>
        </p:style>
        <p:txBody>
          <a:bodyPr lIns="92160" rIns="92160" tIns="46080" bIns="46080" anchor="t">
            <a:spAutoFit/>
          </a:bodyPr>
          <a:p>
            <a:pPr algn="ct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0" lang="en-GB" sz="2000" strike="noStrike" u="none">
                <a:solidFill>
                  <a:srgbClr val="0000cc"/>
                </a:solidFill>
                <a:effectLst/>
                <a:uFillTx/>
                <a:latin typeface="Arial"/>
              </a:rPr>
              <a:t>Fuel supply</a:t>
            </a:r>
            <a:endParaRPr b="0" lang="en-US" sz="2000" strike="noStrike" u="none">
              <a:solidFill>
                <a:srgbClr val="ffffff"/>
              </a:solidFill>
              <a:effectLst/>
              <a:uFillTx/>
              <a:latin typeface="Times New Roman"/>
            </a:endParaRPr>
          </a:p>
        </p:txBody>
      </p:sp>
      <p:sp>
        <p:nvSpPr>
          <p:cNvPr id="3549" name=""/>
          <p:cNvSpPr/>
          <p:nvPr/>
        </p:nvSpPr>
        <p:spPr>
          <a:xfrm>
            <a:off x="1190520" y="2057400"/>
            <a:ext cx="533520" cy="609480"/>
          </a:xfrm>
          <a:prstGeom prst="downArrow">
            <a:avLst>
              <a:gd name="adj1" fmla="val 50000"/>
              <a:gd name="adj2" fmla="val 28559"/>
            </a:avLst>
          </a:prstGeom>
          <a:solidFill>
            <a:srgbClr val="3399ff"/>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3550" name=""/>
          <p:cNvSpPr/>
          <p:nvPr/>
        </p:nvSpPr>
        <p:spPr>
          <a:xfrm>
            <a:off x="1190520" y="3075120"/>
            <a:ext cx="533520" cy="609480"/>
          </a:xfrm>
          <a:prstGeom prst="downArrow">
            <a:avLst>
              <a:gd name="adj1" fmla="val 50000"/>
              <a:gd name="adj2" fmla="val 28559"/>
            </a:avLst>
          </a:prstGeom>
          <a:solidFill>
            <a:srgbClr val="3399ff"/>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3551" name=""/>
          <p:cNvSpPr/>
          <p:nvPr/>
        </p:nvSpPr>
        <p:spPr>
          <a:xfrm>
            <a:off x="1190520" y="4118040"/>
            <a:ext cx="533520" cy="609480"/>
          </a:xfrm>
          <a:prstGeom prst="downArrow">
            <a:avLst>
              <a:gd name="adj1" fmla="val 50000"/>
              <a:gd name="adj2" fmla="val 28559"/>
            </a:avLst>
          </a:prstGeom>
          <a:solidFill>
            <a:srgbClr val="3399ff"/>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3552" name=""/>
          <p:cNvSpPr/>
          <p:nvPr/>
        </p:nvSpPr>
        <p:spPr>
          <a:xfrm>
            <a:off x="1190520" y="5148360"/>
            <a:ext cx="533520" cy="609480"/>
          </a:xfrm>
          <a:prstGeom prst="downArrow">
            <a:avLst>
              <a:gd name="adj1" fmla="val 50000"/>
              <a:gd name="adj2" fmla="val 28559"/>
            </a:avLst>
          </a:prstGeom>
          <a:solidFill>
            <a:srgbClr val="3399ff"/>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graphicFrame>
        <p:nvGraphicFramePr>
          <p:cNvPr id="3553" name=""/>
          <p:cNvGraphicFramePr/>
          <p:nvPr/>
        </p:nvGraphicFramePr>
        <p:xfrm>
          <a:off x="8547120" y="0"/>
          <a:ext cx="595440" cy="587520"/>
        </p:xfrm>
        <a:graphic>
          <a:graphicData uri="http://schemas.openxmlformats.org/presentationml/2006/ole">
            <p:oleObj r:id="rId1" spid="">
              <p:embed/>
              <p:pic>
                <p:nvPicPr>
                  <p:cNvPr id="3554" name="" descr=""/>
                  <p:cNvPicPr/>
                  <p:nvPr/>
                </p:nvPicPr>
                <p:blipFill>
                  <a:blip r:embed="rId2"/>
                  <a:stretch/>
                </p:blipFill>
                <p:spPr>
                  <a:xfrm>
                    <a:off x="8547120" y="0"/>
                    <a:ext cx="595440" cy="587520"/>
                  </a:xfrm>
                  <a:prstGeom prst="rect">
                    <a:avLst/>
                  </a:prstGeom>
                  <a:noFill/>
                  <a:ln w="0">
                    <a:noFill/>
                  </a:ln>
                </p:spPr>
              </p:pic>
            </p:oleObj>
          </a:graphicData>
        </a:graphic>
      </p:graphicFrame>
      <p:sp>
        <p:nvSpPr>
          <p:cNvPr id="3555" name=""/>
          <p:cNvSpPr/>
          <p:nvPr/>
        </p:nvSpPr>
        <p:spPr>
          <a:xfrm>
            <a:off x="189000" y="514440"/>
            <a:ext cx="8157960" cy="58104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00"/>
                </a:solidFill>
                <a:effectLst/>
                <a:uFillTx/>
                <a:latin typeface="Arial"/>
              </a:rPr>
              <a:t>The solution should include a competitive environment in every step of the way, including the fuel supply.</a:t>
            </a:r>
            <a:endParaRPr b="0" lang="en-US" sz="1800" strike="noStrike" u="none">
              <a:solidFill>
                <a:srgbClr val="ffffff"/>
              </a:solidFill>
              <a:effectLst/>
              <a:uFillTx/>
              <a:latin typeface="Times New Roman"/>
            </a:endParaRPr>
          </a:p>
        </p:txBody>
      </p:sp>
      <p:sp>
        <p:nvSpPr>
          <p:cNvPr id="3556" name=""/>
          <p:cNvSpPr/>
          <p:nvPr/>
        </p:nvSpPr>
        <p:spPr>
          <a:xfrm>
            <a:off x="153000" y="1160640"/>
            <a:ext cx="37965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STRUCTURING EFFECTIVE COMPETITION</a:t>
            </a:r>
            <a:endParaRPr b="0" lang="en-US" sz="1400" strike="noStrike" u="none">
              <a:solidFill>
                <a:srgbClr val="ffffff"/>
              </a:solidFill>
              <a:effectLst/>
              <a:uFillTx/>
              <a:latin typeface="Times New Roman"/>
            </a:endParaRPr>
          </a:p>
        </p:txBody>
      </p:sp>
      <p:sp>
        <p:nvSpPr>
          <p:cNvPr id="4" name="PlaceHolder 3"/>
          <p:cNvSpPr>
            <a:spLocks noGrp="1"/>
          </p:cNvSpPr>
          <p:nvPr>
            <p:ph type="sldNum" idx="3"/>
          </p:nvPr>
        </p:nvSpPr>
        <p:spPr/>
        <p:txBody>
          <a:bodyPr/>
          <a:p>
            <a:fld id="{94A9D3C6-BCF0-4DDC-981D-DB83C2358C31}"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3557" name="PlaceHolder 1"/>
          <p:cNvSpPr>
            <a:spLocks noGrp="1"/>
          </p:cNvSpPr>
          <p:nvPr>
            <p:ph type="title"/>
          </p:nvPr>
        </p:nvSpPr>
        <p:spPr>
          <a:xfrm>
            <a:off x="274680" y="108000"/>
            <a:ext cx="4983120" cy="823320"/>
          </a:xfrm>
          <a:prstGeom prst="rect">
            <a:avLst/>
          </a:prstGeom>
          <a:noFill/>
          <a:ln w="0">
            <a:noFill/>
          </a:ln>
        </p:spPr>
        <p:txBody>
          <a:bodyPr lIns="91440" rIns="91440" tIns="45720" bIns="45720" anchor="t">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ffffff"/>
                </a:solidFill>
                <a:effectLst/>
                <a:uFillTx/>
                <a:latin typeface="Times New Roman"/>
              </a:rPr>
              <a:t>Building an efficient generation market</a:t>
            </a:r>
            <a:endParaRPr b="0" lang="en-US" sz="2400" strike="noStrike" u="none">
              <a:solidFill>
                <a:srgbClr val="ffff00"/>
              </a:solidFill>
              <a:effectLst/>
              <a:uFillTx/>
              <a:latin typeface="Times New Roman"/>
            </a:endParaRPr>
          </a:p>
        </p:txBody>
      </p:sp>
      <p:sp>
        <p:nvSpPr>
          <p:cNvPr id="3558" name="PlaceHolder 2"/>
          <p:cNvSpPr>
            <a:spLocks noGrp="1"/>
          </p:cNvSpPr>
          <p:nvPr>
            <p:ph/>
          </p:nvPr>
        </p:nvSpPr>
        <p:spPr>
          <a:xfrm>
            <a:off x="304920" y="1905120"/>
            <a:ext cx="3504960" cy="4114800"/>
          </a:xfrm>
          <a:prstGeom prst="rect">
            <a:avLst/>
          </a:prstGeom>
          <a:noFill/>
          <a:ln w="0">
            <a:noFill/>
          </a:ln>
        </p:spPr>
        <p:txBody>
          <a:bodyPr lIns="92160" rIns="92160" tIns="46080" bIns="46080" anchor="t">
            <a:normAutofit/>
          </a:bodyPr>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400" strike="noStrike" u="none">
                <a:solidFill>
                  <a:srgbClr val="ffffff"/>
                </a:solidFill>
                <a:effectLst/>
                <a:uFillTx/>
                <a:latin typeface="Arial"/>
              </a:rPr>
              <a:t> STRUCTURE</a:t>
            </a:r>
            <a:br>
              <a:rPr sz="1800"/>
            </a:br>
            <a:endParaRPr b="0" lang="en-US" sz="1400" strike="noStrike" u="none">
              <a:solidFill>
                <a:srgbClr val="ffffff"/>
              </a:solidFill>
              <a:effectLst/>
              <a:uFillTx/>
              <a:latin typeface="Times New Roman"/>
            </a:endParaRPr>
          </a:p>
          <a:p>
            <a:pPr marL="343080" indent="-343080">
              <a:lnSpc>
                <a:spcPct val="100000"/>
              </a:lnSpc>
              <a:spcBef>
                <a:spcPts val="45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Arial"/>
              </a:rPr>
              <a:t>Many different generators compete at all points on load curve</a:t>
            </a:r>
            <a:endParaRPr b="0" lang="en-US" sz="1800" strike="noStrike" u="none">
              <a:solidFill>
                <a:srgbClr val="ffffff"/>
              </a:solidFill>
              <a:effectLst/>
              <a:uFillTx/>
              <a:latin typeface="Times New Roman"/>
            </a:endParaRPr>
          </a:p>
          <a:p>
            <a:pPr marL="343080" indent="-343080">
              <a:lnSpc>
                <a:spcPct val="100000"/>
              </a:lnSpc>
              <a:spcBef>
                <a:spcPts val="45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Arial"/>
              </a:rPr>
              <a:t>Free-entry (exit) into (out of) market</a:t>
            </a:r>
            <a:endParaRPr b="0" lang="en-US" sz="1800" strike="noStrike" u="none">
              <a:solidFill>
                <a:srgbClr val="ffffff"/>
              </a:solidFill>
              <a:effectLst/>
              <a:uFillTx/>
              <a:latin typeface="Times New Roman"/>
            </a:endParaRPr>
          </a:p>
          <a:p>
            <a:pPr marL="343080" indent="-343080">
              <a:lnSpc>
                <a:spcPct val="100000"/>
              </a:lnSpc>
              <a:spcBef>
                <a:spcPts val="45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Arial"/>
              </a:rPr>
              <a:t>Equal access to delivery infrastructure and market mechanisms</a:t>
            </a:r>
            <a:endParaRPr b="0" lang="en-US" sz="1800" strike="noStrike" u="none">
              <a:solidFill>
                <a:srgbClr val="ffffff"/>
              </a:solidFill>
              <a:effectLst/>
              <a:uFillTx/>
              <a:latin typeface="Times New Roman"/>
            </a:endParaRPr>
          </a:p>
          <a:p>
            <a:pPr lvl="1" marL="743040" indent="-285840">
              <a:lnSpc>
                <a:spcPct val="100000"/>
              </a:lnSpc>
              <a:spcBef>
                <a:spcPts val="45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Arial"/>
              </a:rPr>
              <a:t>vertical separation</a:t>
            </a:r>
            <a:endParaRPr b="0" lang="en-US" sz="1800" strike="noStrike" u="none">
              <a:solidFill>
                <a:srgbClr val="ffffff"/>
              </a:solidFill>
              <a:effectLst/>
              <a:uFillTx/>
              <a:latin typeface="Times New Roman"/>
            </a:endParaRPr>
          </a:p>
          <a:p>
            <a:pPr lvl="1" marL="743040" indent="-285840">
              <a:lnSpc>
                <a:spcPct val="100000"/>
              </a:lnSpc>
              <a:spcBef>
                <a:spcPts val="45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Arial"/>
              </a:rPr>
              <a:t>independent system/market operators</a:t>
            </a:r>
            <a:endParaRPr b="0" lang="en-US" sz="1800" strike="noStrike" u="none">
              <a:solidFill>
                <a:srgbClr val="ffffff"/>
              </a:solidFill>
              <a:effectLst/>
              <a:uFillTx/>
              <a:latin typeface="Times New Roman"/>
            </a:endParaRPr>
          </a:p>
        </p:txBody>
      </p:sp>
      <p:sp>
        <p:nvSpPr>
          <p:cNvPr id="3559" name="PlaceHolder 3"/>
          <p:cNvSpPr>
            <a:spLocks noGrp="1"/>
          </p:cNvSpPr>
          <p:nvPr>
            <p:ph/>
          </p:nvPr>
        </p:nvSpPr>
        <p:spPr>
          <a:xfrm>
            <a:off x="5460480" y="2676600"/>
            <a:ext cx="3419640" cy="2805120"/>
          </a:xfrm>
          <a:prstGeom prst="rect">
            <a:avLst/>
          </a:prstGeom>
          <a:noFill/>
          <a:ln w="0">
            <a:noFill/>
          </a:ln>
        </p:spPr>
        <p:txBody>
          <a:bodyPr lIns="92160" rIns="92160" tIns="46080" bIns="46080" anchor="t">
            <a:normAutofit/>
          </a:bodyPr>
          <a:p>
            <a:pPr marL="343080" indent="-343080">
              <a:lnSpc>
                <a:spcPct val="100000"/>
              </a:lnSpc>
              <a:spcBef>
                <a:spcPts val="45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Arial"/>
              </a:rPr>
              <a:t>Prices reflect costs in short and long run</a:t>
            </a:r>
            <a:br>
              <a:rPr sz="1800"/>
            </a:br>
            <a:r>
              <a:rPr b="0" lang="en-GB" sz="1800" strike="noStrike" u="none">
                <a:solidFill>
                  <a:srgbClr val="ffffff"/>
                </a:solidFill>
                <a:effectLst/>
                <a:uFillTx/>
                <a:latin typeface="Arial"/>
              </a:rPr>
              <a:t> </a:t>
            </a:r>
            <a:endParaRPr b="0" lang="en-US" sz="1800" strike="noStrike" u="none">
              <a:solidFill>
                <a:srgbClr val="ffffff"/>
              </a:solidFill>
              <a:effectLst/>
              <a:uFillTx/>
              <a:latin typeface="Times New Roman"/>
            </a:endParaRPr>
          </a:p>
          <a:p>
            <a:pPr marL="343080" indent="-343080">
              <a:lnSpc>
                <a:spcPct val="100000"/>
              </a:lnSpc>
              <a:spcBef>
                <a:spcPts val="45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Arial"/>
              </a:rPr>
              <a:t>Price transparency; hourly price changes; real time price information</a:t>
            </a:r>
            <a:br>
              <a:rPr sz="1800"/>
            </a:br>
            <a:r>
              <a:rPr b="0" lang="en-GB" sz="1800" strike="noStrike" u="none">
                <a:solidFill>
                  <a:srgbClr val="ffffff"/>
                </a:solidFill>
                <a:effectLst/>
                <a:uFillTx/>
                <a:latin typeface="Arial"/>
              </a:rPr>
              <a:t> </a:t>
            </a:r>
            <a:endParaRPr b="0" lang="en-US" sz="1800" strike="noStrike" u="none">
              <a:solidFill>
                <a:srgbClr val="ffffff"/>
              </a:solidFill>
              <a:effectLst/>
              <a:uFillTx/>
              <a:latin typeface="Times New Roman"/>
            </a:endParaRPr>
          </a:p>
          <a:p>
            <a:pPr marL="343080" indent="-343080">
              <a:lnSpc>
                <a:spcPct val="100000"/>
              </a:lnSpc>
              <a:spcBef>
                <a:spcPts val="45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Arial"/>
              </a:rPr>
              <a:t>Individual generators cannot manipulate market prices</a:t>
            </a:r>
            <a:endParaRPr b="0" lang="en-US" sz="1800" strike="noStrike" u="none">
              <a:solidFill>
                <a:srgbClr val="ffffff"/>
              </a:solidFill>
              <a:effectLst/>
              <a:uFillTx/>
              <a:latin typeface="Times New Roman"/>
            </a:endParaRPr>
          </a:p>
        </p:txBody>
      </p:sp>
      <p:sp>
        <p:nvSpPr>
          <p:cNvPr id="3560" name=""/>
          <p:cNvSpPr/>
          <p:nvPr/>
        </p:nvSpPr>
        <p:spPr>
          <a:xfrm>
            <a:off x="4191120" y="2746440"/>
            <a:ext cx="984240" cy="1977840"/>
          </a:xfrm>
          <a:prstGeom prst="rightArrow">
            <a:avLst>
              <a:gd name="adj1" fmla="val 50000"/>
              <a:gd name="adj2" fmla="val 25009"/>
            </a:avLst>
          </a:prstGeom>
          <a:solidFill>
            <a:srgbClr val="ff990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graphicFrame>
        <p:nvGraphicFramePr>
          <p:cNvPr id="3561" name=""/>
          <p:cNvGraphicFramePr/>
          <p:nvPr/>
        </p:nvGraphicFramePr>
        <p:xfrm>
          <a:off x="8547120" y="0"/>
          <a:ext cx="595440" cy="587520"/>
        </p:xfrm>
        <a:graphic>
          <a:graphicData uri="http://schemas.openxmlformats.org/presentationml/2006/ole">
            <p:oleObj r:id="rId1" spid="">
              <p:embed/>
              <p:pic>
                <p:nvPicPr>
                  <p:cNvPr id="3562" name="" descr=""/>
                  <p:cNvPicPr/>
                  <p:nvPr/>
                </p:nvPicPr>
                <p:blipFill>
                  <a:blip r:embed="rId2"/>
                  <a:stretch/>
                </p:blipFill>
                <p:spPr>
                  <a:xfrm>
                    <a:off x="8547120" y="0"/>
                    <a:ext cx="595440" cy="587520"/>
                  </a:xfrm>
                  <a:prstGeom prst="rect">
                    <a:avLst/>
                  </a:prstGeom>
                  <a:noFill/>
                  <a:ln w="0">
                    <a:noFill/>
                  </a:ln>
                </p:spPr>
              </p:pic>
            </p:oleObj>
          </a:graphicData>
        </a:graphic>
      </p:graphicFrame>
      <p:sp>
        <p:nvSpPr>
          <p:cNvPr id="3563" name=""/>
          <p:cNvSpPr/>
          <p:nvPr/>
        </p:nvSpPr>
        <p:spPr>
          <a:xfrm>
            <a:off x="304920" y="866880"/>
            <a:ext cx="8157960" cy="58104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00"/>
                </a:solidFill>
                <a:effectLst/>
                <a:uFillTx/>
                <a:latin typeface="Arial"/>
              </a:rPr>
              <a:t>Designing and implementing a competitive industry structure before regulatory reform is crucial in order to obtain the best possible outcome regarding competitive generation markets and in order to establish the foundations for future development.</a:t>
            </a:r>
            <a:endParaRPr b="0" lang="en-US" sz="1800" strike="noStrike" u="none">
              <a:solidFill>
                <a:srgbClr val="ffffff"/>
              </a:solidFill>
              <a:effectLst/>
              <a:uFillTx/>
              <a:latin typeface="Times New Roman"/>
            </a:endParaRPr>
          </a:p>
        </p:txBody>
      </p:sp>
      <p:sp>
        <p:nvSpPr>
          <p:cNvPr id="3564" name=""/>
          <p:cNvSpPr/>
          <p:nvPr/>
        </p:nvSpPr>
        <p:spPr>
          <a:xfrm>
            <a:off x="423720" y="2171880"/>
            <a:ext cx="3386160" cy="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565" name=""/>
          <p:cNvSpPr/>
          <p:nvPr/>
        </p:nvSpPr>
        <p:spPr>
          <a:xfrm>
            <a:off x="5554800" y="2171880"/>
            <a:ext cx="3311280" cy="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566" name=""/>
          <p:cNvSpPr/>
          <p:nvPr/>
        </p:nvSpPr>
        <p:spPr>
          <a:xfrm>
            <a:off x="5442120" y="1911240"/>
            <a:ext cx="121104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400" strike="noStrike" u="none">
                <a:solidFill>
                  <a:srgbClr val="ffffff"/>
                </a:solidFill>
                <a:effectLst/>
                <a:uFillTx/>
                <a:latin typeface="Arial"/>
              </a:rPr>
              <a:t>OUTCOMES</a:t>
            </a:r>
            <a:endParaRPr b="0" lang="en-US" sz="1400" strike="noStrike" u="none">
              <a:solidFill>
                <a:srgbClr val="ffffff"/>
              </a:solidFill>
              <a:effectLst/>
              <a:uFillTx/>
              <a:latin typeface="Times New Roman"/>
            </a:endParaRPr>
          </a:p>
        </p:txBody>
      </p:sp>
      <p:sp>
        <p:nvSpPr>
          <p:cNvPr id="5" name="PlaceHolder 4"/>
          <p:cNvSpPr>
            <a:spLocks noGrp="1"/>
          </p:cNvSpPr>
          <p:nvPr>
            <p:ph type="sldNum" idx="3"/>
          </p:nvPr>
        </p:nvSpPr>
        <p:spPr/>
        <p:txBody>
          <a:bodyPr/>
          <a:p>
            <a:fld id="{A58F601B-428D-41F5-AB8B-09F3AD3B6CDA}" type="slidenum">
              <a:t>22</a:t>
            </a:fld>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3567" name="PlaceHolder 1"/>
          <p:cNvSpPr>
            <a:spLocks noGrp="1"/>
          </p:cNvSpPr>
          <p:nvPr>
            <p:ph type="title"/>
          </p:nvPr>
        </p:nvSpPr>
        <p:spPr>
          <a:xfrm>
            <a:off x="306360" y="220680"/>
            <a:ext cx="5764320" cy="823320"/>
          </a:xfrm>
          <a:prstGeom prst="rect">
            <a:avLst/>
          </a:prstGeom>
          <a:noFill/>
          <a:ln w="0">
            <a:noFill/>
          </a:ln>
        </p:spPr>
        <p:txBody>
          <a:bodyPr lIns="91440" rIns="91440" tIns="45720" bIns="45720" anchor="t">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ffffff"/>
                </a:solidFill>
                <a:effectLst/>
                <a:uFillTx/>
                <a:latin typeface="Times New Roman"/>
              </a:rPr>
              <a:t>Ensuring effective competition for consumers</a:t>
            </a:r>
            <a:endParaRPr b="0" lang="en-US" sz="2400" strike="noStrike" u="none">
              <a:solidFill>
                <a:srgbClr val="ffff00"/>
              </a:solidFill>
              <a:effectLst/>
              <a:uFillTx/>
              <a:latin typeface="Times New Roman"/>
            </a:endParaRPr>
          </a:p>
        </p:txBody>
      </p:sp>
      <p:sp>
        <p:nvSpPr>
          <p:cNvPr id="3568" name="PlaceHolder 2"/>
          <p:cNvSpPr>
            <a:spLocks noGrp="1"/>
          </p:cNvSpPr>
          <p:nvPr>
            <p:ph/>
          </p:nvPr>
        </p:nvSpPr>
        <p:spPr>
          <a:xfrm>
            <a:off x="368280" y="1739880"/>
            <a:ext cx="3124080" cy="4114800"/>
          </a:xfrm>
          <a:prstGeom prst="rect">
            <a:avLst/>
          </a:prstGeom>
          <a:noFill/>
          <a:ln w="0">
            <a:noFill/>
          </a:ln>
        </p:spPr>
        <p:txBody>
          <a:bodyPr lIns="92160" rIns="92160" tIns="46080" bIns="46080" anchor="t">
            <a:normAutofit fontScale="85000" lnSpcReduction="9999"/>
          </a:bodyPr>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400" strike="noStrike" u="none">
                <a:solidFill>
                  <a:srgbClr val="ffffff"/>
                </a:solidFill>
                <a:effectLst/>
                <a:uFillTx/>
                <a:latin typeface="Arial"/>
              </a:rPr>
              <a:t>STRUCTURE</a:t>
            </a:r>
            <a:br>
              <a:rPr sz="1800"/>
            </a:br>
            <a:endParaRPr b="0" lang="en-US" sz="1400" strike="noStrike" u="none">
              <a:solidFill>
                <a:srgbClr val="ffffff"/>
              </a:solidFill>
              <a:effectLst/>
              <a:uFillTx/>
              <a:latin typeface="Times New Roman"/>
            </a:endParaRPr>
          </a:p>
          <a:p>
            <a:pPr marL="343080" indent="-343080">
              <a:lnSpc>
                <a:spcPct val="100000"/>
              </a:lnSpc>
              <a:spcBef>
                <a:spcPts val="45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Arial"/>
              </a:rPr>
              <a:t>Many different retailers competing for all customers classes</a:t>
            </a:r>
            <a:endParaRPr b="0" lang="en-US" sz="1800" strike="noStrike" u="none">
              <a:solidFill>
                <a:srgbClr val="ffffff"/>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a:p>
            <a:pPr marL="343080" indent="-343080">
              <a:lnSpc>
                <a:spcPct val="100000"/>
              </a:lnSpc>
              <a:spcBef>
                <a:spcPts val="45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Arial"/>
              </a:rPr>
              <a:t>Low barriers to entering market</a:t>
            </a:r>
            <a:endParaRPr b="0" lang="en-US" sz="1800" strike="noStrike" u="none">
              <a:solidFill>
                <a:srgbClr val="ffffff"/>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a:p>
            <a:pPr marL="343080" indent="-343080">
              <a:lnSpc>
                <a:spcPct val="100000"/>
              </a:lnSpc>
              <a:spcBef>
                <a:spcPts val="45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Arial"/>
              </a:rPr>
              <a:t>Fair, equal access to delivery infrastructure and market mechanisms:</a:t>
            </a:r>
            <a:endParaRPr b="0" lang="en-US" sz="1800" strike="noStrike" u="none">
              <a:solidFill>
                <a:srgbClr val="ffffff"/>
              </a:solidFill>
              <a:effectLst/>
              <a:uFillTx/>
              <a:latin typeface="Times New Roman"/>
            </a:endParaRPr>
          </a:p>
          <a:p>
            <a:pPr lvl="1" marL="743040" indent="-285840">
              <a:lnSpc>
                <a:spcPct val="100000"/>
              </a:lnSpc>
              <a:spcBef>
                <a:spcPts val="45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Arial"/>
              </a:rPr>
              <a:t>vertical separation</a:t>
            </a:r>
            <a:endParaRPr b="0" lang="en-US" sz="1800" strike="noStrike" u="none">
              <a:solidFill>
                <a:srgbClr val="ffffff"/>
              </a:solidFill>
              <a:effectLst/>
              <a:uFillTx/>
              <a:latin typeface="Times New Roman"/>
            </a:endParaRPr>
          </a:p>
          <a:p>
            <a:pPr lvl="1" marL="743040" indent="-285840">
              <a:lnSpc>
                <a:spcPct val="100000"/>
              </a:lnSpc>
              <a:spcBef>
                <a:spcPts val="45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Arial"/>
              </a:rPr>
              <a:t>independent system/market operators</a:t>
            </a:r>
            <a:endParaRPr b="0" lang="en-US" sz="1800" strike="noStrike" u="none">
              <a:solidFill>
                <a:srgbClr val="ffffff"/>
              </a:solidFill>
              <a:effectLst/>
              <a:uFillTx/>
              <a:latin typeface="Times New Roman"/>
            </a:endParaRPr>
          </a:p>
        </p:txBody>
      </p:sp>
      <p:sp>
        <p:nvSpPr>
          <p:cNvPr id="3569" name="PlaceHolder 3"/>
          <p:cNvSpPr>
            <a:spLocks noGrp="1"/>
          </p:cNvSpPr>
          <p:nvPr>
            <p:ph/>
          </p:nvPr>
        </p:nvSpPr>
        <p:spPr>
          <a:xfrm>
            <a:off x="5016600" y="1739880"/>
            <a:ext cx="3047760" cy="4114800"/>
          </a:xfrm>
          <a:prstGeom prst="rect">
            <a:avLst/>
          </a:prstGeom>
          <a:noFill/>
          <a:ln w="0">
            <a:noFill/>
          </a:ln>
        </p:spPr>
        <p:txBody>
          <a:bodyPr lIns="92160" rIns="92160" tIns="46080" bIns="46080" anchor="t">
            <a:normAutofit/>
          </a:bodyPr>
          <a:p>
            <a:pPr marL="343080" indent="-343080">
              <a:lnSpc>
                <a:spcPct val="10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400" strike="noStrike" u="none">
                <a:solidFill>
                  <a:srgbClr val="ffffff"/>
                </a:solidFill>
                <a:effectLst/>
                <a:uFillTx/>
                <a:latin typeface="Arial"/>
              </a:rPr>
              <a:t>OUTCOMES</a:t>
            </a:r>
            <a:br>
              <a:rPr sz="1400"/>
            </a:br>
            <a:endParaRPr b="0" lang="en-US" sz="1400" strike="noStrike" u="none">
              <a:solidFill>
                <a:srgbClr val="ffffff"/>
              </a:solidFill>
              <a:effectLst/>
              <a:uFillTx/>
              <a:latin typeface="Times New Roman"/>
            </a:endParaRPr>
          </a:p>
          <a:p>
            <a:pPr marL="343080" indent="-343080">
              <a:lnSpc>
                <a:spcPct val="100000"/>
              </a:lnSpc>
              <a:spcBef>
                <a:spcPts val="45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Arial"/>
              </a:rPr>
              <a:t>Prices reflect the terms negotiated by consumers</a:t>
            </a:r>
            <a:br>
              <a:rPr sz="1800"/>
            </a:br>
            <a:r>
              <a:rPr b="0" lang="en-GB" sz="1800" strike="noStrike" u="none">
                <a:solidFill>
                  <a:srgbClr val="ffffff"/>
                </a:solidFill>
                <a:effectLst/>
                <a:uFillTx/>
                <a:latin typeface="Arial"/>
              </a:rPr>
              <a:t> </a:t>
            </a:r>
            <a:endParaRPr b="0" lang="en-US" sz="1800" strike="noStrike" u="none">
              <a:solidFill>
                <a:srgbClr val="ffffff"/>
              </a:solidFill>
              <a:effectLst/>
              <a:uFillTx/>
              <a:latin typeface="Times New Roman"/>
            </a:endParaRPr>
          </a:p>
          <a:p>
            <a:pPr marL="343080" indent="-343080">
              <a:lnSpc>
                <a:spcPct val="100000"/>
              </a:lnSpc>
              <a:spcBef>
                <a:spcPts val="45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Arial"/>
              </a:rPr>
              <a:t>Customers can choose from a wide range of product offerings</a:t>
            </a:r>
            <a:endParaRPr b="0" lang="en-US" sz="1800" strike="noStrike" u="none">
              <a:solidFill>
                <a:srgbClr val="ffffff"/>
              </a:solidFill>
              <a:effectLst/>
              <a:uFillTx/>
              <a:latin typeface="Times New Roman"/>
            </a:endParaRPr>
          </a:p>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Arial"/>
              </a:rPr>
              <a:t> </a:t>
            </a:r>
            <a:endParaRPr b="0" lang="en-US" sz="1800" strike="noStrike" u="none">
              <a:solidFill>
                <a:srgbClr val="ffffff"/>
              </a:solidFill>
              <a:effectLst/>
              <a:uFillTx/>
              <a:latin typeface="Times New Roman"/>
            </a:endParaRPr>
          </a:p>
          <a:p>
            <a:pPr marL="343080" indent="-343080">
              <a:lnSpc>
                <a:spcPct val="100000"/>
              </a:lnSpc>
              <a:spcBef>
                <a:spcPts val="45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Arial"/>
              </a:rPr>
              <a:t>Customers get tariffs and contracts which suit their needs</a:t>
            </a:r>
            <a:endParaRPr b="0" lang="en-US" sz="1800" strike="noStrike" u="none">
              <a:solidFill>
                <a:srgbClr val="ffffff"/>
              </a:solidFill>
              <a:effectLst/>
              <a:uFillTx/>
              <a:latin typeface="Times New Roman"/>
            </a:endParaRPr>
          </a:p>
        </p:txBody>
      </p:sp>
      <p:sp>
        <p:nvSpPr>
          <p:cNvPr id="3570" name=""/>
          <p:cNvSpPr/>
          <p:nvPr/>
        </p:nvSpPr>
        <p:spPr>
          <a:xfrm>
            <a:off x="3646440" y="3189240"/>
            <a:ext cx="1216080" cy="1978200"/>
          </a:xfrm>
          <a:prstGeom prst="rightArrow">
            <a:avLst>
              <a:gd name="adj1" fmla="val 50000"/>
              <a:gd name="adj2" fmla="val 25009"/>
            </a:avLst>
          </a:prstGeom>
          <a:solidFill>
            <a:srgbClr val="ff990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graphicFrame>
        <p:nvGraphicFramePr>
          <p:cNvPr id="3571" name=""/>
          <p:cNvGraphicFramePr/>
          <p:nvPr/>
        </p:nvGraphicFramePr>
        <p:xfrm>
          <a:off x="8547120" y="0"/>
          <a:ext cx="595440" cy="587520"/>
        </p:xfrm>
        <a:graphic>
          <a:graphicData uri="http://schemas.openxmlformats.org/presentationml/2006/ole">
            <p:oleObj r:id="rId1" spid="">
              <p:embed/>
              <p:pic>
                <p:nvPicPr>
                  <p:cNvPr id="3572" name="" descr=""/>
                  <p:cNvPicPr/>
                  <p:nvPr/>
                </p:nvPicPr>
                <p:blipFill>
                  <a:blip r:embed="rId2"/>
                  <a:stretch/>
                </p:blipFill>
                <p:spPr>
                  <a:xfrm>
                    <a:off x="8547120" y="0"/>
                    <a:ext cx="595440" cy="587520"/>
                  </a:xfrm>
                  <a:prstGeom prst="rect">
                    <a:avLst/>
                  </a:prstGeom>
                  <a:noFill/>
                  <a:ln w="0">
                    <a:noFill/>
                  </a:ln>
                </p:spPr>
              </p:pic>
            </p:oleObj>
          </a:graphicData>
        </a:graphic>
      </p:graphicFrame>
      <p:sp>
        <p:nvSpPr>
          <p:cNvPr id="3573" name=""/>
          <p:cNvSpPr/>
          <p:nvPr/>
        </p:nvSpPr>
        <p:spPr>
          <a:xfrm>
            <a:off x="304920" y="841320"/>
            <a:ext cx="8157960" cy="58104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00"/>
                </a:solidFill>
                <a:effectLst/>
                <a:uFillTx/>
                <a:latin typeface="Arial"/>
              </a:rPr>
              <a:t>Effective competition at the retail level will result in economic efficiency in the industry and in tangible benefits to the consumers.</a:t>
            </a:r>
            <a:endParaRPr b="0" lang="en-US" sz="1800" strike="noStrike" u="none">
              <a:solidFill>
                <a:srgbClr val="ffffff"/>
              </a:solidFill>
              <a:effectLst/>
              <a:uFillTx/>
              <a:latin typeface="Times New Roman"/>
            </a:endParaRPr>
          </a:p>
        </p:txBody>
      </p:sp>
      <p:sp>
        <p:nvSpPr>
          <p:cNvPr id="3574" name=""/>
          <p:cNvSpPr/>
          <p:nvPr/>
        </p:nvSpPr>
        <p:spPr>
          <a:xfrm>
            <a:off x="469800" y="1994040"/>
            <a:ext cx="3022560" cy="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575" name=""/>
          <p:cNvSpPr/>
          <p:nvPr/>
        </p:nvSpPr>
        <p:spPr>
          <a:xfrm>
            <a:off x="5118120" y="2006640"/>
            <a:ext cx="3657600" cy="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5" name="PlaceHolder 4"/>
          <p:cNvSpPr>
            <a:spLocks noGrp="1"/>
          </p:cNvSpPr>
          <p:nvPr>
            <p:ph type="sldNum" idx="3"/>
          </p:nvPr>
        </p:nvSpPr>
        <p:spPr/>
        <p:txBody>
          <a:bodyPr/>
          <a:p>
            <a:fld id="{9EA84E56-8CD8-4C3D-9C42-A89A82E29D25}" type="slidenum">
              <a:t>23</a:t>
            </a:fld>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3576" name="PlaceHolder 1"/>
          <p:cNvSpPr>
            <a:spLocks noGrp="1"/>
          </p:cNvSpPr>
          <p:nvPr>
            <p:ph type="title"/>
          </p:nvPr>
        </p:nvSpPr>
        <p:spPr>
          <a:xfrm>
            <a:off x="134640" y="196920"/>
            <a:ext cx="5389560" cy="823320"/>
          </a:xfrm>
          <a:prstGeom prst="rect">
            <a:avLst/>
          </a:prstGeom>
          <a:noFill/>
          <a:ln w="0">
            <a:noFill/>
          </a:ln>
        </p:spPr>
        <p:txBody>
          <a:bodyPr lIns="91440" rIns="91440" tIns="45720" bIns="45720" anchor="t">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ffffff"/>
                </a:solidFill>
                <a:effectLst/>
                <a:uFillTx/>
                <a:latin typeface="Times New Roman"/>
              </a:rPr>
              <a:t>Wholesale markets manage risk efficiently</a:t>
            </a:r>
            <a:endParaRPr b="0" lang="en-US" sz="2400" strike="noStrike" u="none">
              <a:solidFill>
                <a:srgbClr val="ffff00"/>
              </a:solidFill>
              <a:effectLst/>
              <a:uFillTx/>
              <a:latin typeface="Times New Roman"/>
            </a:endParaRPr>
          </a:p>
        </p:txBody>
      </p:sp>
      <p:sp>
        <p:nvSpPr>
          <p:cNvPr id="3577" name="PlaceHolder 2"/>
          <p:cNvSpPr>
            <a:spLocks noGrp="1"/>
          </p:cNvSpPr>
          <p:nvPr>
            <p:ph/>
          </p:nvPr>
        </p:nvSpPr>
        <p:spPr>
          <a:xfrm>
            <a:off x="151920" y="1447920"/>
            <a:ext cx="3886200" cy="4114800"/>
          </a:xfrm>
          <a:prstGeom prst="rect">
            <a:avLst/>
          </a:prstGeom>
          <a:noFill/>
          <a:ln w="0">
            <a:noFill/>
          </a:ln>
        </p:spPr>
        <p:txBody>
          <a:bodyPr lIns="92160" rIns="92160" tIns="46080" bIns="46080" anchor="t">
            <a:normAutofit fontScale="92500" lnSpcReduction="9999"/>
          </a:bodyPr>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400" strike="noStrike" u="none">
                <a:solidFill>
                  <a:srgbClr val="ffffff"/>
                </a:solidFill>
                <a:effectLst/>
                <a:uFillTx/>
                <a:latin typeface="Arial"/>
              </a:rPr>
              <a:t>STRUCTURE</a:t>
            </a:r>
            <a:br>
              <a:rPr sz="1800"/>
            </a:br>
            <a:endParaRPr b="0" lang="en-US" sz="1400" strike="noStrike" u="none">
              <a:solidFill>
                <a:srgbClr val="ffffff"/>
              </a:solidFill>
              <a:effectLst/>
              <a:uFillTx/>
              <a:latin typeface="Times New Roman"/>
            </a:endParaRPr>
          </a:p>
          <a:p>
            <a:pPr marL="343080" indent="-343080">
              <a:lnSpc>
                <a:spcPct val="100000"/>
              </a:lnSpc>
              <a:spcBef>
                <a:spcPts val="400"/>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ffff"/>
                </a:solidFill>
                <a:effectLst/>
                <a:uFillTx/>
                <a:latin typeface="Arial"/>
              </a:rPr>
              <a:t>Many counterparts on all </a:t>
            </a:r>
            <a:endParaRPr b="0" lang="en-US" sz="1600" strike="noStrike" u="none">
              <a:solidFill>
                <a:srgbClr val="ffffff"/>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ffff"/>
                </a:solidFill>
                <a:effectLst/>
                <a:uFillTx/>
                <a:latin typeface="Arial"/>
              </a:rPr>
              <a:t>      sides of market</a:t>
            </a:r>
            <a:endParaRPr b="0" lang="en-US" sz="1600" strike="noStrike" u="none">
              <a:solidFill>
                <a:srgbClr val="ffffff"/>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Times New Roman"/>
            </a:endParaRPr>
          </a:p>
          <a:p>
            <a:pPr marL="343080" indent="-343080">
              <a:lnSpc>
                <a:spcPct val="100000"/>
              </a:lnSpc>
              <a:spcBef>
                <a:spcPts val="400"/>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ffff"/>
                </a:solidFill>
                <a:effectLst/>
                <a:uFillTx/>
                <a:latin typeface="Arial"/>
              </a:rPr>
              <a:t>Access to delivery networks</a:t>
            </a:r>
            <a:endParaRPr b="0" lang="en-US" sz="1600" strike="noStrike" u="none">
              <a:solidFill>
                <a:srgbClr val="ffffff"/>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Times New Roman"/>
            </a:endParaRPr>
          </a:p>
          <a:p>
            <a:pPr marL="343080" indent="-343080">
              <a:lnSpc>
                <a:spcPct val="100000"/>
              </a:lnSpc>
              <a:spcBef>
                <a:spcPts val="400"/>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ffff"/>
                </a:solidFill>
                <a:effectLst/>
                <a:uFillTx/>
                <a:latin typeface="Arial"/>
              </a:rPr>
              <a:t>Effective competition upstream and downstream </a:t>
            </a:r>
            <a:endParaRPr b="0" lang="en-US" sz="1600" strike="noStrike" u="none">
              <a:solidFill>
                <a:srgbClr val="ffffff"/>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Times New Roman"/>
            </a:endParaRPr>
          </a:p>
          <a:p>
            <a:pPr marL="343080" indent="-343080">
              <a:lnSpc>
                <a:spcPct val="100000"/>
              </a:lnSpc>
              <a:spcBef>
                <a:spcPts val="400"/>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ffff"/>
                </a:solidFill>
                <a:effectLst/>
                <a:uFillTx/>
                <a:latin typeface="Arial"/>
              </a:rPr>
              <a:t>Excellent trading mechanisms</a:t>
            </a:r>
            <a:endParaRPr b="0" lang="en-US" sz="1600" strike="noStrike" u="none">
              <a:solidFill>
                <a:srgbClr val="ffffff"/>
              </a:solidFill>
              <a:effectLst/>
              <a:uFillTx/>
              <a:latin typeface="Times New Roman"/>
            </a:endParaRPr>
          </a:p>
          <a:p>
            <a:pPr lvl="1" marL="743040" indent="-285840">
              <a:lnSpc>
                <a:spcPct val="100000"/>
              </a:lnSpc>
              <a:spcBef>
                <a:spcPts val="400"/>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ffff"/>
                </a:solidFill>
                <a:effectLst/>
                <a:uFillTx/>
                <a:latin typeface="Arial"/>
              </a:rPr>
              <a:t>open to all players</a:t>
            </a:r>
            <a:endParaRPr b="0" lang="en-US" sz="1600" strike="noStrike" u="none">
              <a:solidFill>
                <a:srgbClr val="ffffff"/>
              </a:solidFill>
              <a:effectLst/>
              <a:uFillTx/>
              <a:latin typeface="Times New Roman"/>
            </a:endParaRPr>
          </a:p>
          <a:p>
            <a:pPr lvl="1" marL="743040" indent="-285840">
              <a:lnSpc>
                <a:spcPct val="100000"/>
              </a:lnSpc>
              <a:spcBef>
                <a:spcPts val="400"/>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ffff"/>
                </a:solidFill>
                <a:effectLst/>
                <a:uFillTx/>
                <a:latin typeface="Arial"/>
              </a:rPr>
              <a:t>few restrictions</a:t>
            </a:r>
            <a:endParaRPr b="0" lang="en-US" sz="1600" strike="noStrike" u="none">
              <a:solidFill>
                <a:srgbClr val="ffffff"/>
              </a:solidFill>
              <a:effectLst/>
              <a:uFillTx/>
              <a:latin typeface="Times New Roman"/>
            </a:endParaRPr>
          </a:p>
          <a:p>
            <a:pPr lvl="1" marL="743040" indent="-285840">
              <a:lnSpc>
                <a:spcPct val="100000"/>
              </a:lnSpc>
              <a:spcBef>
                <a:spcPts val="400"/>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ffff"/>
                </a:solidFill>
                <a:effectLst/>
                <a:uFillTx/>
                <a:latin typeface="Arial"/>
              </a:rPr>
              <a:t>transparent</a:t>
            </a:r>
            <a:endParaRPr b="0" lang="en-US" sz="1600" strike="noStrike" u="none">
              <a:solidFill>
                <a:srgbClr val="ffffff"/>
              </a:solidFill>
              <a:effectLst/>
              <a:uFillTx/>
              <a:latin typeface="Times New Roman"/>
            </a:endParaRPr>
          </a:p>
          <a:p>
            <a:pPr lvl="1" marL="743040" indent="-285840">
              <a:lnSpc>
                <a:spcPct val="100000"/>
              </a:lnSpc>
              <a:spcBef>
                <a:spcPts val="400"/>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ffff"/>
                </a:solidFill>
                <a:effectLst/>
                <a:uFillTx/>
                <a:latin typeface="Arial"/>
              </a:rPr>
              <a:t>no barriers to exchange </a:t>
            </a:r>
            <a:endParaRPr b="0" lang="en-US" sz="1600" strike="noStrike" u="none">
              <a:solidFill>
                <a:srgbClr val="ffffff"/>
              </a:solidFill>
              <a:effectLst/>
              <a:uFillTx/>
              <a:latin typeface="Times New Roman"/>
            </a:endParaRPr>
          </a:p>
        </p:txBody>
      </p:sp>
      <p:sp>
        <p:nvSpPr>
          <p:cNvPr id="3578" name="PlaceHolder 3"/>
          <p:cNvSpPr>
            <a:spLocks noGrp="1"/>
          </p:cNvSpPr>
          <p:nvPr>
            <p:ph/>
          </p:nvPr>
        </p:nvSpPr>
        <p:spPr>
          <a:xfrm>
            <a:off x="4876560" y="1447560"/>
            <a:ext cx="4190760" cy="5638680"/>
          </a:xfrm>
          <a:prstGeom prst="rect">
            <a:avLst/>
          </a:prstGeom>
          <a:noFill/>
          <a:ln w="0">
            <a:noFill/>
          </a:ln>
        </p:spPr>
        <p:txBody>
          <a:bodyPr lIns="92160" rIns="92160" tIns="46080" bIns="46080" anchor="t">
            <a:normAutofit/>
          </a:bodyPr>
          <a:p>
            <a:pPr marL="343080" indent="-343080">
              <a:lnSpc>
                <a:spcPct val="10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400" strike="noStrike" u="none">
                <a:solidFill>
                  <a:srgbClr val="ffffff"/>
                </a:solidFill>
                <a:effectLst/>
                <a:uFillTx/>
                <a:latin typeface="Arial"/>
              </a:rPr>
              <a:t>OUTCOMES</a:t>
            </a:r>
            <a:endParaRPr b="0" lang="en-US" sz="1400" strike="noStrike" u="none">
              <a:solidFill>
                <a:srgbClr val="ffffff"/>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Times New Roman"/>
            </a:endParaRPr>
          </a:p>
          <a:p>
            <a:pPr marL="343080" indent="-343080">
              <a:lnSpc>
                <a:spcPct val="100000"/>
              </a:lnSpc>
              <a:spcBef>
                <a:spcPts val="400"/>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ffff"/>
                </a:solidFill>
                <a:effectLst/>
                <a:uFillTx/>
                <a:latin typeface="Arial"/>
              </a:rPr>
              <a:t>Wholesale prices reflect market fundamentals</a:t>
            </a:r>
            <a:br>
              <a:rPr sz="1600"/>
            </a:br>
            <a:r>
              <a:rPr b="0" lang="en-GB" sz="1600" strike="noStrike" u="none">
                <a:solidFill>
                  <a:srgbClr val="ffffff"/>
                </a:solidFill>
                <a:effectLst/>
                <a:uFillTx/>
                <a:latin typeface="Arial"/>
              </a:rPr>
              <a:t> </a:t>
            </a:r>
            <a:endParaRPr b="0" lang="en-US" sz="1600" strike="noStrike" u="none">
              <a:solidFill>
                <a:srgbClr val="ffffff"/>
              </a:solidFill>
              <a:effectLst/>
              <a:uFillTx/>
              <a:latin typeface="Times New Roman"/>
            </a:endParaRPr>
          </a:p>
          <a:p>
            <a:pPr marL="343080" indent="-343080">
              <a:lnSpc>
                <a:spcPct val="100000"/>
              </a:lnSpc>
              <a:spcBef>
                <a:spcPts val="400"/>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ffff"/>
                </a:solidFill>
                <a:effectLst/>
                <a:uFillTx/>
                <a:latin typeface="Arial"/>
              </a:rPr>
              <a:t>Wide range of contracts meeting  diverse generator, retailer and customer needs</a:t>
            </a:r>
            <a:endParaRPr b="0" lang="en-US" sz="1600" strike="noStrike" u="none">
              <a:solidFill>
                <a:srgbClr val="ffffff"/>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Times New Roman"/>
            </a:endParaRPr>
          </a:p>
          <a:p>
            <a:pPr marL="343080" indent="-343080">
              <a:lnSpc>
                <a:spcPct val="100000"/>
              </a:lnSpc>
              <a:spcBef>
                <a:spcPts val="400"/>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ffff"/>
                </a:solidFill>
                <a:effectLst/>
                <a:uFillTx/>
                <a:latin typeface="Arial"/>
              </a:rPr>
              <a:t>Market transparency and confidence allows forward price discovery</a:t>
            </a:r>
            <a:br>
              <a:rPr sz="1600"/>
            </a:br>
            <a:r>
              <a:rPr b="0" lang="en-GB" sz="1600" strike="noStrike" u="none">
                <a:solidFill>
                  <a:srgbClr val="ffffff"/>
                </a:solidFill>
                <a:effectLst/>
                <a:uFillTx/>
                <a:latin typeface="Arial"/>
              </a:rPr>
              <a:t> </a:t>
            </a:r>
            <a:endParaRPr b="0" lang="en-US" sz="1600" strike="noStrike" u="none">
              <a:solidFill>
                <a:srgbClr val="ffffff"/>
              </a:solidFill>
              <a:effectLst/>
              <a:uFillTx/>
              <a:latin typeface="Times New Roman"/>
            </a:endParaRPr>
          </a:p>
          <a:p>
            <a:pPr marL="343080" indent="-343080">
              <a:lnSpc>
                <a:spcPct val="100000"/>
              </a:lnSpc>
              <a:spcBef>
                <a:spcPts val="400"/>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ffff"/>
                </a:solidFill>
                <a:effectLst/>
                <a:uFillTx/>
                <a:latin typeface="Arial"/>
              </a:rPr>
              <a:t>Efficient decision making is rewarded</a:t>
            </a:r>
            <a:endParaRPr b="0" lang="en-US" sz="1600" strike="noStrike" u="none">
              <a:solidFill>
                <a:srgbClr val="ffffff"/>
              </a:solidFill>
              <a:effectLst/>
              <a:uFillTx/>
              <a:latin typeface="Times New Roman"/>
            </a:endParaRPr>
          </a:p>
          <a:p>
            <a:pPr lvl="1" marL="743040" indent="-285840">
              <a:lnSpc>
                <a:spcPct val="100000"/>
              </a:lnSpc>
              <a:spcBef>
                <a:spcPts val="400"/>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ffff"/>
                </a:solidFill>
                <a:effectLst/>
                <a:uFillTx/>
                <a:latin typeface="Arial"/>
              </a:rPr>
              <a:t>lower costs of operation, maintenance and investment</a:t>
            </a:r>
            <a:endParaRPr b="0" lang="en-US" sz="1600" strike="noStrike" u="none">
              <a:solidFill>
                <a:srgbClr val="ffffff"/>
              </a:solidFill>
              <a:effectLst/>
              <a:uFillTx/>
              <a:latin typeface="Times New Roman"/>
            </a:endParaRPr>
          </a:p>
          <a:p>
            <a:pPr lvl="1" marL="743040" indent="-285840">
              <a:lnSpc>
                <a:spcPct val="100000"/>
              </a:lnSpc>
              <a:spcBef>
                <a:spcPts val="400"/>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ffff"/>
                </a:solidFill>
                <a:effectLst/>
                <a:uFillTx/>
                <a:latin typeface="Arial"/>
              </a:rPr>
              <a:t>lower risk-management costs</a:t>
            </a:r>
            <a:endParaRPr b="0" lang="en-US" sz="1600" strike="noStrike" u="none">
              <a:solidFill>
                <a:srgbClr val="ffffff"/>
              </a:solidFill>
              <a:effectLst/>
              <a:uFillTx/>
              <a:latin typeface="Times New Roman"/>
            </a:endParaRPr>
          </a:p>
          <a:p>
            <a:pPr lvl="1" marL="743040" indent="-285840">
              <a:lnSpc>
                <a:spcPct val="100000"/>
              </a:lnSpc>
              <a:spcBef>
                <a:spcPts val="400"/>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ffff"/>
                </a:solidFill>
                <a:effectLst/>
                <a:uFillTx/>
                <a:latin typeface="Arial"/>
              </a:rPr>
              <a:t>lower prices to consumers</a:t>
            </a:r>
            <a:endParaRPr b="0" lang="en-US" sz="1600" strike="noStrike" u="none">
              <a:solidFill>
                <a:srgbClr val="ffffff"/>
              </a:solidFill>
              <a:effectLst/>
              <a:uFillTx/>
              <a:latin typeface="Times New Roman"/>
            </a:endParaRPr>
          </a:p>
        </p:txBody>
      </p:sp>
      <p:sp>
        <p:nvSpPr>
          <p:cNvPr id="3579" name=""/>
          <p:cNvSpPr/>
          <p:nvPr/>
        </p:nvSpPr>
        <p:spPr>
          <a:xfrm>
            <a:off x="4038480" y="2898720"/>
            <a:ext cx="838440" cy="1901880"/>
          </a:xfrm>
          <a:prstGeom prst="rightArrow">
            <a:avLst>
              <a:gd name="adj1" fmla="val 49917"/>
              <a:gd name="adj2" fmla="val 48824"/>
            </a:avLst>
          </a:prstGeom>
          <a:solidFill>
            <a:srgbClr val="ff990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graphicFrame>
        <p:nvGraphicFramePr>
          <p:cNvPr id="3580" name=""/>
          <p:cNvGraphicFramePr/>
          <p:nvPr/>
        </p:nvGraphicFramePr>
        <p:xfrm>
          <a:off x="8547120" y="0"/>
          <a:ext cx="595440" cy="587520"/>
        </p:xfrm>
        <a:graphic>
          <a:graphicData uri="http://schemas.openxmlformats.org/presentationml/2006/ole">
            <p:oleObj r:id="rId1" spid="">
              <p:embed/>
              <p:pic>
                <p:nvPicPr>
                  <p:cNvPr id="3581" name="" descr=""/>
                  <p:cNvPicPr/>
                  <p:nvPr/>
                </p:nvPicPr>
                <p:blipFill>
                  <a:blip r:embed="rId2"/>
                  <a:stretch/>
                </p:blipFill>
                <p:spPr>
                  <a:xfrm>
                    <a:off x="8547120" y="0"/>
                    <a:ext cx="595440" cy="587520"/>
                  </a:xfrm>
                  <a:prstGeom prst="rect">
                    <a:avLst/>
                  </a:prstGeom>
                  <a:noFill/>
                  <a:ln w="0">
                    <a:noFill/>
                  </a:ln>
                </p:spPr>
              </p:pic>
            </p:oleObj>
          </a:graphicData>
        </a:graphic>
      </p:graphicFrame>
      <p:sp>
        <p:nvSpPr>
          <p:cNvPr id="3582" name=""/>
          <p:cNvSpPr/>
          <p:nvPr/>
        </p:nvSpPr>
        <p:spPr>
          <a:xfrm>
            <a:off x="241200" y="1714680"/>
            <a:ext cx="3568680" cy="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583" name=""/>
          <p:cNvSpPr/>
          <p:nvPr/>
        </p:nvSpPr>
        <p:spPr>
          <a:xfrm>
            <a:off x="5003640" y="1714680"/>
            <a:ext cx="3569040" cy="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584" name=""/>
          <p:cNvSpPr/>
          <p:nvPr/>
        </p:nvSpPr>
        <p:spPr>
          <a:xfrm>
            <a:off x="63360" y="787320"/>
            <a:ext cx="8158320" cy="58104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00"/>
                </a:solidFill>
                <a:effectLst/>
                <a:uFillTx/>
                <a:latin typeface="Arial"/>
              </a:rPr>
              <a:t>An efficient market structure reduces overall risks, operation costs and consumer prices.</a:t>
            </a:r>
            <a:endParaRPr b="0" lang="en-US" sz="1800" strike="noStrike" u="none">
              <a:solidFill>
                <a:srgbClr val="ffffff"/>
              </a:solidFill>
              <a:effectLst/>
              <a:uFillTx/>
              <a:latin typeface="Times New Roman"/>
            </a:endParaRPr>
          </a:p>
        </p:txBody>
      </p:sp>
      <p:sp>
        <p:nvSpPr>
          <p:cNvPr id="5" name="PlaceHolder 4"/>
          <p:cNvSpPr>
            <a:spLocks noGrp="1"/>
          </p:cNvSpPr>
          <p:nvPr>
            <p:ph type="sldNum" idx="3"/>
          </p:nvPr>
        </p:nvSpPr>
        <p:spPr/>
        <p:txBody>
          <a:bodyPr/>
          <a:p>
            <a:fld id="{0C9045F9-C85B-491F-97BE-8494ABE9FA8B}" type="slidenum">
              <a:t>24</a:t>
            </a:fld>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3585" name=""/>
          <p:cNvSpPr/>
          <p:nvPr/>
        </p:nvSpPr>
        <p:spPr>
          <a:xfrm>
            <a:off x="4425840" y="3435480"/>
            <a:ext cx="258840" cy="965160"/>
          </a:xfrm>
          <a:prstGeom prst="downArrow">
            <a:avLst>
              <a:gd name="adj1" fmla="val 50000"/>
              <a:gd name="adj2" fmla="val 93254"/>
            </a:avLst>
          </a:prstGeom>
          <a:no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586" name=""/>
          <p:cNvSpPr/>
          <p:nvPr/>
        </p:nvSpPr>
        <p:spPr>
          <a:xfrm>
            <a:off x="2138400" y="5251320"/>
            <a:ext cx="1222200" cy="750960"/>
          </a:xfrm>
          <a:prstGeom prst="ellipse">
            <a:avLst/>
          </a:prstGeom>
          <a:gradFill rotWithShape="0">
            <a:gsLst>
              <a:gs pos="0">
                <a:srgbClr val="68ae68"/>
              </a:gs>
              <a:gs pos="50000">
                <a:srgbClr val="99ff99"/>
              </a:gs>
              <a:gs pos="100000">
                <a:srgbClr val="68ae68"/>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587" name=""/>
          <p:cNvSpPr/>
          <p:nvPr/>
        </p:nvSpPr>
        <p:spPr>
          <a:xfrm>
            <a:off x="5740560" y="5251320"/>
            <a:ext cx="1222200" cy="750960"/>
          </a:xfrm>
          <a:prstGeom prst="ellipse">
            <a:avLst/>
          </a:prstGeom>
          <a:gradFill rotWithShape="0">
            <a:gsLst>
              <a:gs pos="0">
                <a:srgbClr val="68ae68"/>
              </a:gs>
              <a:gs pos="50000">
                <a:srgbClr val="99ff99"/>
              </a:gs>
              <a:gs pos="100000">
                <a:srgbClr val="68ae68"/>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pic>
        <p:nvPicPr>
          <p:cNvPr id="3588" name="" descr=""/>
          <p:cNvPicPr/>
          <p:nvPr/>
        </p:nvPicPr>
        <p:blipFill>
          <a:blip r:embed="rId1"/>
          <a:stretch/>
        </p:blipFill>
        <p:spPr>
          <a:xfrm>
            <a:off x="3805200" y="2394000"/>
            <a:ext cx="1546200" cy="860400"/>
          </a:xfrm>
          <a:prstGeom prst="rect">
            <a:avLst/>
          </a:prstGeom>
          <a:noFill/>
          <a:ln w="0">
            <a:noFill/>
          </a:ln>
        </p:spPr>
      </p:pic>
      <p:sp>
        <p:nvSpPr>
          <p:cNvPr id="3589" name="PlaceHolder 1"/>
          <p:cNvSpPr>
            <a:spLocks noGrp="1"/>
          </p:cNvSpPr>
          <p:nvPr>
            <p:ph type="title"/>
          </p:nvPr>
        </p:nvSpPr>
        <p:spPr>
          <a:xfrm>
            <a:off x="2328840" y="6001920"/>
            <a:ext cx="6508800" cy="336600"/>
          </a:xfrm>
          <a:prstGeom prst="rect">
            <a:avLst/>
          </a:prstGeom>
          <a:noFill/>
          <a:ln w="0">
            <a:noFill/>
          </a:ln>
        </p:spPr>
        <p:txBody>
          <a:bodyPr lIns="91440" rIns="91440" tIns="45720" bIns="45720" anchor="ctr">
            <a:sp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ffff00"/>
                </a:solidFill>
                <a:effectLst/>
                <a:uFillTx/>
                <a:latin typeface="Arial"/>
              </a:rPr>
              <a:t>… IPP’s opportunities expand in competitive markets</a:t>
            </a:r>
            <a:endParaRPr b="0" lang="en-US" sz="1600" strike="noStrike" u="none">
              <a:solidFill>
                <a:srgbClr val="ffff00"/>
              </a:solidFill>
              <a:effectLst/>
              <a:uFillTx/>
              <a:latin typeface="Times New Roman"/>
            </a:endParaRPr>
          </a:p>
        </p:txBody>
      </p:sp>
      <p:sp>
        <p:nvSpPr>
          <p:cNvPr id="3590" name=""/>
          <p:cNvSpPr/>
          <p:nvPr/>
        </p:nvSpPr>
        <p:spPr>
          <a:xfrm>
            <a:off x="633240" y="1949400"/>
            <a:ext cx="601560" cy="33624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ffffff"/>
                </a:solidFill>
                <a:effectLst/>
                <a:uFillTx/>
                <a:latin typeface="Arial"/>
              </a:rPr>
              <a:t>Fuel</a:t>
            </a:r>
            <a:endParaRPr b="0" lang="en-US" sz="1600" strike="noStrike" u="none">
              <a:solidFill>
                <a:srgbClr val="ffffff"/>
              </a:solidFill>
              <a:effectLst/>
              <a:uFillTx/>
              <a:latin typeface="Times New Roman"/>
            </a:endParaRPr>
          </a:p>
        </p:txBody>
      </p:sp>
      <p:sp>
        <p:nvSpPr>
          <p:cNvPr id="3591" name=""/>
          <p:cNvSpPr/>
          <p:nvPr/>
        </p:nvSpPr>
        <p:spPr>
          <a:xfrm>
            <a:off x="3988800" y="1949400"/>
            <a:ext cx="1153800" cy="33624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ffffff"/>
                </a:solidFill>
                <a:effectLst/>
                <a:uFillTx/>
                <a:latin typeface="Arial"/>
              </a:rPr>
              <a:t>Generator</a:t>
            </a:r>
            <a:endParaRPr b="0" lang="en-US" sz="1600" strike="noStrike" u="none">
              <a:solidFill>
                <a:srgbClr val="ffffff"/>
              </a:solidFill>
              <a:effectLst/>
              <a:uFillTx/>
              <a:latin typeface="Times New Roman"/>
            </a:endParaRPr>
          </a:p>
        </p:txBody>
      </p:sp>
      <p:sp>
        <p:nvSpPr>
          <p:cNvPr id="3592" name=""/>
          <p:cNvSpPr/>
          <p:nvPr/>
        </p:nvSpPr>
        <p:spPr>
          <a:xfrm>
            <a:off x="3956040" y="2513160"/>
            <a:ext cx="1221120" cy="57996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0000cc"/>
                </a:solidFill>
                <a:effectLst/>
                <a:uFillTx/>
                <a:latin typeface="Arial"/>
              </a:rPr>
              <a:t>Traditional</a:t>
            </a:r>
            <a:endParaRPr b="0" lang="en-US" sz="16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0000cc"/>
                </a:solidFill>
                <a:effectLst/>
                <a:uFillTx/>
                <a:latin typeface="Arial"/>
              </a:rPr>
              <a:t>“IPP”</a:t>
            </a:r>
            <a:endParaRPr b="0" lang="en-US" sz="1600" strike="noStrike" u="none">
              <a:solidFill>
                <a:srgbClr val="ffffff"/>
              </a:solidFill>
              <a:effectLst/>
              <a:uFillTx/>
              <a:latin typeface="Times New Roman"/>
            </a:endParaRPr>
          </a:p>
        </p:txBody>
      </p:sp>
      <p:pic>
        <p:nvPicPr>
          <p:cNvPr id="3593" name="" descr=""/>
          <p:cNvPicPr/>
          <p:nvPr/>
        </p:nvPicPr>
        <p:blipFill>
          <a:blip r:embed="rId2"/>
          <a:stretch/>
        </p:blipFill>
        <p:spPr>
          <a:xfrm>
            <a:off x="162000" y="2394000"/>
            <a:ext cx="1546200" cy="860400"/>
          </a:xfrm>
          <a:prstGeom prst="rect">
            <a:avLst/>
          </a:prstGeom>
          <a:noFill/>
          <a:ln w="0">
            <a:noFill/>
          </a:ln>
        </p:spPr>
      </p:pic>
      <p:sp>
        <p:nvSpPr>
          <p:cNvPr id="3594" name=""/>
          <p:cNvSpPr/>
          <p:nvPr/>
        </p:nvSpPr>
        <p:spPr>
          <a:xfrm>
            <a:off x="7739640" y="1949400"/>
            <a:ext cx="995760" cy="33624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ffffff"/>
                </a:solidFill>
                <a:effectLst/>
                <a:uFillTx/>
                <a:latin typeface="Arial"/>
              </a:rPr>
              <a:t>Supplier</a:t>
            </a:r>
            <a:endParaRPr b="0" lang="en-US" sz="1600" strike="noStrike" u="none">
              <a:solidFill>
                <a:srgbClr val="ffffff"/>
              </a:solidFill>
              <a:effectLst/>
              <a:uFillTx/>
              <a:latin typeface="Times New Roman"/>
            </a:endParaRPr>
          </a:p>
        </p:txBody>
      </p:sp>
      <p:pic>
        <p:nvPicPr>
          <p:cNvPr id="3595" name="" descr=""/>
          <p:cNvPicPr/>
          <p:nvPr/>
        </p:nvPicPr>
        <p:blipFill>
          <a:blip r:embed="rId3"/>
          <a:stretch/>
        </p:blipFill>
        <p:spPr>
          <a:xfrm>
            <a:off x="7464600" y="2394000"/>
            <a:ext cx="1546200" cy="860400"/>
          </a:xfrm>
          <a:prstGeom prst="rect">
            <a:avLst/>
          </a:prstGeom>
          <a:noFill/>
          <a:ln w="0">
            <a:noFill/>
          </a:ln>
        </p:spPr>
      </p:pic>
      <p:sp>
        <p:nvSpPr>
          <p:cNvPr id="3596" name=""/>
          <p:cNvSpPr/>
          <p:nvPr/>
        </p:nvSpPr>
        <p:spPr>
          <a:xfrm>
            <a:off x="7655400" y="2617920"/>
            <a:ext cx="1141920" cy="33624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ffff00"/>
                </a:solidFill>
                <a:effectLst/>
                <a:uFillTx/>
                <a:latin typeface="Arial"/>
              </a:rPr>
              <a:t>Monopoly</a:t>
            </a:r>
            <a:endParaRPr b="0" lang="en-US" sz="1600" strike="noStrike" u="none">
              <a:solidFill>
                <a:srgbClr val="ffffff"/>
              </a:solidFill>
              <a:effectLst/>
              <a:uFillTx/>
              <a:latin typeface="Times New Roman"/>
            </a:endParaRPr>
          </a:p>
        </p:txBody>
      </p:sp>
      <p:sp>
        <p:nvSpPr>
          <p:cNvPr id="3597" name=""/>
          <p:cNvSpPr/>
          <p:nvPr/>
        </p:nvSpPr>
        <p:spPr>
          <a:xfrm>
            <a:off x="344880" y="2617920"/>
            <a:ext cx="1141920" cy="33624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ffff00"/>
                </a:solidFill>
                <a:effectLst/>
                <a:uFillTx/>
                <a:latin typeface="Arial"/>
              </a:rPr>
              <a:t>Monopoly</a:t>
            </a:r>
            <a:endParaRPr b="0" lang="en-US" sz="1600" strike="noStrike" u="none">
              <a:solidFill>
                <a:srgbClr val="ffffff"/>
              </a:solidFill>
              <a:effectLst/>
              <a:uFillTx/>
              <a:latin typeface="Times New Roman"/>
            </a:endParaRPr>
          </a:p>
        </p:txBody>
      </p:sp>
      <p:pic>
        <p:nvPicPr>
          <p:cNvPr id="3598" name="" descr=""/>
          <p:cNvPicPr/>
          <p:nvPr/>
        </p:nvPicPr>
        <p:blipFill>
          <a:blip r:embed="rId4"/>
          <a:stretch/>
        </p:blipFill>
        <p:spPr>
          <a:xfrm>
            <a:off x="3805200" y="4551480"/>
            <a:ext cx="1546200" cy="860400"/>
          </a:xfrm>
          <a:prstGeom prst="rect">
            <a:avLst/>
          </a:prstGeom>
          <a:noFill/>
          <a:ln w="0">
            <a:noFill/>
          </a:ln>
        </p:spPr>
      </p:pic>
      <p:sp>
        <p:nvSpPr>
          <p:cNvPr id="3599" name=""/>
          <p:cNvSpPr/>
          <p:nvPr/>
        </p:nvSpPr>
        <p:spPr>
          <a:xfrm>
            <a:off x="3990240" y="4670280"/>
            <a:ext cx="1153800" cy="57996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0000cc"/>
                </a:solidFill>
                <a:effectLst/>
                <a:uFillTx/>
                <a:latin typeface="Arial"/>
              </a:rPr>
              <a:t>Merchant</a:t>
            </a:r>
            <a:endParaRPr b="0" lang="en-US" sz="16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0000cc"/>
                </a:solidFill>
                <a:effectLst/>
                <a:uFillTx/>
                <a:latin typeface="Arial"/>
              </a:rPr>
              <a:t>Generator</a:t>
            </a:r>
            <a:endParaRPr b="0" lang="en-US" sz="1600" strike="noStrike" u="none">
              <a:solidFill>
                <a:srgbClr val="ffffff"/>
              </a:solidFill>
              <a:effectLst/>
              <a:uFillTx/>
              <a:latin typeface="Times New Roman"/>
            </a:endParaRPr>
          </a:p>
        </p:txBody>
      </p:sp>
      <p:pic>
        <p:nvPicPr>
          <p:cNvPr id="3600" name="" descr=""/>
          <p:cNvPicPr/>
          <p:nvPr/>
        </p:nvPicPr>
        <p:blipFill>
          <a:blip r:embed="rId5"/>
          <a:stretch/>
        </p:blipFill>
        <p:spPr>
          <a:xfrm>
            <a:off x="162000" y="4551480"/>
            <a:ext cx="1546200" cy="860400"/>
          </a:xfrm>
          <a:prstGeom prst="rect">
            <a:avLst/>
          </a:prstGeom>
          <a:noFill/>
          <a:ln w="0">
            <a:noFill/>
          </a:ln>
        </p:spPr>
      </p:pic>
      <p:pic>
        <p:nvPicPr>
          <p:cNvPr id="3601" name="" descr=""/>
          <p:cNvPicPr/>
          <p:nvPr/>
        </p:nvPicPr>
        <p:blipFill>
          <a:blip r:embed="rId6"/>
          <a:stretch/>
        </p:blipFill>
        <p:spPr>
          <a:xfrm>
            <a:off x="7464600" y="4551480"/>
            <a:ext cx="1546200" cy="860400"/>
          </a:xfrm>
          <a:prstGeom prst="rect">
            <a:avLst/>
          </a:prstGeom>
          <a:noFill/>
          <a:ln w="0">
            <a:noFill/>
          </a:ln>
        </p:spPr>
      </p:pic>
      <p:sp>
        <p:nvSpPr>
          <p:cNvPr id="3602" name=""/>
          <p:cNvSpPr/>
          <p:nvPr/>
        </p:nvSpPr>
        <p:spPr>
          <a:xfrm>
            <a:off x="7553160" y="4775040"/>
            <a:ext cx="1344960" cy="33624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ffff00"/>
                </a:solidFill>
                <a:effectLst/>
                <a:uFillTx/>
                <a:latin typeface="Arial"/>
              </a:rPr>
              <a:t>Competitive</a:t>
            </a:r>
            <a:endParaRPr b="0" lang="en-US" sz="1600" strike="noStrike" u="none">
              <a:solidFill>
                <a:srgbClr val="ffffff"/>
              </a:solidFill>
              <a:effectLst/>
              <a:uFillTx/>
              <a:latin typeface="Times New Roman"/>
            </a:endParaRPr>
          </a:p>
        </p:txBody>
      </p:sp>
      <p:sp>
        <p:nvSpPr>
          <p:cNvPr id="3603" name=""/>
          <p:cNvSpPr/>
          <p:nvPr/>
        </p:nvSpPr>
        <p:spPr>
          <a:xfrm>
            <a:off x="242640" y="4775040"/>
            <a:ext cx="1344960" cy="33624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ffff00"/>
                </a:solidFill>
                <a:effectLst/>
                <a:uFillTx/>
                <a:latin typeface="Arial"/>
              </a:rPr>
              <a:t>Competitive</a:t>
            </a:r>
            <a:endParaRPr b="0" lang="en-US" sz="1600" strike="noStrike" u="none">
              <a:solidFill>
                <a:srgbClr val="ffffff"/>
              </a:solidFill>
              <a:effectLst/>
              <a:uFillTx/>
              <a:latin typeface="Times New Roman"/>
            </a:endParaRPr>
          </a:p>
        </p:txBody>
      </p:sp>
      <p:sp>
        <p:nvSpPr>
          <p:cNvPr id="3604" name=""/>
          <p:cNvSpPr/>
          <p:nvPr/>
        </p:nvSpPr>
        <p:spPr>
          <a:xfrm>
            <a:off x="1986120" y="2743200"/>
            <a:ext cx="1504800" cy="120600"/>
          </a:xfrm>
          <a:prstGeom prst="rightArrow">
            <a:avLst>
              <a:gd name="adj1" fmla="val 50000"/>
              <a:gd name="adj2" fmla="val 312056"/>
            </a:avLst>
          </a:prstGeom>
          <a:solidFill>
            <a:srgbClr val="ffff00"/>
          </a:solidFill>
          <a:ln w="12600">
            <a:solidFill>
              <a:srgbClr val="ffffff"/>
            </a:solidFill>
            <a:miter/>
          </a:ln>
        </p:spPr>
        <p:style>
          <a:lnRef idx="0"/>
          <a:fillRef idx="0"/>
          <a:effectRef idx="0"/>
          <a:fontRef idx="minor"/>
        </p:style>
        <p:txBody>
          <a:bodyPr wrap="none" lIns="90000" rIns="90000" tIns="13680" bIns="13680" anchor="ctr">
            <a:noAutofit/>
          </a:bodyPr>
          <a:p>
            <a:endParaRPr b="0" lang="en-US" sz="2400" strike="noStrike" u="none">
              <a:solidFill>
                <a:srgbClr val="ffffff"/>
              </a:solidFill>
              <a:effectLst/>
              <a:uFillTx/>
              <a:latin typeface="Times New Roman"/>
            </a:endParaRPr>
          </a:p>
        </p:txBody>
      </p:sp>
      <p:sp>
        <p:nvSpPr>
          <p:cNvPr id="3605" name=""/>
          <p:cNvSpPr/>
          <p:nvPr/>
        </p:nvSpPr>
        <p:spPr>
          <a:xfrm>
            <a:off x="5654520" y="2743200"/>
            <a:ext cx="1505160" cy="120600"/>
          </a:xfrm>
          <a:prstGeom prst="rightArrow">
            <a:avLst>
              <a:gd name="adj1" fmla="val 50000"/>
              <a:gd name="adj2" fmla="val 312130"/>
            </a:avLst>
          </a:prstGeom>
          <a:solidFill>
            <a:srgbClr val="ffff00"/>
          </a:solidFill>
          <a:ln w="12600">
            <a:solidFill>
              <a:srgbClr val="ffffff"/>
            </a:solidFill>
            <a:miter/>
          </a:ln>
        </p:spPr>
        <p:style>
          <a:lnRef idx="0"/>
          <a:fillRef idx="0"/>
          <a:effectRef idx="0"/>
          <a:fontRef idx="minor"/>
        </p:style>
        <p:txBody>
          <a:bodyPr wrap="none" lIns="90000" rIns="90000" tIns="13680" bIns="13680" anchor="ctr">
            <a:noAutofit/>
          </a:bodyPr>
          <a:p>
            <a:endParaRPr b="0" lang="en-US" sz="2400" strike="noStrike" u="none">
              <a:solidFill>
                <a:srgbClr val="ffffff"/>
              </a:solidFill>
              <a:effectLst/>
              <a:uFillTx/>
              <a:latin typeface="Times New Roman"/>
            </a:endParaRPr>
          </a:p>
        </p:txBody>
      </p:sp>
      <p:grpSp>
        <p:nvGrpSpPr>
          <p:cNvPr id="3606" name=""/>
          <p:cNvGrpSpPr/>
          <p:nvPr/>
        </p:nvGrpSpPr>
        <p:grpSpPr>
          <a:xfrm>
            <a:off x="5548320" y="4894200"/>
            <a:ext cx="1676520" cy="133560"/>
            <a:chOff x="5548320" y="4894200"/>
            <a:chExt cx="1676520" cy="133560"/>
          </a:xfrm>
        </p:grpSpPr>
        <p:sp>
          <p:nvSpPr>
            <p:cNvPr id="3607" name=""/>
            <p:cNvSpPr/>
            <p:nvPr/>
          </p:nvSpPr>
          <p:spPr>
            <a:xfrm>
              <a:off x="5548320" y="4894200"/>
              <a:ext cx="1676520" cy="133560"/>
            </a:xfrm>
            <a:custGeom>
              <a:avLst/>
              <a:gdLst/>
              <a:ahLst/>
              <a:rect l="l" t="t" r="r" b="b"/>
              <a:pathLst>
                <a:path w="1056" h="84">
                  <a:moveTo>
                    <a:pt x="0" y="41"/>
                  </a:moveTo>
                  <a:lnTo>
                    <a:pt x="211" y="83"/>
                  </a:lnTo>
                  <a:lnTo>
                    <a:pt x="211" y="62"/>
                  </a:lnTo>
                  <a:lnTo>
                    <a:pt x="844" y="62"/>
                  </a:lnTo>
                  <a:lnTo>
                    <a:pt x="844" y="83"/>
                  </a:lnTo>
                  <a:lnTo>
                    <a:pt x="1055" y="41"/>
                  </a:lnTo>
                  <a:lnTo>
                    <a:pt x="844" y="0"/>
                  </a:lnTo>
                  <a:lnTo>
                    <a:pt x="844" y="21"/>
                  </a:lnTo>
                  <a:lnTo>
                    <a:pt x="211" y="21"/>
                  </a:lnTo>
                  <a:lnTo>
                    <a:pt x="211" y="0"/>
                  </a:lnTo>
                  <a:lnTo>
                    <a:pt x="0" y="41"/>
                  </a:lnTo>
                </a:path>
              </a:pathLst>
            </a:custGeom>
            <a:solidFill>
              <a:srgbClr val="ffff00"/>
            </a:solidFill>
            <a:ln cap="rnd" w="1260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608" name=""/>
            <p:cNvSpPr/>
            <p:nvPr/>
          </p:nvSpPr>
          <p:spPr>
            <a:xfrm>
              <a:off x="5794200" y="4952880"/>
              <a:ext cx="1182960" cy="14400"/>
            </a:xfrm>
            <a:prstGeom prst="rect">
              <a:avLst/>
            </a:prstGeom>
            <a:solidFill>
              <a:srgbClr val="ffff00"/>
            </a:solidFill>
            <a:ln w="0">
              <a:noFill/>
            </a:ln>
          </p:spPr>
          <p:style>
            <a:lnRef idx="0"/>
            <a:fillRef idx="0"/>
            <a:effectRef idx="0"/>
            <a:fontRef idx="minor"/>
          </p:style>
          <p:txBody>
            <a:bodyPr wrap="none" lIns="92160" rIns="92160" tIns="-31680" bIns="-316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grpSp>
      <p:grpSp>
        <p:nvGrpSpPr>
          <p:cNvPr id="3609" name=""/>
          <p:cNvGrpSpPr/>
          <p:nvPr/>
        </p:nvGrpSpPr>
        <p:grpSpPr>
          <a:xfrm>
            <a:off x="1932120" y="4894200"/>
            <a:ext cx="1676160" cy="133560"/>
            <a:chOff x="1932120" y="4894200"/>
            <a:chExt cx="1676160" cy="133560"/>
          </a:xfrm>
        </p:grpSpPr>
        <p:sp>
          <p:nvSpPr>
            <p:cNvPr id="3610" name=""/>
            <p:cNvSpPr/>
            <p:nvPr/>
          </p:nvSpPr>
          <p:spPr>
            <a:xfrm>
              <a:off x="1932120" y="4894200"/>
              <a:ext cx="1676160" cy="133560"/>
            </a:xfrm>
            <a:custGeom>
              <a:avLst/>
              <a:gdLst/>
              <a:ahLst/>
              <a:rect l="l" t="t" r="r" b="b"/>
              <a:pathLst>
                <a:path w="1056" h="84">
                  <a:moveTo>
                    <a:pt x="0" y="41"/>
                  </a:moveTo>
                  <a:lnTo>
                    <a:pt x="211" y="83"/>
                  </a:lnTo>
                  <a:lnTo>
                    <a:pt x="211" y="62"/>
                  </a:lnTo>
                  <a:lnTo>
                    <a:pt x="844" y="62"/>
                  </a:lnTo>
                  <a:lnTo>
                    <a:pt x="844" y="83"/>
                  </a:lnTo>
                  <a:lnTo>
                    <a:pt x="1055" y="41"/>
                  </a:lnTo>
                  <a:lnTo>
                    <a:pt x="844" y="0"/>
                  </a:lnTo>
                  <a:lnTo>
                    <a:pt x="844" y="21"/>
                  </a:lnTo>
                  <a:lnTo>
                    <a:pt x="211" y="21"/>
                  </a:lnTo>
                  <a:lnTo>
                    <a:pt x="211" y="0"/>
                  </a:lnTo>
                  <a:lnTo>
                    <a:pt x="0" y="41"/>
                  </a:lnTo>
                </a:path>
              </a:pathLst>
            </a:custGeom>
            <a:solidFill>
              <a:srgbClr val="ffff00"/>
            </a:solidFill>
            <a:ln cap="rnd" w="1260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611" name=""/>
            <p:cNvSpPr/>
            <p:nvPr/>
          </p:nvSpPr>
          <p:spPr>
            <a:xfrm>
              <a:off x="2178000" y="4952880"/>
              <a:ext cx="1182600" cy="14400"/>
            </a:xfrm>
            <a:prstGeom prst="rect">
              <a:avLst/>
            </a:prstGeom>
            <a:solidFill>
              <a:srgbClr val="ffff00"/>
            </a:solidFill>
            <a:ln w="0">
              <a:noFill/>
            </a:ln>
          </p:spPr>
          <p:style>
            <a:lnRef idx="0"/>
            <a:fillRef idx="0"/>
            <a:effectRef idx="0"/>
            <a:fontRef idx="minor"/>
          </p:style>
          <p:txBody>
            <a:bodyPr wrap="none" lIns="92160" rIns="92160" tIns="-31680" bIns="-316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grpSp>
      <p:sp>
        <p:nvSpPr>
          <p:cNvPr id="3612" name=""/>
          <p:cNvSpPr/>
          <p:nvPr/>
        </p:nvSpPr>
        <p:spPr>
          <a:xfrm>
            <a:off x="774720" y="3435480"/>
            <a:ext cx="258840" cy="965160"/>
          </a:xfrm>
          <a:prstGeom prst="downArrow">
            <a:avLst>
              <a:gd name="adj1" fmla="val 50000"/>
              <a:gd name="adj2" fmla="val 93254"/>
            </a:avLst>
          </a:prstGeom>
          <a:no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613" name=""/>
          <p:cNvSpPr/>
          <p:nvPr/>
        </p:nvSpPr>
        <p:spPr>
          <a:xfrm>
            <a:off x="8129520" y="3435480"/>
            <a:ext cx="258840" cy="965160"/>
          </a:xfrm>
          <a:prstGeom prst="downArrow">
            <a:avLst>
              <a:gd name="adj1" fmla="val 50000"/>
              <a:gd name="adj2" fmla="val 93254"/>
            </a:avLst>
          </a:prstGeom>
          <a:no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614" name=""/>
          <p:cNvSpPr/>
          <p:nvPr/>
        </p:nvSpPr>
        <p:spPr>
          <a:xfrm>
            <a:off x="2139120" y="2854440"/>
            <a:ext cx="1187280" cy="57996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ffffff"/>
                </a:solidFill>
                <a:effectLst/>
                <a:uFillTx/>
                <a:latin typeface="Arial"/>
              </a:rPr>
              <a:t>Long-term</a:t>
            </a:r>
            <a:endParaRPr b="0" lang="en-US" sz="16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ffffff"/>
                </a:solidFill>
                <a:effectLst/>
                <a:uFillTx/>
                <a:latin typeface="Arial"/>
              </a:rPr>
              <a:t>contract</a:t>
            </a:r>
            <a:endParaRPr b="0" lang="en-US" sz="1600" strike="noStrike" u="none">
              <a:solidFill>
                <a:srgbClr val="ffffff"/>
              </a:solidFill>
              <a:effectLst/>
              <a:uFillTx/>
              <a:latin typeface="Times New Roman"/>
            </a:endParaRPr>
          </a:p>
        </p:txBody>
      </p:sp>
      <p:sp>
        <p:nvSpPr>
          <p:cNvPr id="3615" name=""/>
          <p:cNvSpPr/>
          <p:nvPr/>
        </p:nvSpPr>
        <p:spPr>
          <a:xfrm>
            <a:off x="5774400" y="2854440"/>
            <a:ext cx="1187280" cy="57996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ffffff"/>
                </a:solidFill>
                <a:effectLst/>
                <a:uFillTx/>
                <a:latin typeface="Arial"/>
              </a:rPr>
              <a:t>Long-term</a:t>
            </a:r>
            <a:endParaRPr b="0" lang="en-US" sz="16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ffffff"/>
                </a:solidFill>
                <a:effectLst/>
                <a:uFillTx/>
                <a:latin typeface="Arial"/>
              </a:rPr>
              <a:t>contract</a:t>
            </a:r>
            <a:endParaRPr b="0" lang="en-US" sz="1600" strike="noStrike" u="none">
              <a:solidFill>
                <a:srgbClr val="ffffff"/>
              </a:solidFill>
              <a:effectLst/>
              <a:uFillTx/>
              <a:latin typeface="Times New Roman"/>
            </a:endParaRPr>
          </a:p>
        </p:txBody>
      </p:sp>
      <p:sp>
        <p:nvSpPr>
          <p:cNvPr id="3616" name=""/>
          <p:cNvSpPr/>
          <p:nvPr/>
        </p:nvSpPr>
        <p:spPr>
          <a:xfrm>
            <a:off x="2299320" y="5299200"/>
            <a:ext cx="871920" cy="57996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000000"/>
                </a:solidFill>
                <a:effectLst/>
                <a:uFillTx/>
                <a:latin typeface="Arial"/>
              </a:rPr>
              <a:t>Active</a:t>
            </a:r>
            <a:endParaRPr b="0" lang="en-US" sz="16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000000"/>
                </a:solidFill>
                <a:effectLst/>
                <a:uFillTx/>
                <a:latin typeface="Arial"/>
              </a:rPr>
              <a:t>trading</a:t>
            </a:r>
            <a:endParaRPr b="0" lang="en-US" sz="1600" strike="noStrike" u="none">
              <a:solidFill>
                <a:srgbClr val="ffffff"/>
              </a:solidFill>
              <a:effectLst/>
              <a:uFillTx/>
              <a:latin typeface="Times New Roman"/>
            </a:endParaRPr>
          </a:p>
        </p:txBody>
      </p:sp>
      <p:sp>
        <p:nvSpPr>
          <p:cNvPr id="3617" name=""/>
          <p:cNvSpPr/>
          <p:nvPr/>
        </p:nvSpPr>
        <p:spPr>
          <a:xfrm>
            <a:off x="5958360" y="5299200"/>
            <a:ext cx="871920" cy="57996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000000"/>
                </a:solidFill>
                <a:effectLst/>
                <a:uFillTx/>
                <a:latin typeface="Arial"/>
              </a:rPr>
              <a:t>Active </a:t>
            </a:r>
            <a:endParaRPr b="0" lang="en-US" sz="16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000000"/>
                </a:solidFill>
                <a:effectLst/>
                <a:uFillTx/>
                <a:latin typeface="Arial"/>
              </a:rPr>
              <a:t>trading</a:t>
            </a:r>
            <a:endParaRPr b="0" lang="en-US" sz="1600" strike="noStrike" u="none">
              <a:solidFill>
                <a:srgbClr val="ffffff"/>
              </a:solidFill>
              <a:effectLst/>
              <a:uFillTx/>
              <a:latin typeface="Times New Roman"/>
            </a:endParaRPr>
          </a:p>
        </p:txBody>
      </p:sp>
      <p:sp>
        <p:nvSpPr>
          <p:cNvPr id="3618" name=""/>
          <p:cNvSpPr/>
          <p:nvPr/>
        </p:nvSpPr>
        <p:spPr>
          <a:xfrm>
            <a:off x="79560" y="255600"/>
            <a:ext cx="75438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ffffff"/>
                </a:solidFill>
                <a:effectLst/>
                <a:uFillTx/>
                <a:latin typeface="Times New Roman"/>
              </a:rPr>
              <a:t>Increased trading opportunities make markets more efficient</a:t>
            </a:r>
            <a:endParaRPr b="0" lang="en-US" sz="2400" strike="noStrike" u="none">
              <a:solidFill>
                <a:srgbClr val="ffffff"/>
              </a:solidFill>
              <a:effectLst/>
              <a:uFillTx/>
              <a:latin typeface="Times New Roman"/>
            </a:endParaRPr>
          </a:p>
        </p:txBody>
      </p:sp>
      <p:graphicFrame>
        <p:nvGraphicFramePr>
          <p:cNvPr id="3619" name=""/>
          <p:cNvGraphicFramePr/>
          <p:nvPr/>
        </p:nvGraphicFramePr>
        <p:xfrm>
          <a:off x="8547120" y="0"/>
          <a:ext cx="595440" cy="587520"/>
        </p:xfrm>
        <a:graphic>
          <a:graphicData uri="http://schemas.openxmlformats.org/presentationml/2006/ole">
            <p:oleObj r:id="rId7" spid="">
              <p:embed/>
              <p:pic>
                <p:nvPicPr>
                  <p:cNvPr id="3620" name="" descr=""/>
                  <p:cNvPicPr/>
                  <p:nvPr/>
                </p:nvPicPr>
                <p:blipFill>
                  <a:blip r:embed="rId8"/>
                  <a:stretch/>
                </p:blipFill>
                <p:spPr>
                  <a:xfrm>
                    <a:off x="8547120" y="0"/>
                    <a:ext cx="595440" cy="587520"/>
                  </a:xfrm>
                  <a:prstGeom prst="rect">
                    <a:avLst/>
                  </a:prstGeom>
                  <a:noFill/>
                  <a:ln w="0">
                    <a:noFill/>
                  </a:ln>
                </p:spPr>
              </p:pic>
            </p:oleObj>
          </a:graphicData>
        </a:graphic>
      </p:graphicFrame>
      <p:sp>
        <p:nvSpPr>
          <p:cNvPr id="3621" name=""/>
          <p:cNvSpPr/>
          <p:nvPr/>
        </p:nvSpPr>
        <p:spPr>
          <a:xfrm>
            <a:off x="63360" y="787320"/>
            <a:ext cx="8158320" cy="58104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00"/>
                </a:solidFill>
                <a:effectLst/>
                <a:uFillTx/>
                <a:latin typeface="Arial"/>
              </a:rPr>
              <a:t>Competitive trading mechanisms result in an efficient and healthy market.</a:t>
            </a:r>
            <a:endParaRPr b="0" lang="en-US" sz="1800" strike="noStrike" u="none">
              <a:solidFill>
                <a:srgbClr val="ffffff"/>
              </a:solidFill>
              <a:effectLst/>
              <a:uFillTx/>
              <a:latin typeface="Times New Roman"/>
            </a:endParaRPr>
          </a:p>
        </p:txBody>
      </p:sp>
      <p:sp>
        <p:nvSpPr>
          <p:cNvPr id="3622" name=""/>
          <p:cNvSpPr/>
          <p:nvPr/>
        </p:nvSpPr>
        <p:spPr>
          <a:xfrm>
            <a:off x="6210360" y="1677960"/>
            <a:ext cx="544320" cy="147600"/>
          </a:xfrm>
          <a:prstGeom prst="ellipse">
            <a:avLst/>
          </a:prstGeom>
          <a:gradFill rotWithShape="0">
            <a:gsLst>
              <a:gs pos="0">
                <a:srgbClr val="68ae68"/>
              </a:gs>
              <a:gs pos="50000">
                <a:srgbClr val="99ff99"/>
              </a:gs>
              <a:gs pos="100000">
                <a:srgbClr val="68ae68"/>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623" name=""/>
          <p:cNvSpPr/>
          <p:nvPr/>
        </p:nvSpPr>
        <p:spPr>
          <a:xfrm>
            <a:off x="6718320" y="1617840"/>
            <a:ext cx="9331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 </a:t>
            </a:r>
            <a:r>
              <a:rPr b="0" lang="en-US" sz="1000" strike="noStrike" u="none">
                <a:solidFill>
                  <a:srgbClr val="ffffff"/>
                </a:solidFill>
                <a:effectLst/>
                <a:uFillTx/>
                <a:latin typeface="Arial"/>
              </a:rPr>
              <a:t>DESIRABLE</a:t>
            </a:r>
            <a:endParaRPr b="0" lang="en-US" sz="1000" strike="noStrike" u="none">
              <a:solidFill>
                <a:srgbClr val="ffffff"/>
              </a:solidFill>
              <a:effectLst/>
              <a:uFillTx/>
              <a:latin typeface="Times New Roman"/>
            </a:endParaRPr>
          </a:p>
        </p:txBody>
      </p:sp>
      <p:sp>
        <p:nvSpPr>
          <p:cNvPr id="3624" name=""/>
          <p:cNvSpPr/>
          <p:nvPr/>
        </p:nvSpPr>
        <p:spPr>
          <a:xfrm>
            <a:off x="1979280" y="3525840"/>
            <a:ext cx="5648760" cy="764280"/>
          </a:xfrm>
          <a:prstGeom prst="rect">
            <a:avLst/>
          </a:prstGeom>
          <a:noFill/>
          <a:ln w="0">
            <a:noFill/>
          </a:ln>
          <a:effectLst>
            <a:outerShdw dist="107932" dir="2700000" blurRad="0" rotWithShape="0">
              <a:srgbClr val="000000"/>
            </a:outerShdw>
          </a:effectLst>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9999ff"/>
                </a:solidFill>
                <a:effectLst/>
                <a:uFillTx/>
                <a:latin typeface="Times New Roman"/>
              </a:rPr>
              <a:t>E  V  O  L  U  T  I  O  N</a:t>
            </a:r>
            <a:endParaRPr b="0" lang="en-US" sz="4400" strike="noStrike" u="none">
              <a:solidFill>
                <a:srgbClr val="ffffff"/>
              </a:solidFill>
              <a:effectLst/>
              <a:uFillTx/>
              <a:latin typeface="Times New Roman"/>
            </a:endParaRPr>
          </a:p>
        </p:txBody>
      </p:sp>
      <p:sp>
        <p:nvSpPr>
          <p:cNvPr id="3625" name=""/>
          <p:cNvSpPr/>
          <p:nvPr/>
        </p:nvSpPr>
        <p:spPr>
          <a:xfrm>
            <a:off x="60840" y="1482840"/>
            <a:ext cx="40741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ACTIVE TRADING IN THE BUSINESS SYSTEM</a:t>
            </a:r>
            <a:endParaRPr b="0" lang="en-US" sz="1400" strike="noStrike" u="none">
              <a:solidFill>
                <a:srgbClr val="ffffff"/>
              </a:solidFill>
              <a:effectLst/>
              <a:uFillTx/>
              <a:latin typeface="Times New Roman"/>
            </a:endParaRPr>
          </a:p>
        </p:txBody>
      </p:sp>
      <p:sp>
        <p:nvSpPr>
          <p:cNvPr id="3" name="PlaceHolder 2"/>
          <p:cNvSpPr>
            <a:spLocks noGrp="1"/>
          </p:cNvSpPr>
          <p:nvPr>
            <p:ph type="sldNum" idx="3"/>
          </p:nvPr>
        </p:nvSpPr>
        <p:spPr/>
        <p:txBody>
          <a:bodyPr/>
          <a:p>
            <a:fld id="{DCD4B80F-BED6-452B-BE2F-98785E13B00C}" type="slidenum">
              <a:t>25</a:t>
            </a:fld>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3626" name="PlaceHolder 1"/>
          <p:cNvSpPr>
            <a:spLocks noGrp="1"/>
          </p:cNvSpPr>
          <p:nvPr>
            <p:ph type="title"/>
          </p:nvPr>
        </p:nvSpPr>
        <p:spPr>
          <a:xfrm>
            <a:off x="1104480" y="550800"/>
            <a:ext cx="3863880" cy="823320"/>
          </a:xfrm>
          <a:prstGeom prst="rect">
            <a:avLst/>
          </a:prstGeom>
          <a:noFill/>
          <a:ln w="0">
            <a:noFill/>
          </a:ln>
        </p:spPr>
        <p:txBody>
          <a:bodyPr lIns="91440" rIns="91440" tIns="45720" bIns="45720" anchor="t">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ffffff"/>
                </a:solidFill>
                <a:effectLst/>
                <a:uFillTx/>
                <a:latin typeface="Times New Roman"/>
              </a:rPr>
              <a:t>Summary: key success factors</a:t>
            </a:r>
            <a:endParaRPr b="0" lang="en-US" sz="2400" strike="noStrike" u="none">
              <a:solidFill>
                <a:srgbClr val="ffff00"/>
              </a:solidFill>
              <a:effectLst/>
              <a:uFillTx/>
              <a:latin typeface="Times New Roman"/>
            </a:endParaRPr>
          </a:p>
        </p:txBody>
      </p:sp>
      <p:sp>
        <p:nvSpPr>
          <p:cNvPr id="3627" name="PlaceHolder 2"/>
          <p:cNvSpPr>
            <a:spLocks noGrp="1"/>
          </p:cNvSpPr>
          <p:nvPr>
            <p:ph/>
          </p:nvPr>
        </p:nvSpPr>
        <p:spPr>
          <a:xfrm>
            <a:off x="762120" y="1371600"/>
            <a:ext cx="7772400" cy="4495680"/>
          </a:xfrm>
          <a:prstGeom prst="rect">
            <a:avLst/>
          </a:prstGeom>
          <a:noFill/>
          <a:ln w="0">
            <a:noFill/>
          </a:ln>
        </p:spPr>
        <p:txBody>
          <a:bodyPr lIns="92160" rIns="92160" tIns="46080" bIns="46080" anchor="t">
            <a:normAutofit/>
          </a:bodyPr>
          <a:p>
            <a:pPr marL="343080" indent="-343080">
              <a:lnSpc>
                <a:spcPct val="100000"/>
              </a:lnSpc>
              <a:spcBef>
                <a:spcPts val="451"/>
              </a:spcBef>
              <a:buClr>
                <a:srgbClr val="ffff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00"/>
                </a:solidFill>
                <a:effectLst/>
                <a:uFillTx/>
                <a:latin typeface="Arial"/>
              </a:rPr>
              <a:t>Development of effective competition in generation, wholesale and retail ensures lower costs and meets customers’ needs</a:t>
            </a:r>
            <a:endParaRPr b="0" lang="en-US" sz="1800" strike="noStrike" u="none">
              <a:solidFill>
                <a:srgbClr val="ffffff"/>
              </a:solidFill>
              <a:effectLst/>
              <a:uFillTx/>
              <a:latin typeface="Times New Roman"/>
            </a:endParaRPr>
          </a:p>
          <a:p>
            <a:pPr lvl="1" marL="74304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a:p>
            <a:pPr marL="343080" indent="-343080">
              <a:lnSpc>
                <a:spcPct val="100000"/>
              </a:lnSpc>
              <a:spcBef>
                <a:spcPts val="451"/>
              </a:spcBef>
              <a:buClr>
                <a:srgbClr val="ffff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00"/>
                </a:solidFill>
                <a:effectLst/>
                <a:uFillTx/>
                <a:latin typeface="Arial"/>
              </a:rPr>
              <a:t>Access to</a:t>
            </a:r>
            <a:r>
              <a:rPr b="1" lang="en-GB" sz="1800" strike="noStrike" u="none">
                <a:solidFill>
                  <a:srgbClr val="ffff00"/>
                </a:solidFill>
                <a:effectLst/>
                <a:uFillTx/>
                <a:latin typeface="Arial"/>
              </a:rPr>
              <a:t> </a:t>
            </a:r>
            <a:r>
              <a:rPr b="0" lang="en-GB" sz="1800" strike="noStrike" u="none">
                <a:solidFill>
                  <a:srgbClr val="ffff00"/>
                </a:solidFill>
                <a:effectLst/>
                <a:uFillTx/>
                <a:latin typeface="Arial"/>
              </a:rPr>
              <a:t>monopoly delivery infrastructure is essential</a:t>
            </a:r>
            <a:endParaRPr b="0" lang="en-US" sz="1800" strike="noStrike" u="none">
              <a:solidFill>
                <a:srgbClr val="ffffff"/>
              </a:solidFill>
              <a:effectLst/>
              <a:uFillTx/>
              <a:latin typeface="Times New Roman"/>
            </a:endParaRPr>
          </a:p>
          <a:p>
            <a:pPr lvl="1" marL="743040" indent="-285840">
              <a:lnSpc>
                <a:spcPct val="100000"/>
              </a:lnSpc>
              <a:spcBef>
                <a:spcPts val="451"/>
              </a:spcBef>
              <a:buClr>
                <a:srgbClr val="ffff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00"/>
                </a:solidFill>
                <a:effectLst/>
                <a:uFillTx/>
                <a:latin typeface="Arial"/>
              </a:rPr>
              <a:t>clearly defined terms of equal access</a:t>
            </a:r>
            <a:endParaRPr b="0" lang="en-US" sz="1800" strike="noStrike" u="none">
              <a:solidFill>
                <a:srgbClr val="ffffff"/>
              </a:solidFill>
              <a:effectLst/>
              <a:uFillTx/>
              <a:latin typeface="Times New Roman"/>
            </a:endParaRPr>
          </a:p>
          <a:p>
            <a:pPr lvl="1" marL="743040" indent="-285840">
              <a:lnSpc>
                <a:spcPct val="100000"/>
              </a:lnSpc>
              <a:spcBef>
                <a:spcPts val="451"/>
              </a:spcBef>
              <a:buClr>
                <a:srgbClr val="ffff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00"/>
                </a:solidFill>
                <a:effectLst/>
                <a:uFillTx/>
                <a:latin typeface="Arial"/>
              </a:rPr>
              <a:t>no discrimination between competing market participants</a:t>
            </a:r>
            <a:endParaRPr b="0" lang="en-US" sz="1800" strike="noStrike" u="none">
              <a:solidFill>
                <a:srgbClr val="ffffff"/>
              </a:solidFill>
              <a:effectLst/>
              <a:uFillTx/>
              <a:latin typeface="Times New Roman"/>
            </a:endParaRPr>
          </a:p>
          <a:p>
            <a:pPr lvl="1" marL="743040" indent="-285840">
              <a:lnSpc>
                <a:spcPct val="100000"/>
              </a:lnSpc>
              <a:spcBef>
                <a:spcPts val="451"/>
              </a:spcBef>
              <a:buClr>
                <a:srgbClr val="ffff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00"/>
                </a:solidFill>
                <a:effectLst/>
                <a:uFillTx/>
                <a:latin typeface="Arial"/>
              </a:rPr>
              <a:t>fair and efficient price</a:t>
            </a:r>
            <a:endParaRPr b="0" lang="en-US" sz="1800" strike="noStrike" u="none">
              <a:solidFill>
                <a:srgbClr val="ffffff"/>
              </a:solidFill>
              <a:effectLst/>
              <a:uFillTx/>
              <a:latin typeface="Times New Roman"/>
            </a:endParaRPr>
          </a:p>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a:p>
            <a:pPr marL="343080" indent="-343080">
              <a:lnSpc>
                <a:spcPct val="100000"/>
              </a:lnSpc>
              <a:spcBef>
                <a:spcPts val="451"/>
              </a:spcBef>
              <a:buClr>
                <a:srgbClr val="ffff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00"/>
                </a:solidFill>
                <a:effectLst/>
                <a:uFillTx/>
                <a:latin typeface="Arial"/>
              </a:rPr>
              <a:t>Legal and regulatory context</a:t>
            </a:r>
            <a:endParaRPr b="0" lang="en-US" sz="1800" strike="noStrike" u="none">
              <a:solidFill>
                <a:srgbClr val="ffffff"/>
              </a:solidFill>
              <a:effectLst/>
              <a:uFillTx/>
              <a:latin typeface="Times New Roman"/>
            </a:endParaRPr>
          </a:p>
          <a:p>
            <a:pPr lvl="1" marL="743040" indent="-285840">
              <a:lnSpc>
                <a:spcPct val="100000"/>
              </a:lnSpc>
              <a:spcBef>
                <a:spcPts val="451"/>
              </a:spcBef>
              <a:buClr>
                <a:srgbClr val="ffff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00"/>
                </a:solidFill>
                <a:effectLst/>
                <a:uFillTx/>
                <a:latin typeface="Arial"/>
              </a:rPr>
              <a:t>laws clearly setting out competitive framework</a:t>
            </a:r>
            <a:endParaRPr b="0" lang="en-US" sz="1800" strike="noStrike" u="none">
              <a:solidFill>
                <a:srgbClr val="ffffff"/>
              </a:solidFill>
              <a:effectLst/>
              <a:uFillTx/>
              <a:latin typeface="Times New Roman"/>
            </a:endParaRPr>
          </a:p>
          <a:p>
            <a:pPr lvl="1" marL="743040" indent="-285840">
              <a:lnSpc>
                <a:spcPct val="100000"/>
              </a:lnSpc>
              <a:spcBef>
                <a:spcPts val="451"/>
              </a:spcBef>
              <a:buClr>
                <a:srgbClr val="ffff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00"/>
                </a:solidFill>
                <a:effectLst/>
                <a:uFillTx/>
                <a:latin typeface="Arial"/>
              </a:rPr>
              <a:t>regulation to promote and protect competition and ensure efficient, fair access to remaining monopoly services</a:t>
            </a:r>
            <a:endParaRPr b="0" lang="en-US" sz="1800" strike="noStrike" u="none">
              <a:solidFill>
                <a:srgbClr val="ffffff"/>
              </a:solidFill>
              <a:effectLst/>
              <a:uFillTx/>
              <a:latin typeface="Times New Roman"/>
            </a:endParaRPr>
          </a:p>
        </p:txBody>
      </p:sp>
      <p:graphicFrame>
        <p:nvGraphicFramePr>
          <p:cNvPr id="3628" name=""/>
          <p:cNvGraphicFramePr/>
          <p:nvPr/>
        </p:nvGraphicFramePr>
        <p:xfrm>
          <a:off x="8547120" y="0"/>
          <a:ext cx="595440" cy="587520"/>
        </p:xfrm>
        <a:graphic>
          <a:graphicData uri="http://schemas.openxmlformats.org/presentationml/2006/ole">
            <p:oleObj r:id="rId1" spid="">
              <p:embed/>
              <p:pic>
                <p:nvPicPr>
                  <p:cNvPr id="3629" name="" descr=""/>
                  <p:cNvPicPr/>
                  <p:nvPr/>
                </p:nvPicPr>
                <p:blipFill>
                  <a:blip r:embed="rId2"/>
                  <a:stretch/>
                </p:blipFill>
                <p:spPr>
                  <a:xfrm>
                    <a:off x="8547120" y="0"/>
                    <a:ext cx="595440" cy="587520"/>
                  </a:xfrm>
                  <a:prstGeom prst="rect">
                    <a:avLst/>
                  </a:prstGeom>
                  <a:noFill/>
                  <a:ln w="0">
                    <a:noFill/>
                  </a:ln>
                </p:spPr>
              </p:pic>
            </p:oleObj>
          </a:graphicData>
        </a:graphic>
      </p:graphicFrame>
      <p:sp>
        <p:nvSpPr>
          <p:cNvPr id="4" name="PlaceHolder 3"/>
          <p:cNvSpPr>
            <a:spLocks noGrp="1"/>
          </p:cNvSpPr>
          <p:nvPr>
            <p:ph type="sldNum" idx="3"/>
          </p:nvPr>
        </p:nvSpPr>
        <p:spPr/>
        <p:txBody>
          <a:bodyPr/>
          <a:p>
            <a:fld id="{778CFEB6-0BF7-4CC9-A482-39B3150B9D2F}" type="slidenum">
              <a:t>26</a:t>
            </a:fld>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3630" name=""/>
          <p:cNvSpPr/>
          <p:nvPr/>
        </p:nvSpPr>
        <p:spPr>
          <a:xfrm>
            <a:off x="2505240" y="3149640"/>
            <a:ext cx="4135320" cy="5209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00"/>
                </a:solidFill>
                <a:effectLst/>
                <a:uFillTx/>
                <a:latin typeface="Times New Roman"/>
              </a:rPr>
              <a:t>Working towards a solution</a:t>
            </a:r>
            <a:endParaRPr b="0" lang="en-US" sz="2800" strike="noStrike" u="none">
              <a:solidFill>
                <a:srgbClr val="ffffff"/>
              </a:solidFill>
              <a:effectLst/>
              <a:uFillTx/>
              <a:latin typeface="Times New Roman"/>
            </a:endParaRPr>
          </a:p>
        </p:txBody>
      </p:sp>
      <p:graphicFrame>
        <p:nvGraphicFramePr>
          <p:cNvPr id="3631" name=""/>
          <p:cNvGraphicFramePr/>
          <p:nvPr/>
        </p:nvGraphicFramePr>
        <p:xfrm>
          <a:off x="8547120" y="0"/>
          <a:ext cx="595440" cy="587520"/>
        </p:xfrm>
        <a:graphic>
          <a:graphicData uri="http://schemas.openxmlformats.org/presentationml/2006/ole">
            <p:oleObj r:id="rId1" spid="">
              <p:embed/>
              <p:pic>
                <p:nvPicPr>
                  <p:cNvPr id="3632" name="" descr=""/>
                  <p:cNvPicPr/>
                  <p:nvPr/>
                </p:nvPicPr>
                <p:blipFill>
                  <a:blip r:embed="rId2"/>
                  <a:stretch/>
                </p:blipFill>
                <p:spPr>
                  <a:xfrm>
                    <a:off x="8547120" y="0"/>
                    <a:ext cx="595440" cy="587520"/>
                  </a:xfrm>
                  <a:prstGeom prst="rect">
                    <a:avLst/>
                  </a:prstGeom>
                  <a:noFill/>
                  <a:ln w="0">
                    <a:noFill/>
                  </a:ln>
                </p:spPr>
              </p:pic>
            </p:oleObj>
          </a:graphicData>
        </a:graphic>
      </p:graphicFrame>
      <p:sp>
        <p:nvSpPr>
          <p:cNvPr id="2" name="PlaceHolder 1"/>
          <p:cNvSpPr>
            <a:spLocks noGrp="1"/>
          </p:cNvSpPr>
          <p:nvPr>
            <p:ph type="sldNum" idx="3"/>
          </p:nvPr>
        </p:nvSpPr>
        <p:spPr/>
        <p:txBody>
          <a:bodyPr/>
          <a:p>
            <a:fld id="{CA6823B2-203C-4BE3-B14F-411B83C9A53F}" type="slidenum">
              <a:t>27</a:t>
            </a:fld>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3633" name=""/>
          <p:cNvSpPr/>
          <p:nvPr/>
        </p:nvSpPr>
        <p:spPr>
          <a:xfrm>
            <a:off x="533520" y="817560"/>
            <a:ext cx="8310600" cy="100656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00"/>
                </a:solidFill>
                <a:effectLst/>
                <a:uFillTx/>
                <a:latin typeface="Arial"/>
              </a:rPr>
              <a:t>What are the basic issues that must be considered in order to guarantee a successful evolution of electric industry around the world towards competition?</a:t>
            </a:r>
            <a:endParaRPr b="0" lang="en-US" sz="1800" strike="noStrike" u="none">
              <a:solidFill>
                <a:srgbClr val="ffffff"/>
              </a:solidFill>
              <a:effectLst/>
              <a:uFillTx/>
              <a:latin typeface="Times New Roman"/>
            </a:endParaRPr>
          </a:p>
        </p:txBody>
      </p:sp>
      <p:sp>
        <p:nvSpPr>
          <p:cNvPr id="3634" name=""/>
          <p:cNvSpPr/>
          <p:nvPr/>
        </p:nvSpPr>
        <p:spPr>
          <a:xfrm>
            <a:off x="533520" y="609480"/>
            <a:ext cx="41587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How do we get to our objective?</a:t>
            </a:r>
            <a:endParaRPr b="0" lang="en-US" sz="2400" strike="noStrike" u="none">
              <a:solidFill>
                <a:srgbClr val="ffffff"/>
              </a:solidFill>
              <a:effectLst/>
              <a:uFillTx/>
              <a:latin typeface="Times New Roman"/>
            </a:endParaRPr>
          </a:p>
        </p:txBody>
      </p:sp>
      <p:sp>
        <p:nvSpPr>
          <p:cNvPr id="3635" name=""/>
          <p:cNvSpPr/>
          <p:nvPr/>
        </p:nvSpPr>
        <p:spPr>
          <a:xfrm>
            <a:off x="581400" y="1905120"/>
            <a:ext cx="16470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KEY QUESTIONS</a:t>
            </a:r>
            <a:endParaRPr b="0" lang="en-US" sz="1400" strike="noStrike" u="none">
              <a:solidFill>
                <a:srgbClr val="ffffff"/>
              </a:solidFill>
              <a:effectLst/>
              <a:uFillTx/>
              <a:latin typeface="Times New Roman"/>
            </a:endParaRPr>
          </a:p>
        </p:txBody>
      </p:sp>
      <p:graphicFrame>
        <p:nvGraphicFramePr>
          <p:cNvPr id="3636" name=""/>
          <p:cNvGraphicFramePr/>
          <p:nvPr/>
        </p:nvGraphicFramePr>
        <p:xfrm>
          <a:off x="8547120" y="0"/>
          <a:ext cx="595440" cy="587520"/>
        </p:xfrm>
        <a:graphic>
          <a:graphicData uri="http://schemas.openxmlformats.org/presentationml/2006/ole">
            <p:oleObj r:id="rId1" spid="">
              <p:embed/>
              <p:pic>
                <p:nvPicPr>
                  <p:cNvPr id="3637" name="" descr=""/>
                  <p:cNvPicPr/>
                  <p:nvPr/>
                </p:nvPicPr>
                <p:blipFill>
                  <a:blip r:embed="rId2"/>
                  <a:stretch/>
                </p:blipFill>
                <p:spPr>
                  <a:xfrm>
                    <a:off x="8547120" y="0"/>
                    <a:ext cx="595440" cy="587520"/>
                  </a:xfrm>
                  <a:prstGeom prst="rect">
                    <a:avLst/>
                  </a:prstGeom>
                  <a:noFill/>
                  <a:ln w="0">
                    <a:noFill/>
                  </a:ln>
                </p:spPr>
              </p:pic>
            </p:oleObj>
          </a:graphicData>
        </a:graphic>
      </p:graphicFrame>
      <p:sp>
        <p:nvSpPr>
          <p:cNvPr id="3638" name=""/>
          <p:cNvSpPr/>
          <p:nvPr/>
        </p:nvSpPr>
        <p:spPr>
          <a:xfrm>
            <a:off x="520920" y="66600"/>
            <a:ext cx="4135320" cy="5209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00"/>
                </a:solidFill>
                <a:effectLst/>
                <a:uFillTx/>
                <a:latin typeface="Times New Roman"/>
              </a:rPr>
              <a:t>Working towards a solution</a:t>
            </a:r>
            <a:endParaRPr b="0" lang="en-US" sz="2800" strike="noStrike" u="none">
              <a:solidFill>
                <a:srgbClr val="ffffff"/>
              </a:solidFill>
              <a:effectLst/>
              <a:uFillTx/>
              <a:latin typeface="Times New Roman"/>
            </a:endParaRPr>
          </a:p>
        </p:txBody>
      </p:sp>
      <p:sp>
        <p:nvSpPr>
          <p:cNvPr id="3639" name=""/>
          <p:cNvSpPr/>
          <p:nvPr/>
        </p:nvSpPr>
        <p:spPr>
          <a:xfrm>
            <a:off x="609480" y="3524400"/>
            <a:ext cx="1295640" cy="11613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How do we get to a competitive electric industry?</a:t>
            </a:r>
            <a:endParaRPr b="0" lang="en-US" sz="1400" strike="noStrike" u="none">
              <a:solidFill>
                <a:srgbClr val="ffffff"/>
              </a:solidFill>
              <a:effectLst/>
              <a:uFillTx/>
              <a:latin typeface="Times New Roman"/>
            </a:endParaRPr>
          </a:p>
        </p:txBody>
      </p:sp>
      <p:sp>
        <p:nvSpPr>
          <p:cNvPr id="3640" name=""/>
          <p:cNvSpPr/>
          <p:nvPr/>
        </p:nvSpPr>
        <p:spPr>
          <a:xfrm>
            <a:off x="2133720" y="3048120"/>
            <a:ext cx="0" cy="236196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641" name=""/>
          <p:cNvSpPr/>
          <p:nvPr/>
        </p:nvSpPr>
        <p:spPr>
          <a:xfrm flipH="1">
            <a:off x="1981080" y="4191120"/>
            <a:ext cx="152640" cy="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642" name=""/>
          <p:cNvSpPr/>
          <p:nvPr/>
        </p:nvSpPr>
        <p:spPr>
          <a:xfrm flipH="1">
            <a:off x="2133360" y="3048120"/>
            <a:ext cx="152280" cy="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643" name=""/>
          <p:cNvSpPr/>
          <p:nvPr/>
        </p:nvSpPr>
        <p:spPr>
          <a:xfrm flipH="1">
            <a:off x="2133360" y="5410080"/>
            <a:ext cx="152280" cy="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644" name=""/>
          <p:cNvSpPr/>
          <p:nvPr/>
        </p:nvSpPr>
        <p:spPr>
          <a:xfrm>
            <a:off x="2330280" y="2892600"/>
            <a:ext cx="115164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Through</a:t>
            </a:r>
            <a:endParaRPr b="0" lang="en-US" sz="14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regulation?</a:t>
            </a:r>
            <a:endParaRPr b="0" lang="en-US" sz="1400" strike="noStrike" u="none">
              <a:solidFill>
                <a:srgbClr val="ffffff"/>
              </a:solidFill>
              <a:effectLst/>
              <a:uFillTx/>
              <a:latin typeface="Times New Roman"/>
            </a:endParaRPr>
          </a:p>
        </p:txBody>
      </p:sp>
      <p:sp>
        <p:nvSpPr>
          <p:cNvPr id="3645" name=""/>
          <p:cNvSpPr/>
          <p:nvPr/>
        </p:nvSpPr>
        <p:spPr>
          <a:xfrm>
            <a:off x="2327760" y="5172120"/>
            <a:ext cx="151812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Through</a:t>
            </a:r>
            <a:endParaRPr b="0" lang="en-US" sz="14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reorganization?</a:t>
            </a:r>
            <a:endParaRPr b="0" lang="en-US" sz="1400" strike="noStrike" u="none">
              <a:solidFill>
                <a:srgbClr val="ffffff"/>
              </a:solidFill>
              <a:effectLst/>
              <a:uFillTx/>
              <a:latin typeface="Times New Roman"/>
            </a:endParaRPr>
          </a:p>
        </p:txBody>
      </p:sp>
      <p:grpSp>
        <p:nvGrpSpPr>
          <p:cNvPr id="3646" name=""/>
          <p:cNvGrpSpPr/>
          <p:nvPr/>
        </p:nvGrpSpPr>
        <p:grpSpPr>
          <a:xfrm>
            <a:off x="3795480" y="2714760"/>
            <a:ext cx="167040" cy="685800"/>
            <a:chOff x="3795480" y="2714760"/>
            <a:chExt cx="167040" cy="685800"/>
          </a:xfrm>
        </p:grpSpPr>
        <p:sp>
          <p:nvSpPr>
            <p:cNvPr id="3647" name=""/>
            <p:cNvSpPr/>
            <p:nvPr/>
          </p:nvSpPr>
          <p:spPr>
            <a:xfrm flipH="1">
              <a:off x="3795480" y="3067200"/>
              <a:ext cx="152280" cy="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648" name=""/>
            <p:cNvSpPr/>
            <p:nvPr/>
          </p:nvSpPr>
          <p:spPr>
            <a:xfrm>
              <a:off x="3962520" y="2714760"/>
              <a:ext cx="0" cy="68580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grpSp>
      <p:grpSp>
        <p:nvGrpSpPr>
          <p:cNvPr id="3649" name=""/>
          <p:cNvGrpSpPr/>
          <p:nvPr/>
        </p:nvGrpSpPr>
        <p:grpSpPr>
          <a:xfrm>
            <a:off x="3795480" y="5181480"/>
            <a:ext cx="167040" cy="685800"/>
            <a:chOff x="3795480" y="5181480"/>
            <a:chExt cx="167040" cy="685800"/>
          </a:xfrm>
        </p:grpSpPr>
        <p:sp>
          <p:nvSpPr>
            <p:cNvPr id="3650" name=""/>
            <p:cNvSpPr/>
            <p:nvPr/>
          </p:nvSpPr>
          <p:spPr>
            <a:xfrm flipH="1">
              <a:off x="3795480" y="5533920"/>
              <a:ext cx="152280" cy="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651" name=""/>
            <p:cNvSpPr/>
            <p:nvPr/>
          </p:nvSpPr>
          <p:spPr>
            <a:xfrm>
              <a:off x="3962520" y="5181480"/>
              <a:ext cx="0" cy="68580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grpSp>
      <p:sp>
        <p:nvSpPr>
          <p:cNvPr id="3652" name=""/>
          <p:cNvSpPr/>
          <p:nvPr/>
        </p:nvSpPr>
        <p:spPr>
          <a:xfrm>
            <a:off x="4257000" y="2454120"/>
            <a:ext cx="284652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What are the necessary rules </a:t>
            </a:r>
            <a:endParaRPr b="0" lang="en-US" sz="14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to achieve a level playing field?</a:t>
            </a:r>
            <a:endParaRPr b="0" lang="en-US" sz="1400" strike="noStrike" u="none">
              <a:solidFill>
                <a:srgbClr val="ffffff"/>
              </a:solidFill>
              <a:effectLst/>
              <a:uFillTx/>
              <a:latin typeface="Times New Roman"/>
            </a:endParaRPr>
          </a:p>
        </p:txBody>
      </p:sp>
      <p:sp>
        <p:nvSpPr>
          <p:cNvPr id="3653" name=""/>
          <p:cNvSpPr/>
          <p:nvPr/>
        </p:nvSpPr>
        <p:spPr>
          <a:xfrm flipH="1">
            <a:off x="3962160" y="2695680"/>
            <a:ext cx="152280" cy="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654" name=""/>
          <p:cNvSpPr/>
          <p:nvPr/>
        </p:nvSpPr>
        <p:spPr>
          <a:xfrm flipH="1">
            <a:off x="3962160" y="3405240"/>
            <a:ext cx="152280" cy="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655" name=""/>
          <p:cNvSpPr/>
          <p:nvPr/>
        </p:nvSpPr>
        <p:spPr>
          <a:xfrm>
            <a:off x="4273200" y="3164040"/>
            <a:ext cx="316332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Who designs the rules, supervises </a:t>
            </a:r>
            <a:endParaRPr b="0" lang="en-US" sz="14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and enforces them? How?</a:t>
            </a:r>
            <a:endParaRPr b="0" lang="en-US" sz="1400" strike="noStrike" u="none">
              <a:solidFill>
                <a:srgbClr val="ffffff"/>
              </a:solidFill>
              <a:effectLst/>
              <a:uFillTx/>
              <a:latin typeface="Times New Roman"/>
            </a:endParaRPr>
          </a:p>
        </p:txBody>
      </p:sp>
      <p:sp>
        <p:nvSpPr>
          <p:cNvPr id="3656" name=""/>
          <p:cNvSpPr/>
          <p:nvPr/>
        </p:nvSpPr>
        <p:spPr>
          <a:xfrm>
            <a:off x="4269600" y="4921200"/>
            <a:ext cx="320220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Which industry structure promotes </a:t>
            </a:r>
            <a:endParaRPr b="0" lang="en-US" sz="14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efficiency?</a:t>
            </a:r>
            <a:endParaRPr b="0" lang="en-US" sz="1400" strike="noStrike" u="none">
              <a:solidFill>
                <a:srgbClr val="ffffff"/>
              </a:solidFill>
              <a:effectLst/>
              <a:uFillTx/>
              <a:latin typeface="Times New Roman"/>
            </a:endParaRPr>
          </a:p>
        </p:txBody>
      </p:sp>
      <p:sp>
        <p:nvSpPr>
          <p:cNvPr id="3657" name=""/>
          <p:cNvSpPr/>
          <p:nvPr/>
        </p:nvSpPr>
        <p:spPr>
          <a:xfrm flipH="1">
            <a:off x="3957480" y="5181480"/>
            <a:ext cx="152640" cy="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658" name=""/>
          <p:cNvSpPr/>
          <p:nvPr/>
        </p:nvSpPr>
        <p:spPr>
          <a:xfrm flipH="1">
            <a:off x="3966840" y="5867280"/>
            <a:ext cx="152280" cy="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659" name=""/>
          <p:cNvSpPr/>
          <p:nvPr/>
        </p:nvSpPr>
        <p:spPr>
          <a:xfrm>
            <a:off x="4250880" y="5602320"/>
            <a:ext cx="309384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Which market structure enhances </a:t>
            </a:r>
            <a:endParaRPr b="0" lang="en-US" sz="14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competition?</a:t>
            </a:r>
            <a:endParaRPr b="0" lang="en-US" sz="1400" strike="noStrike" u="none">
              <a:solidFill>
                <a:srgbClr val="ffffff"/>
              </a:solidFill>
              <a:effectLst/>
              <a:uFillTx/>
              <a:latin typeface="Times New Roman"/>
            </a:endParaRPr>
          </a:p>
        </p:txBody>
      </p:sp>
      <p:sp>
        <p:nvSpPr>
          <p:cNvPr id="2" name="PlaceHolder 1"/>
          <p:cNvSpPr>
            <a:spLocks noGrp="1"/>
          </p:cNvSpPr>
          <p:nvPr>
            <p:ph type="sldNum" idx="3"/>
          </p:nvPr>
        </p:nvSpPr>
        <p:spPr/>
        <p:txBody>
          <a:bodyPr/>
          <a:p>
            <a:fld id="{2A1360B0-9BBD-4748-B003-326E98CA8600}" type="slidenum">
              <a:t>28</a:t>
            </a:fld>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3660" name=""/>
          <p:cNvSpPr/>
          <p:nvPr/>
        </p:nvSpPr>
        <p:spPr>
          <a:xfrm>
            <a:off x="365040" y="573120"/>
            <a:ext cx="184320" cy="4572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3661" name=""/>
          <p:cNvSpPr/>
          <p:nvPr/>
        </p:nvSpPr>
        <p:spPr>
          <a:xfrm>
            <a:off x="250920" y="927000"/>
            <a:ext cx="8153280" cy="100656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800" strike="noStrike" u="none">
                <a:solidFill>
                  <a:srgbClr val="ffff00"/>
                </a:solidFill>
                <a:effectLst/>
                <a:uFillTx/>
                <a:latin typeface="Arial"/>
              </a:rPr>
              <a:t> Develop an initial vision of thefuture electric industry and market that ensures competition before designing a strategy for deregulation within a country.</a:t>
            </a:r>
            <a:endParaRPr b="0" lang="en-US" sz="1800" strike="noStrike" u="none">
              <a:solidFill>
                <a:srgbClr val="ffffff"/>
              </a:solidFill>
              <a:effectLst/>
              <a:uFillTx/>
              <a:latin typeface="Times New Roman"/>
            </a:endParaRPr>
          </a:p>
        </p:txBody>
      </p:sp>
      <p:sp>
        <p:nvSpPr>
          <p:cNvPr id="3662" name=""/>
          <p:cNvSpPr/>
          <p:nvPr/>
        </p:nvSpPr>
        <p:spPr>
          <a:xfrm>
            <a:off x="225360" y="2133720"/>
            <a:ext cx="398484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ffffff"/>
                </a:solidFill>
                <a:effectLst/>
                <a:uFillTx/>
                <a:latin typeface="Arial"/>
              </a:rPr>
              <a:t>DESIGNING A COMPETITIVE ENVIRONMENT</a:t>
            </a:r>
            <a:endParaRPr b="0" lang="en-US" sz="1400" strike="noStrike" u="none">
              <a:solidFill>
                <a:srgbClr val="ffffff"/>
              </a:solidFill>
              <a:effectLst/>
              <a:uFillTx/>
              <a:latin typeface="Times New Roman"/>
            </a:endParaRPr>
          </a:p>
        </p:txBody>
      </p:sp>
      <p:sp>
        <p:nvSpPr>
          <p:cNvPr id="3663" name=""/>
          <p:cNvSpPr/>
          <p:nvPr/>
        </p:nvSpPr>
        <p:spPr>
          <a:xfrm>
            <a:off x="278640" y="203040"/>
            <a:ext cx="2347560" cy="825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1. Define a vision</a:t>
            </a:r>
            <a:endParaRPr b="0" lang="en-US" sz="2400" strike="noStrike" u="none">
              <a:solidFill>
                <a:srgbClr val="ffffff"/>
              </a:solidFill>
              <a:effectLst/>
              <a:uFillTx/>
              <a:latin typeface="Times New Roman"/>
            </a:endParaRPr>
          </a:p>
        </p:txBody>
      </p:sp>
      <p:graphicFrame>
        <p:nvGraphicFramePr>
          <p:cNvPr id="3664" name=""/>
          <p:cNvGraphicFramePr/>
          <p:nvPr/>
        </p:nvGraphicFramePr>
        <p:xfrm>
          <a:off x="8547120" y="0"/>
          <a:ext cx="595440" cy="587520"/>
        </p:xfrm>
        <a:graphic>
          <a:graphicData uri="http://schemas.openxmlformats.org/presentationml/2006/ole">
            <p:oleObj r:id="rId1" spid="">
              <p:embed/>
              <p:pic>
                <p:nvPicPr>
                  <p:cNvPr id="3665" name="" descr=""/>
                  <p:cNvPicPr/>
                  <p:nvPr/>
                </p:nvPicPr>
                <p:blipFill>
                  <a:blip r:embed="rId2"/>
                  <a:stretch/>
                </p:blipFill>
                <p:spPr>
                  <a:xfrm>
                    <a:off x="8547120" y="0"/>
                    <a:ext cx="595440" cy="587520"/>
                  </a:xfrm>
                  <a:prstGeom prst="rect">
                    <a:avLst/>
                  </a:prstGeom>
                  <a:noFill/>
                  <a:ln w="0">
                    <a:noFill/>
                  </a:ln>
                </p:spPr>
              </p:pic>
            </p:oleObj>
          </a:graphicData>
        </a:graphic>
      </p:graphicFrame>
      <p:sp>
        <p:nvSpPr>
          <p:cNvPr id="3666" name=""/>
          <p:cNvSpPr/>
          <p:nvPr/>
        </p:nvSpPr>
        <p:spPr>
          <a:xfrm>
            <a:off x="-147600" y="3352680"/>
            <a:ext cx="1206360" cy="183240"/>
          </a:xfrm>
          <a:prstGeom prst="rect">
            <a:avLst/>
          </a:prstGeom>
          <a:noFill/>
          <a:ln w="0">
            <a:noFill/>
          </a:ln>
        </p:spPr>
        <p:style>
          <a:lnRef idx="0"/>
          <a:fillRef idx="0"/>
          <a:effectRef idx="0"/>
          <a:fontRef idx="minor"/>
        </p:style>
        <p:txBody>
          <a:bodyPr lIns="0" rIns="0" tIns="0" bIns="0" anchor="t">
            <a:spAutoFit/>
          </a:bodyPr>
          <a:p>
            <a:pPr algn="r">
              <a:lnSpc>
                <a:spcPct val="100000"/>
              </a:lnSpc>
              <a:spcBef>
                <a:spcPts val="300"/>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1" lang="en-US" sz="1200" strike="noStrike" u="none">
                <a:solidFill>
                  <a:srgbClr val="ffffff"/>
                </a:solidFill>
                <a:effectLst/>
                <a:uFillTx/>
                <a:latin typeface="Arial"/>
              </a:rPr>
              <a:t>Issues:</a:t>
            </a:r>
            <a:endParaRPr b="0" lang="en-US" sz="1200" strike="noStrike" u="none">
              <a:solidFill>
                <a:srgbClr val="ffffff"/>
              </a:solidFill>
              <a:effectLst/>
              <a:uFillTx/>
              <a:latin typeface="Times New Roman"/>
            </a:endParaRPr>
          </a:p>
        </p:txBody>
      </p:sp>
      <p:sp>
        <p:nvSpPr>
          <p:cNvPr id="3667" name=""/>
          <p:cNvSpPr/>
          <p:nvPr/>
        </p:nvSpPr>
        <p:spPr>
          <a:xfrm>
            <a:off x="1219320" y="3352680"/>
            <a:ext cx="1333440" cy="918000"/>
          </a:xfrm>
          <a:prstGeom prst="rect">
            <a:avLst/>
          </a:prstGeom>
          <a:noFill/>
          <a:ln w="0">
            <a:noFill/>
          </a:ln>
        </p:spPr>
        <p:style>
          <a:lnRef idx="0"/>
          <a:fillRef idx="0"/>
          <a:effectRef idx="0"/>
          <a:fontRef idx="minor"/>
        </p:style>
        <p:txBody>
          <a:bodyPr lIns="0" rIns="0" tIns="0" bIns="0" anchor="t">
            <a:spAutoFit/>
          </a:bodyPr>
          <a:p>
            <a:pPr>
              <a:lnSpc>
                <a:spcPct val="100000"/>
              </a:lnSpc>
              <a:spcBef>
                <a:spcPts val="326"/>
              </a:spcBef>
              <a:buClr>
                <a:srgbClr val="ffffff"/>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Unbundling</a:t>
            </a:r>
            <a:endParaRPr b="0" lang="en-US" sz="1300" strike="noStrike" u="none">
              <a:solidFill>
                <a:srgbClr val="ffffff"/>
              </a:solidFill>
              <a:effectLst/>
              <a:uFillTx/>
              <a:latin typeface="Times New Roman"/>
            </a:endParaRPr>
          </a:p>
          <a:p>
            <a:pPr>
              <a:lnSpc>
                <a:spcPct val="100000"/>
              </a:lnSpc>
              <a:spcBef>
                <a:spcPts val="326"/>
              </a:spcBef>
              <a:buClr>
                <a:srgbClr val="ffffff"/>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Privatization</a:t>
            </a:r>
            <a:endParaRPr b="0" lang="en-US" sz="1300" strike="noStrike" u="none">
              <a:solidFill>
                <a:srgbClr val="ffffff"/>
              </a:solidFill>
              <a:effectLst/>
              <a:uFillTx/>
              <a:latin typeface="Times New Roman"/>
            </a:endParaRPr>
          </a:p>
          <a:p>
            <a:pPr>
              <a:lnSpc>
                <a:spcPct val="100000"/>
              </a:lnSpc>
              <a:spcBef>
                <a:spcPts val="326"/>
              </a:spcBef>
              <a:buClr>
                <a:srgbClr val="ffffff"/>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Cost/Benefit</a:t>
            </a:r>
            <a:endParaRPr b="0" lang="en-US" sz="1300" strike="noStrike" u="none">
              <a:solidFill>
                <a:srgbClr val="ffffff"/>
              </a:solidFill>
              <a:effectLst/>
              <a:uFillTx/>
              <a:latin typeface="Times New Roman"/>
            </a:endParaRPr>
          </a:p>
          <a:p>
            <a:pPr>
              <a:lnSpc>
                <a:spcPct val="100000"/>
              </a:lnSpc>
              <a:spcBef>
                <a:spcPts val="326"/>
              </a:spcBef>
              <a:buClr>
                <a:srgbClr val="ffffff"/>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Workers</a:t>
            </a:r>
            <a:endParaRPr b="0" lang="en-US" sz="1300" strike="noStrike" u="none">
              <a:solidFill>
                <a:srgbClr val="ffffff"/>
              </a:solidFill>
              <a:effectLst/>
              <a:uFillTx/>
              <a:latin typeface="Times New Roman"/>
            </a:endParaRPr>
          </a:p>
        </p:txBody>
      </p:sp>
      <p:grpSp>
        <p:nvGrpSpPr>
          <p:cNvPr id="3668" name=""/>
          <p:cNvGrpSpPr/>
          <p:nvPr/>
        </p:nvGrpSpPr>
        <p:grpSpPr>
          <a:xfrm>
            <a:off x="1200240" y="2548080"/>
            <a:ext cx="6495480" cy="609480"/>
            <a:chOff x="1200240" y="2548080"/>
            <a:chExt cx="6495480" cy="609480"/>
          </a:xfrm>
        </p:grpSpPr>
        <p:grpSp>
          <p:nvGrpSpPr>
            <p:cNvPr id="3669" name=""/>
            <p:cNvGrpSpPr/>
            <p:nvPr/>
          </p:nvGrpSpPr>
          <p:grpSpPr>
            <a:xfrm>
              <a:off x="1200240" y="2548080"/>
              <a:ext cx="1425240" cy="609480"/>
              <a:chOff x="1200240" y="2548080"/>
              <a:chExt cx="1425240" cy="609480"/>
            </a:xfrm>
          </p:grpSpPr>
          <p:sp>
            <p:nvSpPr>
              <p:cNvPr id="3670" name=""/>
              <p:cNvSpPr/>
              <p:nvPr/>
            </p:nvSpPr>
            <p:spPr>
              <a:xfrm>
                <a:off x="1200240" y="2548080"/>
                <a:ext cx="1425240" cy="609480"/>
              </a:xfrm>
              <a:custGeom>
                <a:avLst/>
                <a:gdLst/>
                <a:ahLst/>
                <a:rect l="l" t="t" r="r" b="b"/>
                <a:pathLst>
                  <a:path w="1017" h="576">
                    <a:moveTo>
                      <a:pt x="0" y="0"/>
                    </a:moveTo>
                    <a:lnTo>
                      <a:pt x="913" y="0"/>
                    </a:lnTo>
                    <a:lnTo>
                      <a:pt x="1017" y="288"/>
                    </a:lnTo>
                    <a:lnTo>
                      <a:pt x="913" y="576"/>
                    </a:lnTo>
                    <a:lnTo>
                      <a:pt x="0" y="576"/>
                    </a:lnTo>
                    <a:lnTo>
                      <a:pt x="0" y="288"/>
                    </a:lnTo>
                    <a:lnTo>
                      <a:pt x="0" y="0"/>
                    </a:lnTo>
                    <a:close/>
                  </a:path>
                </a:pathLst>
              </a:custGeom>
              <a:gradFill rotWithShape="0">
                <a:gsLst>
                  <a:gs pos="0">
                    <a:srgbClr val="db8300"/>
                  </a:gs>
                  <a:gs pos="50000">
                    <a:srgbClr val="ff9900"/>
                  </a:gs>
                  <a:gs pos="100000">
                    <a:srgbClr val="db8300"/>
                  </a:gs>
                </a:gsLst>
                <a:lin ang="5400000"/>
              </a:gradFill>
              <a:ln w="9360">
                <a:solidFill>
                  <a:srgbClr val="ffffff"/>
                </a:solidFill>
                <a:round/>
              </a:ln>
            </p:spPr>
            <p:style>
              <a:lnRef idx="0"/>
              <a:fillRef idx="0"/>
              <a:effectRef idx="0"/>
              <a:fontRef idx="minor"/>
            </p:style>
            <p:txBody>
              <a:bodyPr lIns="46440" rIns="46440" tIns="0" bIns="0" anchor="ctr">
                <a:noAutofit/>
              </a:bodyPr>
              <a:p>
                <a:endParaRPr b="0" lang="en-US" sz="2400" strike="noStrike" u="none">
                  <a:solidFill>
                    <a:srgbClr val="ffffff"/>
                  </a:solidFill>
                  <a:effectLst/>
                  <a:uFillTx/>
                  <a:latin typeface="Times New Roman"/>
                </a:endParaRPr>
              </a:p>
            </p:txBody>
          </p:sp>
          <p:sp>
            <p:nvSpPr>
              <p:cNvPr id="3671" name=""/>
              <p:cNvSpPr/>
              <p:nvPr/>
            </p:nvSpPr>
            <p:spPr>
              <a:xfrm>
                <a:off x="1244880" y="2581920"/>
                <a:ext cx="1234440" cy="524880"/>
              </a:xfrm>
              <a:prstGeom prst="rect">
                <a:avLst/>
              </a:prstGeom>
              <a:gradFill rotWithShape="0">
                <a:gsLst>
                  <a:gs pos="0">
                    <a:srgbClr val="db8300"/>
                  </a:gs>
                  <a:gs pos="50000">
                    <a:srgbClr val="ff9900"/>
                  </a:gs>
                  <a:gs pos="100000">
                    <a:srgbClr val="db8300"/>
                  </a:gs>
                </a:gsLst>
                <a:lin ang="5400000"/>
              </a:gradFill>
              <a:ln w="0">
                <a:noFill/>
              </a:ln>
            </p:spPr>
            <p:style>
              <a:lnRef idx="0"/>
              <a:fillRef idx="0"/>
              <a:effectRef idx="0"/>
              <a:fontRef idx="minor"/>
            </p:style>
            <p:txBody>
              <a:bodyPr lIns="46800" rIns="46800" tIns="0" bIns="0" anchor="ctr">
                <a:normAutofit/>
              </a:bodyPr>
              <a:p>
                <a:pPr marL="349200" indent="-349200">
                  <a:lnSpc>
                    <a:spcPct val="100000"/>
                  </a:lnSpc>
                  <a:spcBef>
                    <a:spcPts val="326"/>
                  </a:spcBef>
                  <a:tabLst>
                    <a:tab algn="l" pos="0"/>
                    <a:tab algn="l" pos="933480"/>
                    <a:tab algn="l" pos="1866960"/>
                    <a:tab algn="l" pos="2800440"/>
                    <a:tab algn="l" pos="3733920"/>
                    <a:tab algn="l" pos="4667400"/>
                    <a:tab algn="l" pos="5600880"/>
                    <a:tab algn="l" pos="6534000"/>
                    <a:tab algn="l" pos="7467480"/>
                    <a:tab algn="l" pos="8400960"/>
                    <a:tab algn="l" pos="9334440"/>
                    <a:tab algn="l" pos="10267920"/>
                  </a:tabLst>
                </a:pPr>
                <a:r>
                  <a:rPr b="1" lang="en-US" sz="1300" strike="noStrike" u="none">
                    <a:solidFill>
                      <a:srgbClr val="000000"/>
                    </a:solidFill>
                    <a:effectLst/>
                    <a:uFillTx/>
                    <a:latin typeface="Arial"/>
                  </a:rPr>
                  <a:t>Industry</a:t>
                </a:r>
                <a:endParaRPr b="0" lang="en-US" sz="1300" strike="noStrike" u="none">
                  <a:solidFill>
                    <a:srgbClr val="ffffff"/>
                  </a:solidFill>
                  <a:effectLst/>
                  <a:uFillTx/>
                  <a:latin typeface="Times New Roman"/>
                </a:endParaRPr>
              </a:p>
              <a:p>
                <a:pPr marL="349200" indent="-349200">
                  <a:lnSpc>
                    <a:spcPct val="100000"/>
                  </a:lnSpc>
                  <a:spcBef>
                    <a:spcPts val="326"/>
                  </a:spcBef>
                  <a:tabLst>
                    <a:tab algn="l" pos="0"/>
                    <a:tab algn="l" pos="933480"/>
                    <a:tab algn="l" pos="1866960"/>
                    <a:tab algn="l" pos="2800440"/>
                    <a:tab algn="l" pos="3733920"/>
                    <a:tab algn="l" pos="4667400"/>
                    <a:tab algn="l" pos="5600880"/>
                    <a:tab algn="l" pos="6534000"/>
                    <a:tab algn="l" pos="7467480"/>
                    <a:tab algn="l" pos="8400960"/>
                    <a:tab algn="l" pos="9334440"/>
                    <a:tab algn="l" pos="10267920"/>
                  </a:tabLst>
                </a:pPr>
                <a:r>
                  <a:rPr b="1" lang="en-US" sz="1300" strike="noStrike" u="none">
                    <a:solidFill>
                      <a:srgbClr val="000000"/>
                    </a:solidFill>
                    <a:effectLst/>
                    <a:uFillTx/>
                    <a:latin typeface="Arial"/>
                  </a:rPr>
                  <a:t>restructuring</a:t>
                </a:r>
                <a:endParaRPr b="0" lang="en-US" sz="1300" strike="noStrike" u="none">
                  <a:solidFill>
                    <a:srgbClr val="ffffff"/>
                  </a:solidFill>
                  <a:effectLst/>
                  <a:uFillTx/>
                  <a:latin typeface="Times New Roman"/>
                </a:endParaRPr>
              </a:p>
            </p:txBody>
          </p:sp>
        </p:grpSp>
        <p:grpSp>
          <p:nvGrpSpPr>
            <p:cNvPr id="3672" name=""/>
            <p:cNvGrpSpPr/>
            <p:nvPr/>
          </p:nvGrpSpPr>
          <p:grpSpPr>
            <a:xfrm>
              <a:off x="2468160" y="2548080"/>
              <a:ext cx="1426680" cy="609480"/>
              <a:chOff x="2468160" y="2548080"/>
              <a:chExt cx="1426680" cy="609480"/>
            </a:xfrm>
          </p:grpSpPr>
          <p:sp>
            <p:nvSpPr>
              <p:cNvPr id="3673" name=""/>
              <p:cNvSpPr/>
              <p:nvPr/>
            </p:nvSpPr>
            <p:spPr>
              <a:xfrm>
                <a:off x="2468160" y="2548080"/>
                <a:ext cx="1426680" cy="609480"/>
              </a:xfrm>
              <a:custGeom>
                <a:avLst/>
                <a:gdLst/>
                <a:ahLst/>
                <a:rect l="l" t="t" r="r" b="b"/>
                <a:pathLst>
                  <a:path w="1018" h="576">
                    <a:moveTo>
                      <a:pt x="0" y="0"/>
                    </a:moveTo>
                    <a:lnTo>
                      <a:pt x="914" y="0"/>
                    </a:lnTo>
                    <a:lnTo>
                      <a:pt x="1018" y="288"/>
                    </a:lnTo>
                    <a:lnTo>
                      <a:pt x="914" y="576"/>
                    </a:lnTo>
                    <a:lnTo>
                      <a:pt x="0" y="576"/>
                    </a:lnTo>
                    <a:lnTo>
                      <a:pt x="104" y="288"/>
                    </a:lnTo>
                    <a:lnTo>
                      <a:pt x="0" y="0"/>
                    </a:lnTo>
                    <a:close/>
                  </a:path>
                </a:pathLst>
              </a:custGeom>
              <a:gradFill rotWithShape="0">
                <a:gsLst>
                  <a:gs pos="0">
                    <a:srgbClr val="db8300"/>
                  </a:gs>
                  <a:gs pos="50000">
                    <a:srgbClr val="ff9900"/>
                  </a:gs>
                  <a:gs pos="100000">
                    <a:srgbClr val="db8300"/>
                  </a:gs>
                </a:gsLst>
                <a:lin ang="5400000"/>
              </a:gradFill>
              <a:ln w="9360">
                <a:solidFill>
                  <a:srgbClr val="ffffff"/>
                </a:solidFill>
                <a:round/>
              </a:ln>
            </p:spPr>
            <p:style>
              <a:lnRef idx="0"/>
              <a:fillRef idx="0"/>
              <a:effectRef idx="0"/>
              <a:fontRef idx="minor"/>
            </p:style>
            <p:txBody>
              <a:bodyPr lIns="46440" rIns="46440" tIns="0" bIns="0" anchor="ctr">
                <a:noAutofit/>
              </a:bodyPr>
              <a:p>
                <a:endParaRPr b="0" lang="en-US" sz="2400" strike="noStrike" u="none">
                  <a:solidFill>
                    <a:srgbClr val="ffffff"/>
                  </a:solidFill>
                  <a:effectLst/>
                  <a:uFillTx/>
                  <a:latin typeface="Times New Roman"/>
                </a:endParaRPr>
              </a:p>
            </p:txBody>
          </p:sp>
          <p:sp>
            <p:nvSpPr>
              <p:cNvPr id="3674" name=""/>
              <p:cNvSpPr/>
              <p:nvPr/>
            </p:nvSpPr>
            <p:spPr>
              <a:xfrm>
                <a:off x="2658240" y="2581920"/>
                <a:ext cx="1091520" cy="524880"/>
              </a:xfrm>
              <a:prstGeom prst="rect">
                <a:avLst/>
              </a:prstGeom>
              <a:gradFill rotWithShape="0">
                <a:gsLst>
                  <a:gs pos="0">
                    <a:srgbClr val="db8300"/>
                  </a:gs>
                  <a:gs pos="50000">
                    <a:srgbClr val="ff9900"/>
                  </a:gs>
                  <a:gs pos="100000">
                    <a:srgbClr val="db8300"/>
                  </a:gs>
                </a:gsLst>
                <a:lin ang="5400000"/>
              </a:gradFill>
              <a:ln w="0">
                <a:noFill/>
              </a:ln>
            </p:spPr>
            <p:style>
              <a:lnRef idx="0"/>
              <a:fillRef idx="0"/>
              <a:effectRef idx="0"/>
              <a:fontRef idx="minor"/>
            </p:style>
            <p:txBody>
              <a:bodyPr lIns="46800" rIns="46800" tIns="0" bIns="0" anchor="ctr">
                <a:normAutofit/>
              </a:bodyPr>
              <a:p>
                <a:pPr marL="349200" indent="-349200">
                  <a:lnSpc>
                    <a:spcPct val="100000"/>
                  </a:lnSpc>
                  <a:spcBef>
                    <a:spcPts val="326"/>
                  </a:spcBef>
                  <a:tabLst>
                    <a:tab algn="l" pos="0"/>
                    <a:tab algn="l" pos="933480"/>
                    <a:tab algn="l" pos="1866960"/>
                    <a:tab algn="l" pos="2800440"/>
                    <a:tab algn="l" pos="3733920"/>
                    <a:tab algn="l" pos="4667400"/>
                    <a:tab algn="l" pos="5600880"/>
                    <a:tab algn="l" pos="6534000"/>
                    <a:tab algn="l" pos="7467480"/>
                    <a:tab algn="l" pos="8400960"/>
                    <a:tab algn="l" pos="9334440"/>
                    <a:tab algn="l" pos="10267920"/>
                  </a:tabLst>
                </a:pPr>
                <a:r>
                  <a:rPr b="1" lang="en-US" sz="1300" strike="noStrike" u="none">
                    <a:solidFill>
                      <a:srgbClr val="000000"/>
                    </a:solidFill>
                    <a:effectLst/>
                    <a:uFillTx/>
                    <a:latin typeface="Arial"/>
                  </a:rPr>
                  <a:t>Market</a:t>
                </a:r>
                <a:endParaRPr b="0" lang="en-US" sz="1300" strike="noStrike" u="none">
                  <a:solidFill>
                    <a:srgbClr val="ffffff"/>
                  </a:solidFill>
                  <a:effectLst/>
                  <a:uFillTx/>
                  <a:latin typeface="Times New Roman"/>
                </a:endParaRPr>
              </a:p>
              <a:p>
                <a:pPr marL="349200" indent="-349200">
                  <a:lnSpc>
                    <a:spcPct val="100000"/>
                  </a:lnSpc>
                  <a:spcBef>
                    <a:spcPts val="326"/>
                  </a:spcBef>
                  <a:tabLst>
                    <a:tab algn="l" pos="0"/>
                    <a:tab algn="l" pos="933480"/>
                    <a:tab algn="l" pos="1866960"/>
                    <a:tab algn="l" pos="2800440"/>
                    <a:tab algn="l" pos="3733920"/>
                    <a:tab algn="l" pos="4667400"/>
                    <a:tab algn="l" pos="5600880"/>
                    <a:tab algn="l" pos="6534000"/>
                    <a:tab algn="l" pos="7467480"/>
                    <a:tab algn="l" pos="8400960"/>
                    <a:tab algn="l" pos="9334440"/>
                    <a:tab algn="l" pos="10267920"/>
                  </a:tabLst>
                </a:pPr>
                <a:r>
                  <a:rPr b="1" lang="en-US" sz="1300" strike="noStrike" u="none">
                    <a:solidFill>
                      <a:srgbClr val="000000"/>
                    </a:solidFill>
                    <a:effectLst/>
                    <a:uFillTx/>
                    <a:latin typeface="Arial"/>
                  </a:rPr>
                  <a:t>design</a:t>
                </a:r>
                <a:endParaRPr b="0" lang="en-US" sz="1300" strike="noStrike" u="none">
                  <a:solidFill>
                    <a:srgbClr val="ffffff"/>
                  </a:solidFill>
                  <a:effectLst/>
                  <a:uFillTx/>
                  <a:latin typeface="Times New Roman"/>
                </a:endParaRPr>
              </a:p>
            </p:txBody>
          </p:sp>
        </p:grpSp>
        <p:grpSp>
          <p:nvGrpSpPr>
            <p:cNvPr id="3675" name=""/>
            <p:cNvGrpSpPr/>
            <p:nvPr/>
          </p:nvGrpSpPr>
          <p:grpSpPr>
            <a:xfrm>
              <a:off x="3736440" y="2548080"/>
              <a:ext cx="1424160" cy="609480"/>
              <a:chOff x="3736440" y="2548080"/>
              <a:chExt cx="1424160" cy="609480"/>
            </a:xfrm>
          </p:grpSpPr>
          <p:sp>
            <p:nvSpPr>
              <p:cNvPr id="3676" name=""/>
              <p:cNvSpPr/>
              <p:nvPr/>
            </p:nvSpPr>
            <p:spPr>
              <a:xfrm>
                <a:off x="3736440" y="2548080"/>
                <a:ext cx="1424160" cy="609480"/>
              </a:xfrm>
              <a:custGeom>
                <a:avLst/>
                <a:gdLst/>
                <a:ahLst/>
                <a:rect l="l" t="t" r="r" b="b"/>
                <a:pathLst>
                  <a:path w="1018" h="576">
                    <a:moveTo>
                      <a:pt x="0" y="0"/>
                    </a:moveTo>
                    <a:lnTo>
                      <a:pt x="914" y="0"/>
                    </a:lnTo>
                    <a:lnTo>
                      <a:pt x="1018" y="288"/>
                    </a:lnTo>
                    <a:lnTo>
                      <a:pt x="914" y="576"/>
                    </a:lnTo>
                    <a:lnTo>
                      <a:pt x="0" y="576"/>
                    </a:lnTo>
                    <a:lnTo>
                      <a:pt x="104" y="288"/>
                    </a:lnTo>
                    <a:lnTo>
                      <a:pt x="0" y="0"/>
                    </a:lnTo>
                    <a:close/>
                  </a:path>
                </a:pathLst>
              </a:custGeom>
              <a:gradFill rotWithShape="0">
                <a:gsLst>
                  <a:gs pos="0">
                    <a:srgbClr val="db8300"/>
                  </a:gs>
                  <a:gs pos="50000">
                    <a:srgbClr val="ff9900"/>
                  </a:gs>
                  <a:gs pos="100000">
                    <a:srgbClr val="db8300"/>
                  </a:gs>
                </a:gsLst>
                <a:lin ang="5400000"/>
              </a:gradFill>
              <a:ln w="9360">
                <a:solidFill>
                  <a:srgbClr val="ffffff"/>
                </a:solidFill>
                <a:round/>
              </a:ln>
            </p:spPr>
            <p:style>
              <a:lnRef idx="0"/>
              <a:fillRef idx="0"/>
              <a:effectRef idx="0"/>
              <a:fontRef idx="minor"/>
            </p:style>
            <p:txBody>
              <a:bodyPr lIns="46440" rIns="46440" tIns="0" bIns="0" anchor="ctr">
                <a:noAutofit/>
              </a:bodyPr>
              <a:p>
                <a:endParaRPr b="0" lang="en-US" sz="2400" strike="noStrike" u="none">
                  <a:solidFill>
                    <a:srgbClr val="ffffff"/>
                  </a:solidFill>
                  <a:effectLst/>
                  <a:uFillTx/>
                  <a:latin typeface="Times New Roman"/>
                </a:endParaRPr>
              </a:p>
            </p:txBody>
          </p:sp>
          <p:sp>
            <p:nvSpPr>
              <p:cNvPr id="3677" name=""/>
              <p:cNvSpPr/>
              <p:nvPr/>
            </p:nvSpPr>
            <p:spPr>
              <a:xfrm>
                <a:off x="3926520" y="2581920"/>
                <a:ext cx="1089720" cy="524880"/>
              </a:xfrm>
              <a:prstGeom prst="rect">
                <a:avLst/>
              </a:prstGeom>
              <a:gradFill rotWithShape="0">
                <a:gsLst>
                  <a:gs pos="0">
                    <a:srgbClr val="db8300"/>
                  </a:gs>
                  <a:gs pos="50000">
                    <a:srgbClr val="ff9900"/>
                  </a:gs>
                  <a:gs pos="100000">
                    <a:srgbClr val="db8300"/>
                  </a:gs>
                </a:gsLst>
                <a:lin ang="5400000"/>
              </a:gradFill>
              <a:ln w="0">
                <a:noFill/>
              </a:ln>
            </p:spPr>
            <p:style>
              <a:lnRef idx="0"/>
              <a:fillRef idx="0"/>
              <a:effectRef idx="0"/>
              <a:fontRef idx="minor"/>
            </p:style>
            <p:txBody>
              <a:bodyPr lIns="46800" rIns="46800" tIns="0" bIns="0" anchor="ctr">
                <a:normAutofit/>
              </a:bodyPr>
              <a:p>
                <a:pPr marL="349200" indent="-349200">
                  <a:lnSpc>
                    <a:spcPct val="100000"/>
                  </a:lnSpc>
                  <a:spcBef>
                    <a:spcPts val="326"/>
                  </a:spcBef>
                  <a:tabLst>
                    <a:tab algn="l" pos="0"/>
                    <a:tab algn="l" pos="933480"/>
                    <a:tab algn="l" pos="1866960"/>
                    <a:tab algn="l" pos="2800440"/>
                    <a:tab algn="l" pos="3733920"/>
                    <a:tab algn="l" pos="4667400"/>
                    <a:tab algn="l" pos="5600880"/>
                    <a:tab algn="l" pos="6534000"/>
                    <a:tab algn="l" pos="7467480"/>
                    <a:tab algn="l" pos="8400960"/>
                    <a:tab algn="l" pos="9334440"/>
                    <a:tab algn="l" pos="10267920"/>
                  </a:tabLst>
                </a:pPr>
                <a:r>
                  <a:rPr b="1" lang="en-US" sz="1300" strike="noStrike" u="none">
                    <a:solidFill>
                      <a:srgbClr val="000000"/>
                    </a:solidFill>
                    <a:effectLst/>
                    <a:uFillTx/>
                    <a:latin typeface="Arial"/>
                  </a:rPr>
                  <a:t>Regulatory</a:t>
                </a:r>
                <a:endParaRPr b="0" lang="en-US" sz="1300" strike="noStrike" u="none">
                  <a:solidFill>
                    <a:srgbClr val="ffffff"/>
                  </a:solidFill>
                  <a:effectLst/>
                  <a:uFillTx/>
                  <a:latin typeface="Times New Roman"/>
                </a:endParaRPr>
              </a:p>
              <a:p>
                <a:pPr marL="349200" indent="-349200">
                  <a:lnSpc>
                    <a:spcPct val="100000"/>
                  </a:lnSpc>
                  <a:spcBef>
                    <a:spcPts val="326"/>
                  </a:spcBef>
                  <a:tabLst>
                    <a:tab algn="l" pos="0"/>
                    <a:tab algn="l" pos="933480"/>
                    <a:tab algn="l" pos="1866960"/>
                    <a:tab algn="l" pos="2800440"/>
                    <a:tab algn="l" pos="3733920"/>
                    <a:tab algn="l" pos="4667400"/>
                    <a:tab algn="l" pos="5600880"/>
                    <a:tab algn="l" pos="6534000"/>
                    <a:tab algn="l" pos="7467480"/>
                    <a:tab algn="l" pos="8400960"/>
                    <a:tab algn="l" pos="9334440"/>
                    <a:tab algn="l" pos="10267920"/>
                  </a:tabLst>
                </a:pPr>
                <a:r>
                  <a:rPr b="1" lang="en-US" sz="1300" strike="noStrike" u="none">
                    <a:solidFill>
                      <a:srgbClr val="000000"/>
                    </a:solidFill>
                    <a:effectLst/>
                    <a:uFillTx/>
                    <a:latin typeface="Arial"/>
                  </a:rPr>
                  <a:t>reform</a:t>
                </a:r>
                <a:endParaRPr b="0" lang="en-US" sz="1300" strike="noStrike" u="none">
                  <a:solidFill>
                    <a:srgbClr val="ffffff"/>
                  </a:solidFill>
                  <a:effectLst/>
                  <a:uFillTx/>
                  <a:latin typeface="Times New Roman"/>
                </a:endParaRPr>
              </a:p>
            </p:txBody>
          </p:sp>
        </p:grpSp>
        <p:grpSp>
          <p:nvGrpSpPr>
            <p:cNvPr id="3678" name=""/>
            <p:cNvGrpSpPr/>
            <p:nvPr/>
          </p:nvGrpSpPr>
          <p:grpSpPr>
            <a:xfrm>
              <a:off x="5006520" y="2548080"/>
              <a:ext cx="1425600" cy="609480"/>
              <a:chOff x="5006520" y="2548080"/>
              <a:chExt cx="1425600" cy="609480"/>
            </a:xfrm>
          </p:grpSpPr>
          <p:sp>
            <p:nvSpPr>
              <p:cNvPr id="3679" name=""/>
              <p:cNvSpPr/>
              <p:nvPr/>
            </p:nvSpPr>
            <p:spPr>
              <a:xfrm>
                <a:off x="5006520" y="2548080"/>
                <a:ext cx="1425600" cy="609480"/>
              </a:xfrm>
              <a:custGeom>
                <a:avLst/>
                <a:gdLst/>
                <a:ahLst/>
                <a:rect l="l" t="t" r="r" b="b"/>
                <a:pathLst>
                  <a:path w="1018" h="576">
                    <a:moveTo>
                      <a:pt x="0" y="0"/>
                    </a:moveTo>
                    <a:lnTo>
                      <a:pt x="914" y="0"/>
                    </a:lnTo>
                    <a:lnTo>
                      <a:pt x="1018" y="288"/>
                    </a:lnTo>
                    <a:lnTo>
                      <a:pt x="914" y="576"/>
                    </a:lnTo>
                    <a:lnTo>
                      <a:pt x="0" y="576"/>
                    </a:lnTo>
                    <a:lnTo>
                      <a:pt x="104" y="288"/>
                    </a:lnTo>
                    <a:lnTo>
                      <a:pt x="0" y="0"/>
                    </a:lnTo>
                    <a:close/>
                  </a:path>
                </a:pathLst>
              </a:custGeom>
              <a:gradFill rotWithShape="0">
                <a:gsLst>
                  <a:gs pos="0">
                    <a:srgbClr val="db8300"/>
                  </a:gs>
                  <a:gs pos="50000">
                    <a:srgbClr val="ff9900"/>
                  </a:gs>
                  <a:gs pos="100000">
                    <a:srgbClr val="db8300"/>
                  </a:gs>
                </a:gsLst>
                <a:lin ang="5400000"/>
              </a:gradFill>
              <a:ln w="9360">
                <a:solidFill>
                  <a:srgbClr val="ffffff"/>
                </a:solidFill>
                <a:round/>
              </a:ln>
            </p:spPr>
            <p:style>
              <a:lnRef idx="0"/>
              <a:fillRef idx="0"/>
              <a:effectRef idx="0"/>
              <a:fontRef idx="minor"/>
            </p:style>
            <p:txBody>
              <a:bodyPr lIns="46440" rIns="46440" tIns="0" bIns="0" anchor="ctr">
                <a:noAutofit/>
              </a:bodyPr>
              <a:p>
                <a:endParaRPr b="0" lang="en-US" sz="2400" strike="noStrike" u="none">
                  <a:solidFill>
                    <a:srgbClr val="ffffff"/>
                  </a:solidFill>
                  <a:effectLst/>
                  <a:uFillTx/>
                  <a:latin typeface="Times New Roman"/>
                </a:endParaRPr>
              </a:p>
            </p:txBody>
          </p:sp>
          <p:sp>
            <p:nvSpPr>
              <p:cNvPr id="3680" name=""/>
              <p:cNvSpPr/>
              <p:nvPr/>
            </p:nvSpPr>
            <p:spPr>
              <a:xfrm>
                <a:off x="5196600" y="2581920"/>
                <a:ext cx="1090800" cy="524880"/>
              </a:xfrm>
              <a:prstGeom prst="rect">
                <a:avLst/>
              </a:prstGeom>
              <a:gradFill rotWithShape="0">
                <a:gsLst>
                  <a:gs pos="0">
                    <a:srgbClr val="db8300"/>
                  </a:gs>
                  <a:gs pos="50000">
                    <a:srgbClr val="ff9900"/>
                  </a:gs>
                  <a:gs pos="100000">
                    <a:srgbClr val="db8300"/>
                  </a:gs>
                </a:gsLst>
                <a:lin ang="5400000"/>
              </a:gradFill>
              <a:ln w="0">
                <a:noFill/>
              </a:ln>
            </p:spPr>
            <p:style>
              <a:lnRef idx="0"/>
              <a:fillRef idx="0"/>
              <a:effectRef idx="0"/>
              <a:fontRef idx="minor"/>
            </p:style>
            <p:txBody>
              <a:bodyPr lIns="46800" rIns="46800" tIns="0" bIns="0" anchor="ctr">
                <a:normAutofit/>
              </a:bodyPr>
              <a:p>
                <a:pPr marL="349200" indent="-349200">
                  <a:lnSpc>
                    <a:spcPct val="100000"/>
                  </a:lnSpc>
                  <a:spcBef>
                    <a:spcPts val="326"/>
                  </a:spcBef>
                  <a:tabLst>
                    <a:tab algn="l" pos="0"/>
                    <a:tab algn="l" pos="933480"/>
                    <a:tab algn="l" pos="1866960"/>
                    <a:tab algn="l" pos="2800440"/>
                    <a:tab algn="l" pos="3733920"/>
                    <a:tab algn="l" pos="4667400"/>
                    <a:tab algn="l" pos="5600880"/>
                    <a:tab algn="l" pos="6534000"/>
                    <a:tab algn="l" pos="7467480"/>
                    <a:tab algn="l" pos="8400960"/>
                    <a:tab algn="l" pos="9334440"/>
                    <a:tab algn="l" pos="10267920"/>
                  </a:tabLst>
                </a:pPr>
                <a:r>
                  <a:rPr b="1" lang="en-US" sz="1300" strike="noStrike" u="none">
                    <a:solidFill>
                      <a:srgbClr val="000000"/>
                    </a:solidFill>
                    <a:effectLst/>
                    <a:uFillTx/>
                    <a:latin typeface="Arial"/>
                  </a:rPr>
                  <a:t>Open</a:t>
                </a:r>
                <a:endParaRPr b="0" lang="en-US" sz="1300" strike="noStrike" u="none">
                  <a:solidFill>
                    <a:srgbClr val="ffffff"/>
                  </a:solidFill>
                  <a:effectLst/>
                  <a:uFillTx/>
                  <a:latin typeface="Times New Roman"/>
                </a:endParaRPr>
              </a:p>
              <a:p>
                <a:pPr marL="349200" indent="-349200">
                  <a:lnSpc>
                    <a:spcPct val="100000"/>
                  </a:lnSpc>
                  <a:spcBef>
                    <a:spcPts val="326"/>
                  </a:spcBef>
                  <a:tabLst>
                    <a:tab algn="l" pos="0"/>
                    <a:tab algn="l" pos="933480"/>
                    <a:tab algn="l" pos="1866960"/>
                    <a:tab algn="l" pos="2800440"/>
                    <a:tab algn="l" pos="3733920"/>
                    <a:tab algn="l" pos="4667400"/>
                    <a:tab algn="l" pos="5600880"/>
                    <a:tab algn="l" pos="6534000"/>
                    <a:tab algn="l" pos="7467480"/>
                    <a:tab algn="l" pos="8400960"/>
                    <a:tab algn="l" pos="9334440"/>
                    <a:tab algn="l" pos="10267920"/>
                  </a:tabLst>
                </a:pPr>
                <a:r>
                  <a:rPr b="1" lang="en-US" sz="1300" strike="noStrike" u="none">
                    <a:solidFill>
                      <a:srgbClr val="000000"/>
                    </a:solidFill>
                    <a:effectLst/>
                    <a:uFillTx/>
                    <a:latin typeface="Arial"/>
                  </a:rPr>
                  <a:t>access</a:t>
                </a:r>
                <a:endParaRPr b="0" lang="en-US" sz="1300" strike="noStrike" u="none">
                  <a:solidFill>
                    <a:srgbClr val="ffffff"/>
                  </a:solidFill>
                  <a:effectLst/>
                  <a:uFillTx/>
                  <a:latin typeface="Times New Roman"/>
                </a:endParaRPr>
              </a:p>
            </p:txBody>
          </p:sp>
        </p:grpSp>
        <p:grpSp>
          <p:nvGrpSpPr>
            <p:cNvPr id="3681" name=""/>
            <p:cNvGrpSpPr/>
            <p:nvPr/>
          </p:nvGrpSpPr>
          <p:grpSpPr>
            <a:xfrm>
              <a:off x="6271920" y="2548080"/>
              <a:ext cx="1423800" cy="609480"/>
              <a:chOff x="6271920" y="2548080"/>
              <a:chExt cx="1423800" cy="609480"/>
            </a:xfrm>
          </p:grpSpPr>
          <p:sp>
            <p:nvSpPr>
              <p:cNvPr id="3682" name=""/>
              <p:cNvSpPr/>
              <p:nvPr/>
            </p:nvSpPr>
            <p:spPr>
              <a:xfrm>
                <a:off x="6271920" y="2548080"/>
                <a:ext cx="1423800" cy="609480"/>
              </a:xfrm>
              <a:custGeom>
                <a:avLst/>
                <a:gdLst/>
                <a:ahLst/>
                <a:rect l="l" t="t" r="r" b="b"/>
                <a:pathLst>
                  <a:path w="1017" h="576">
                    <a:moveTo>
                      <a:pt x="0" y="0"/>
                    </a:moveTo>
                    <a:lnTo>
                      <a:pt x="913" y="0"/>
                    </a:lnTo>
                    <a:lnTo>
                      <a:pt x="1017" y="288"/>
                    </a:lnTo>
                    <a:lnTo>
                      <a:pt x="913" y="576"/>
                    </a:lnTo>
                    <a:lnTo>
                      <a:pt x="0" y="576"/>
                    </a:lnTo>
                    <a:lnTo>
                      <a:pt x="104" y="288"/>
                    </a:lnTo>
                    <a:lnTo>
                      <a:pt x="0" y="0"/>
                    </a:lnTo>
                    <a:close/>
                  </a:path>
                </a:pathLst>
              </a:custGeom>
              <a:gradFill rotWithShape="0">
                <a:gsLst>
                  <a:gs pos="0">
                    <a:srgbClr val="db8300"/>
                  </a:gs>
                  <a:gs pos="50000">
                    <a:srgbClr val="ff9900"/>
                  </a:gs>
                  <a:gs pos="100000">
                    <a:srgbClr val="db8300"/>
                  </a:gs>
                </a:gsLst>
                <a:lin ang="5400000"/>
              </a:gradFill>
              <a:ln w="9360">
                <a:solidFill>
                  <a:srgbClr val="ffffff"/>
                </a:solidFill>
                <a:round/>
              </a:ln>
            </p:spPr>
            <p:style>
              <a:lnRef idx="0"/>
              <a:fillRef idx="0"/>
              <a:effectRef idx="0"/>
              <a:fontRef idx="minor"/>
            </p:style>
            <p:txBody>
              <a:bodyPr lIns="46440" rIns="46440" tIns="0" bIns="0" anchor="ctr">
                <a:noAutofit/>
              </a:bodyPr>
              <a:p>
                <a:endParaRPr b="0" lang="en-US" sz="2400" strike="noStrike" u="none">
                  <a:solidFill>
                    <a:srgbClr val="ffffff"/>
                  </a:solidFill>
                  <a:effectLst/>
                  <a:uFillTx/>
                  <a:latin typeface="Times New Roman"/>
                </a:endParaRPr>
              </a:p>
            </p:txBody>
          </p:sp>
          <p:sp>
            <p:nvSpPr>
              <p:cNvPr id="3683" name=""/>
              <p:cNvSpPr/>
              <p:nvPr/>
            </p:nvSpPr>
            <p:spPr>
              <a:xfrm>
                <a:off x="6462000" y="2581920"/>
                <a:ext cx="1089360" cy="524880"/>
              </a:xfrm>
              <a:prstGeom prst="rect">
                <a:avLst/>
              </a:prstGeom>
              <a:gradFill rotWithShape="0">
                <a:gsLst>
                  <a:gs pos="0">
                    <a:srgbClr val="db8300"/>
                  </a:gs>
                  <a:gs pos="50000">
                    <a:srgbClr val="ff9900"/>
                  </a:gs>
                  <a:gs pos="100000">
                    <a:srgbClr val="db8300"/>
                  </a:gs>
                </a:gsLst>
                <a:lin ang="5400000"/>
              </a:gradFill>
              <a:ln w="0">
                <a:noFill/>
              </a:ln>
            </p:spPr>
            <p:style>
              <a:lnRef idx="0"/>
              <a:fillRef idx="0"/>
              <a:effectRef idx="0"/>
              <a:fontRef idx="minor"/>
            </p:style>
            <p:txBody>
              <a:bodyPr lIns="46800" rIns="46800" tIns="0" bIns="0" anchor="ctr">
                <a:normAutofit/>
              </a:bodyPr>
              <a:p>
                <a:pPr marL="349200" indent="-349200">
                  <a:lnSpc>
                    <a:spcPct val="100000"/>
                  </a:lnSpc>
                  <a:spcBef>
                    <a:spcPts val="326"/>
                  </a:spcBef>
                  <a:tabLst>
                    <a:tab algn="l" pos="0"/>
                    <a:tab algn="l" pos="933480"/>
                    <a:tab algn="l" pos="1866960"/>
                    <a:tab algn="l" pos="2800440"/>
                    <a:tab algn="l" pos="3733920"/>
                    <a:tab algn="l" pos="4667400"/>
                    <a:tab algn="l" pos="5600880"/>
                    <a:tab algn="l" pos="6534000"/>
                    <a:tab algn="l" pos="7467480"/>
                    <a:tab algn="l" pos="8400960"/>
                    <a:tab algn="l" pos="9334440"/>
                    <a:tab algn="l" pos="10267920"/>
                  </a:tabLst>
                </a:pPr>
                <a:r>
                  <a:rPr b="1" lang="en-US" sz="1300" strike="noStrike" u="none">
                    <a:solidFill>
                      <a:srgbClr val="000000"/>
                    </a:solidFill>
                    <a:effectLst/>
                    <a:uFillTx/>
                    <a:latin typeface="Arial"/>
                  </a:rPr>
                  <a:t>Independent</a:t>
                </a:r>
                <a:endParaRPr b="0" lang="en-US" sz="1300" strike="noStrike" u="none">
                  <a:solidFill>
                    <a:srgbClr val="ffffff"/>
                  </a:solidFill>
                  <a:effectLst/>
                  <a:uFillTx/>
                  <a:latin typeface="Times New Roman"/>
                </a:endParaRPr>
              </a:p>
              <a:p>
                <a:pPr marL="349200" indent="-349200">
                  <a:lnSpc>
                    <a:spcPct val="100000"/>
                  </a:lnSpc>
                  <a:spcBef>
                    <a:spcPts val="326"/>
                  </a:spcBef>
                  <a:tabLst>
                    <a:tab algn="l" pos="0"/>
                    <a:tab algn="l" pos="933480"/>
                    <a:tab algn="l" pos="1866960"/>
                    <a:tab algn="l" pos="2800440"/>
                    <a:tab algn="l" pos="3733920"/>
                    <a:tab algn="l" pos="4667400"/>
                    <a:tab algn="l" pos="5600880"/>
                    <a:tab algn="l" pos="6534000"/>
                    <a:tab algn="l" pos="7467480"/>
                    <a:tab algn="l" pos="8400960"/>
                    <a:tab algn="l" pos="9334440"/>
                    <a:tab algn="l" pos="10267920"/>
                  </a:tabLst>
                </a:pPr>
                <a:r>
                  <a:rPr b="1" lang="en-US" sz="1300" strike="noStrike" u="none">
                    <a:solidFill>
                      <a:srgbClr val="000000"/>
                    </a:solidFill>
                    <a:effectLst/>
                    <a:uFillTx/>
                    <a:latin typeface="Arial"/>
                  </a:rPr>
                  <a:t>regulator</a:t>
                </a:r>
                <a:endParaRPr b="0" lang="en-US" sz="1300" strike="noStrike" u="none">
                  <a:solidFill>
                    <a:srgbClr val="ffffff"/>
                  </a:solidFill>
                  <a:effectLst/>
                  <a:uFillTx/>
                  <a:latin typeface="Times New Roman"/>
                </a:endParaRPr>
              </a:p>
            </p:txBody>
          </p:sp>
        </p:grpSp>
      </p:grpSp>
      <p:sp>
        <p:nvSpPr>
          <p:cNvPr id="3684" name=""/>
          <p:cNvSpPr/>
          <p:nvPr/>
        </p:nvSpPr>
        <p:spPr>
          <a:xfrm>
            <a:off x="3728880" y="3352680"/>
            <a:ext cx="1335240" cy="1157760"/>
          </a:xfrm>
          <a:prstGeom prst="rect">
            <a:avLst/>
          </a:prstGeom>
          <a:noFill/>
          <a:ln w="0">
            <a:noFill/>
          </a:ln>
        </p:spPr>
        <p:style>
          <a:lnRef idx="0"/>
          <a:fillRef idx="0"/>
          <a:effectRef idx="0"/>
          <a:fontRef idx="minor"/>
        </p:style>
        <p:txBody>
          <a:bodyPr lIns="0" rIns="0" tIns="0" bIns="0" anchor="t">
            <a:spAutoFit/>
          </a:bodyPr>
          <a:p>
            <a:pPr>
              <a:lnSpc>
                <a:spcPct val="100000"/>
              </a:lnSpc>
              <a:spcBef>
                <a:spcPts val="326"/>
              </a:spcBef>
              <a:buClr>
                <a:srgbClr val="ffffff"/>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Dynamic law</a:t>
            </a:r>
            <a:endParaRPr b="0" lang="en-US" sz="1300" strike="noStrike" u="none">
              <a:solidFill>
                <a:srgbClr val="ffffff"/>
              </a:solidFill>
              <a:effectLst/>
              <a:uFillTx/>
              <a:latin typeface="Times New Roman"/>
            </a:endParaRPr>
          </a:p>
          <a:p>
            <a:pPr>
              <a:lnSpc>
                <a:spcPct val="100000"/>
              </a:lnSpc>
              <a:spcBef>
                <a:spcPts val="326"/>
              </a:spcBef>
              <a:buClr>
                <a:srgbClr val="ffffff"/>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Sundown</a:t>
            </a:r>
            <a:endParaRPr b="0" lang="en-US" sz="1300" strike="noStrike" u="none">
              <a:solidFill>
                <a:srgbClr val="ffffff"/>
              </a:solidFill>
              <a:effectLst/>
              <a:uFillTx/>
              <a:latin typeface="Times New Roman"/>
            </a:endParaRPr>
          </a:p>
          <a:p>
            <a:pPr>
              <a:lnSpc>
                <a:spcPct val="100000"/>
              </a:lnSpc>
              <a:spcBef>
                <a:spcPts val="326"/>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clauses</a:t>
            </a:r>
            <a:endParaRPr b="0" lang="en-US" sz="1300" strike="noStrike" u="none">
              <a:solidFill>
                <a:srgbClr val="ffffff"/>
              </a:solidFill>
              <a:effectLst/>
              <a:uFillTx/>
              <a:latin typeface="Times New Roman"/>
            </a:endParaRPr>
          </a:p>
          <a:p>
            <a:pPr>
              <a:lnSpc>
                <a:spcPct val="100000"/>
              </a:lnSpc>
              <a:spcBef>
                <a:spcPts val="326"/>
              </a:spcBef>
              <a:buClr>
                <a:srgbClr val="ffffff"/>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Efficiency</a:t>
            </a:r>
            <a:endParaRPr b="0" lang="en-US" sz="1300" strike="noStrike" u="none">
              <a:solidFill>
                <a:srgbClr val="ffffff"/>
              </a:solidFill>
              <a:effectLst/>
              <a:uFillTx/>
              <a:latin typeface="Times New Roman"/>
            </a:endParaRPr>
          </a:p>
          <a:p>
            <a:pPr>
              <a:lnSpc>
                <a:spcPct val="100000"/>
              </a:lnSpc>
              <a:spcBef>
                <a:spcPts val="326"/>
              </a:spcBef>
              <a:buClr>
                <a:srgbClr val="ffffff"/>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Politics</a:t>
            </a:r>
            <a:endParaRPr b="0" lang="en-US" sz="1300" strike="noStrike" u="none">
              <a:solidFill>
                <a:srgbClr val="ffffff"/>
              </a:solidFill>
              <a:effectLst/>
              <a:uFillTx/>
              <a:latin typeface="Times New Roman"/>
            </a:endParaRPr>
          </a:p>
        </p:txBody>
      </p:sp>
      <p:sp>
        <p:nvSpPr>
          <p:cNvPr id="3685" name=""/>
          <p:cNvSpPr/>
          <p:nvPr/>
        </p:nvSpPr>
        <p:spPr>
          <a:xfrm>
            <a:off x="4962600" y="3352680"/>
            <a:ext cx="1116000" cy="1157760"/>
          </a:xfrm>
          <a:prstGeom prst="rect">
            <a:avLst/>
          </a:prstGeom>
          <a:noFill/>
          <a:ln w="0">
            <a:noFill/>
          </a:ln>
        </p:spPr>
        <p:style>
          <a:lnRef idx="0"/>
          <a:fillRef idx="0"/>
          <a:effectRef idx="0"/>
          <a:fontRef idx="minor"/>
        </p:style>
        <p:txBody>
          <a:bodyPr lIns="0" rIns="0" tIns="0" bIns="0" anchor="t">
            <a:spAutoFit/>
          </a:bodyPr>
          <a:p>
            <a:pPr>
              <a:lnSpc>
                <a:spcPct val="100000"/>
              </a:lnSpc>
              <a:spcBef>
                <a:spcPts val="326"/>
              </a:spcBef>
              <a:buClr>
                <a:srgbClr val="ffffff"/>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Dispatch </a:t>
            </a:r>
            <a:endParaRPr b="0" lang="en-US" sz="1300" strike="noStrike" u="none">
              <a:solidFill>
                <a:srgbClr val="ffffff"/>
              </a:solidFill>
              <a:effectLst/>
              <a:uFillTx/>
              <a:latin typeface="Times New Roman"/>
            </a:endParaRPr>
          </a:p>
          <a:p>
            <a:pPr>
              <a:lnSpc>
                <a:spcPct val="100000"/>
              </a:lnSpc>
              <a:spcBef>
                <a:spcPts val="326"/>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management </a:t>
            </a:r>
            <a:endParaRPr b="0" lang="en-US" sz="1300" strike="noStrike" u="none">
              <a:solidFill>
                <a:srgbClr val="ffffff"/>
              </a:solidFill>
              <a:effectLst/>
              <a:uFillTx/>
              <a:latin typeface="Times New Roman"/>
            </a:endParaRPr>
          </a:p>
          <a:p>
            <a:pPr>
              <a:lnSpc>
                <a:spcPct val="100000"/>
              </a:lnSpc>
              <a:spcBef>
                <a:spcPts val="326"/>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rules</a:t>
            </a:r>
            <a:endParaRPr b="0" lang="en-US" sz="1300" strike="noStrike" u="none">
              <a:solidFill>
                <a:srgbClr val="ffffff"/>
              </a:solidFill>
              <a:effectLst/>
              <a:uFillTx/>
              <a:latin typeface="Times New Roman"/>
            </a:endParaRPr>
          </a:p>
          <a:p>
            <a:pPr>
              <a:lnSpc>
                <a:spcPct val="100000"/>
              </a:lnSpc>
              <a:spcBef>
                <a:spcPts val="326"/>
              </a:spcBef>
              <a:buClr>
                <a:srgbClr val="ffffff"/>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Transmission </a:t>
            </a:r>
            <a:endParaRPr b="0" lang="en-US" sz="1300" strike="noStrike" u="none">
              <a:solidFill>
                <a:srgbClr val="ffffff"/>
              </a:solidFill>
              <a:effectLst/>
              <a:uFillTx/>
              <a:latin typeface="Times New Roman"/>
            </a:endParaRPr>
          </a:p>
          <a:p>
            <a:pPr>
              <a:lnSpc>
                <a:spcPct val="100000"/>
              </a:lnSpc>
              <a:spcBef>
                <a:spcPts val="326"/>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restrictions</a:t>
            </a:r>
            <a:endParaRPr b="0" lang="en-US" sz="1300" strike="noStrike" u="none">
              <a:solidFill>
                <a:srgbClr val="ffffff"/>
              </a:solidFill>
              <a:effectLst/>
              <a:uFillTx/>
              <a:latin typeface="Times New Roman"/>
            </a:endParaRPr>
          </a:p>
        </p:txBody>
      </p:sp>
      <p:sp>
        <p:nvSpPr>
          <p:cNvPr id="3686" name=""/>
          <p:cNvSpPr/>
          <p:nvPr/>
        </p:nvSpPr>
        <p:spPr>
          <a:xfrm>
            <a:off x="6338880" y="3352680"/>
            <a:ext cx="1128600" cy="918000"/>
          </a:xfrm>
          <a:prstGeom prst="rect">
            <a:avLst/>
          </a:prstGeom>
          <a:noFill/>
          <a:ln w="0">
            <a:noFill/>
          </a:ln>
        </p:spPr>
        <p:style>
          <a:lnRef idx="0"/>
          <a:fillRef idx="0"/>
          <a:effectRef idx="0"/>
          <a:fontRef idx="minor"/>
        </p:style>
        <p:txBody>
          <a:bodyPr lIns="0" rIns="0" tIns="0" bIns="0" anchor="t">
            <a:spAutoFit/>
          </a:bodyPr>
          <a:p>
            <a:pPr>
              <a:lnSpc>
                <a:spcPct val="100000"/>
              </a:lnSpc>
              <a:spcBef>
                <a:spcPts val="326"/>
              </a:spcBef>
              <a:buClr>
                <a:srgbClr val="ffffff"/>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Degree of</a:t>
            </a:r>
            <a:endParaRPr b="0" lang="en-US" sz="1300" strike="noStrike" u="none">
              <a:solidFill>
                <a:srgbClr val="ffffff"/>
              </a:solidFill>
              <a:effectLst/>
              <a:uFillTx/>
              <a:latin typeface="Times New Roman"/>
            </a:endParaRPr>
          </a:p>
          <a:p>
            <a:pPr>
              <a:lnSpc>
                <a:spcPct val="100000"/>
              </a:lnSpc>
              <a:spcBef>
                <a:spcPts val="326"/>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autonomy</a:t>
            </a:r>
            <a:endParaRPr b="0" lang="en-US" sz="1300" strike="noStrike" u="none">
              <a:solidFill>
                <a:srgbClr val="ffffff"/>
              </a:solidFill>
              <a:effectLst/>
              <a:uFillTx/>
              <a:latin typeface="Times New Roman"/>
            </a:endParaRPr>
          </a:p>
          <a:p>
            <a:pPr>
              <a:lnSpc>
                <a:spcPct val="100000"/>
              </a:lnSpc>
              <a:spcBef>
                <a:spcPts val="326"/>
              </a:spcBef>
              <a:buClr>
                <a:srgbClr val="ffffff"/>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Organization</a:t>
            </a:r>
            <a:endParaRPr b="0" lang="en-US" sz="1300" strike="noStrike" u="none">
              <a:solidFill>
                <a:srgbClr val="ffffff"/>
              </a:solidFill>
              <a:effectLst/>
              <a:uFillTx/>
              <a:latin typeface="Times New Roman"/>
            </a:endParaRPr>
          </a:p>
          <a:p>
            <a:pPr>
              <a:lnSpc>
                <a:spcPct val="100000"/>
              </a:lnSpc>
              <a:spcBef>
                <a:spcPts val="326"/>
              </a:spcBef>
              <a:buClr>
                <a:srgbClr val="ffffff"/>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Governance</a:t>
            </a:r>
            <a:endParaRPr b="0" lang="en-US" sz="1300" strike="noStrike" u="none">
              <a:solidFill>
                <a:srgbClr val="ffffff"/>
              </a:solidFill>
              <a:effectLst/>
              <a:uFillTx/>
              <a:latin typeface="Times New Roman"/>
            </a:endParaRPr>
          </a:p>
        </p:txBody>
      </p:sp>
      <p:sp>
        <p:nvSpPr>
          <p:cNvPr id="3687" name=""/>
          <p:cNvSpPr/>
          <p:nvPr/>
        </p:nvSpPr>
        <p:spPr>
          <a:xfrm>
            <a:off x="7772400" y="2476440"/>
            <a:ext cx="1276200" cy="762120"/>
          </a:xfrm>
          <a:prstGeom prst="ellipse">
            <a:avLst/>
          </a:prstGeom>
          <a:gradFill rotWithShape="0">
            <a:gsLst>
              <a:gs pos="0">
                <a:srgbClr val="006500"/>
              </a:gs>
              <a:gs pos="50000">
                <a:srgbClr val="009900"/>
              </a:gs>
              <a:gs pos="100000">
                <a:srgbClr val="006500"/>
              </a:gs>
            </a:gsLst>
            <a:lin ang="81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Competitive</a:t>
            </a:r>
            <a:endParaRPr b="0" lang="en-US" sz="14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environment</a:t>
            </a:r>
            <a:endParaRPr b="0" lang="en-US" sz="1400" strike="noStrike" u="none">
              <a:solidFill>
                <a:srgbClr val="ffffff"/>
              </a:solidFill>
              <a:effectLst/>
              <a:uFillTx/>
              <a:latin typeface="Times New Roman"/>
            </a:endParaRPr>
          </a:p>
        </p:txBody>
      </p:sp>
      <p:sp>
        <p:nvSpPr>
          <p:cNvPr id="3688" name=""/>
          <p:cNvSpPr/>
          <p:nvPr/>
        </p:nvSpPr>
        <p:spPr>
          <a:xfrm>
            <a:off x="-147600" y="4668840"/>
            <a:ext cx="1206360" cy="183240"/>
          </a:xfrm>
          <a:prstGeom prst="rect">
            <a:avLst/>
          </a:prstGeom>
          <a:noFill/>
          <a:ln w="0">
            <a:noFill/>
          </a:ln>
        </p:spPr>
        <p:style>
          <a:lnRef idx="0"/>
          <a:fillRef idx="0"/>
          <a:effectRef idx="0"/>
          <a:fontRef idx="minor"/>
        </p:style>
        <p:txBody>
          <a:bodyPr lIns="0" rIns="0" tIns="0" bIns="0" anchor="t">
            <a:spAutoFit/>
          </a:bodyPr>
          <a:p>
            <a:pPr algn="r">
              <a:lnSpc>
                <a:spcPct val="100000"/>
              </a:lnSpc>
              <a:spcBef>
                <a:spcPts val="300"/>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1" lang="en-US" sz="1200" strike="noStrike" u="none">
                <a:solidFill>
                  <a:srgbClr val="ffffff"/>
                </a:solidFill>
                <a:effectLst/>
                <a:uFillTx/>
                <a:latin typeface="Arial"/>
              </a:rPr>
              <a:t>Participants:</a:t>
            </a:r>
            <a:endParaRPr b="0" lang="en-US" sz="1200" strike="noStrike" u="none">
              <a:solidFill>
                <a:srgbClr val="ffffff"/>
              </a:solidFill>
              <a:effectLst/>
              <a:uFillTx/>
              <a:latin typeface="Times New Roman"/>
            </a:endParaRPr>
          </a:p>
        </p:txBody>
      </p:sp>
      <p:sp>
        <p:nvSpPr>
          <p:cNvPr id="3689" name=""/>
          <p:cNvSpPr/>
          <p:nvPr/>
        </p:nvSpPr>
        <p:spPr>
          <a:xfrm>
            <a:off x="1219320" y="4668840"/>
            <a:ext cx="990360" cy="1397520"/>
          </a:xfrm>
          <a:prstGeom prst="rect">
            <a:avLst/>
          </a:prstGeom>
          <a:noFill/>
          <a:ln w="0">
            <a:noFill/>
          </a:ln>
        </p:spPr>
        <p:style>
          <a:lnRef idx="0"/>
          <a:fillRef idx="0"/>
          <a:effectRef idx="0"/>
          <a:fontRef idx="minor"/>
        </p:style>
        <p:txBody>
          <a:bodyPr lIns="0" rIns="0" tIns="0" bIns="0" anchor="t">
            <a:spAutoFit/>
          </a:bodyPr>
          <a:p>
            <a:pPr>
              <a:lnSpc>
                <a:spcPct val="100000"/>
              </a:lnSpc>
              <a:spcBef>
                <a:spcPts val="326"/>
              </a:spcBef>
              <a:buClr>
                <a:srgbClr val="ffffff"/>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Authorities</a:t>
            </a:r>
            <a:endParaRPr b="0" lang="en-US" sz="1300" strike="noStrike" u="none">
              <a:solidFill>
                <a:srgbClr val="ffffff"/>
              </a:solidFill>
              <a:effectLst/>
              <a:uFillTx/>
              <a:latin typeface="Times New Roman"/>
            </a:endParaRPr>
          </a:p>
          <a:p>
            <a:pPr>
              <a:lnSpc>
                <a:spcPct val="100000"/>
              </a:lnSpc>
              <a:spcBef>
                <a:spcPts val="326"/>
              </a:spcBef>
              <a:buClr>
                <a:srgbClr val="ffffff"/>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Experts</a:t>
            </a:r>
            <a:endParaRPr b="0" lang="en-US" sz="1300" strike="noStrike" u="none">
              <a:solidFill>
                <a:srgbClr val="ffffff"/>
              </a:solidFill>
              <a:effectLst/>
              <a:uFillTx/>
              <a:latin typeface="Times New Roman"/>
            </a:endParaRPr>
          </a:p>
          <a:p>
            <a:pPr>
              <a:lnSpc>
                <a:spcPct val="100000"/>
              </a:lnSpc>
              <a:spcBef>
                <a:spcPts val="326"/>
              </a:spcBef>
              <a:buClr>
                <a:srgbClr val="ffffff"/>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Utilities</a:t>
            </a:r>
            <a:endParaRPr b="0" lang="en-US" sz="1300" strike="noStrike" u="none">
              <a:solidFill>
                <a:srgbClr val="ffffff"/>
              </a:solidFill>
              <a:effectLst/>
              <a:uFillTx/>
              <a:latin typeface="Times New Roman"/>
            </a:endParaRPr>
          </a:p>
          <a:p>
            <a:pPr>
              <a:lnSpc>
                <a:spcPct val="100000"/>
              </a:lnSpc>
              <a:spcBef>
                <a:spcPts val="326"/>
              </a:spcBef>
              <a:buClr>
                <a:srgbClr val="ffffff"/>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Unions</a:t>
            </a:r>
            <a:endParaRPr b="0" lang="en-US" sz="1300" strike="noStrike" u="none">
              <a:solidFill>
                <a:srgbClr val="ffffff"/>
              </a:solidFill>
              <a:effectLst/>
              <a:uFillTx/>
              <a:latin typeface="Times New Roman"/>
            </a:endParaRPr>
          </a:p>
          <a:p>
            <a:pPr>
              <a:lnSpc>
                <a:spcPct val="100000"/>
              </a:lnSpc>
              <a:spcBef>
                <a:spcPts val="326"/>
              </a:spcBef>
              <a:buClr>
                <a:srgbClr val="ffffff"/>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Energy </a:t>
            </a:r>
            <a:endParaRPr b="0" lang="en-US" sz="1300" strike="noStrike" u="none">
              <a:solidFill>
                <a:srgbClr val="ffffff"/>
              </a:solidFill>
              <a:effectLst/>
              <a:uFillTx/>
              <a:latin typeface="Times New Roman"/>
            </a:endParaRPr>
          </a:p>
          <a:p>
            <a:pPr>
              <a:lnSpc>
                <a:spcPct val="100000"/>
              </a:lnSpc>
              <a:spcBef>
                <a:spcPts val="326"/>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companies</a:t>
            </a:r>
            <a:endParaRPr b="0" lang="en-US" sz="1300" strike="noStrike" u="none">
              <a:solidFill>
                <a:srgbClr val="ffffff"/>
              </a:solidFill>
              <a:effectLst/>
              <a:uFillTx/>
              <a:latin typeface="Times New Roman"/>
            </a:endParaRPr>
          </a:p>
        </p:txBody>
      </p:sp>
      <p:sp>
        <p:nvSpPr>
          <p:cNvPr id="3690" name=""/>
          <p:cNvSpPr/>
          <p:nvPr/>
        </p:nvSpPr>
        <p:spPr>
          <a:xfrm>
            <a:off x="2476440" y="3352680"/>
            <a:ext cx="952560" cy="1157760"/>
          </a:xfrm>
          <a:prstGeom prst="rect">
            <a:avLst/>
          </a:prstGeom>
          <a:noFill/>
          <a:ln w="0">
            <a:noFill/>
          </a:ln>
        </p:spPr>
        <p:style>
          <a:lnRef idx="0"/>
          <a:fillRef idx="0"/>
          <a:effectRef idx="0"/>
          <a:fontRef idx="minor"/>
        </p:style>
        <p:txBody>
          <a:bodyPr lIns="0" rIns="0" tIns="0" bIns="0" anchor="t">
            <a:spAutoFit/>
          </a:bodyPr>
          <a:p>
            <a:pPr>
              <a:lnSpc>
                <a:spcPct val="100000"/>
              </a:lnSpc>
              <a:spcBef>
                <a:spcPts val="326"/>
              </a:spcBef>
              <a:buClr>
                <a:srgbClr val="ffffff"/>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Bilateral</a:t>
            </a:r>
            <a:endParaRPr b="0" lang="en-US" sz="1300" strike="noStrike" u="none">
              <a:solidFill>
                <a:srgbClr val="ffffff"/>
              </a:solidFill>
              <a:effectLst/>
              <a:uFillTx/>
              <a:latin typeface="Times New Roman"/>
            </a:endParaRPr>
          </a:p>
          <a:p>
            <a:pPr>
              <a:lnSpc>
                <a:spcPct val="100000"/>
              </a:lnSpc>
              <a:spcBef>
                <a:spcPts val="326"/>
              </a:spcBef>
              <a:buClr>
                <a:srgbClr val="ffffff"/>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Centralized</a:t>
            </a:r>
            <a:endParaRPr b="0" lang="en-US" sz="1300" strike="noStrike" u="none">
              <a:solidFill>
                <a:srgbClr val="ffffff"/>
              </a:solidFill>
              <a:effectLst/>
              <a:uFillTx/>
              <a:latin typeface="Times New Roman"/>
            </a:endParaRPr>
          </a:p>
          <a:p>
            <a:pPr>
              <a:lnSpc>
                <a:spcPct val="100000"/>
              </a:lnSpc>
              <a:spcBef>
                <a:spcPts val="326"/>
              </a:spcBef>
              <a:buClr>
                <a:srgbClr val="ffffff"/>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Hybrid</a:t>
            </a:r>
            <a:endParaRPr b="0" lang="en-US" sz="1300" strike="noStrike" u="none">
              <a:solidFill>
                <a:srgbClr val="ffffff"/>
              </a:solidFill>
              <a:effectLst/>
              <a:uFillTx/>
              <a:latin typeface="Times New Roman"/>
            </a:endParaRPr>
          </a:p>
          <a:p>
            <a:pPr>
              <a:lnSpc>
                <a:spcPct val="100000"/>
              </a:lnSpc>
              <a:spcBef>
                <a:spcPts val="326"/>
              </a:spcBef>
              <a:buClr>
                <a:srgbClr val="ffffff"/>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Operator </a:t>
            </a:r>
            <a:endParaRPr b="0" lang="en-US" sz="1300" strike="noStrike" u="none">
              <a:solidFill>
                <a:srgbClr val="ffffff"/>
              </a:solidFill>
              <a:effectLst/>
              <a:uFillTx/>
              <a:latin typeface="Times New Roman"/>
            </a:endParaRPr>
          </a:p>
          <a:p>
            <a:pPr>
              <a:lnSpc>
                <a:spcPct val="100000"/>
              </a:lnSpc>
              <a:spcBef>
                <a:spcPts val="326"/>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by-laws</a:t>
            </a:r>
            <a:endParaRPr b="0" lang="en-US" sz="1300" strike="noStrike" u="none">
              <a:solidFill>
                <a:srgbClr val="ffffff"/>
              </a:solidFill>
              <a:effectLst/>
              <a:uFillTx/>
              <a:latin typeface="Times New Roman"/>
            </a:endParaRPr>
          </a:p>
        </p:txBody>
      </p:sp>
      <p:sp>
        <p:nvSpPr>
          <p:cNvPr id="3691" name=""/>
          <p:cNvSpPr/>
          <p:nvPr/>
        </p:nvSpPr>
        <p:spPr>
          <a:xfrm>
            <a:off x="2476440" y="4668840"/>
            <a:ext cx="952560" cy="1877040"/>
          </a:xfrm>
          <a:prstGeom prst="rect">
            <a:avLst/>
          </a:prstGeom>
          <a:noFill/>
          <a:ln w="0">
            <a:noFill/>
          </a:ln>
        </p:spPr>
        <p:style>
          <a:lnRef idx="0"/>
          <a:fillRef idx="0"/>
          <a:effectRef idx="0"/>
          <a:fontRef idx="minor"/>
        </p:style>
        <p:txBody>
          <a:bodyPr lIns="0" rIns="0" tIns="0" bIns="0" anchor="t">
            <a:spAutoFit/>
          </a:bodyPr>
          <a:p>
            <a:pPr>
              <a:lnSpc>
                <a:spcPct val="100000"/>
              </a:lnSpc>
              <a:spcBef>
                <a:spcPts val="326"/>
              </a:spcBef>
              <a:buClr>
                <a:srgbClr val="ffffff"/>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Authorities</a:t>
            </a:r>
            <a:endParaRPr b="0" lang="en-US" sz="1300" strike="noStrike" u="none">
              <a:solidFill>
                <a:srgbClr val="ffffff"/>
              </a:solidFill>
              <a:effectLst/>
              <a:uFillTx/>
              <a:latin typeface="Times New Roman"/>
            </a:endParaRPr>
          </a:p>
          <a:p>
            <a:pPr>
              <a:lnSpc>
                <a:spcPct val="100000"/>
              </a:lnSpc>
              <a:spcBef>
                <a:spcPts val="326"/>
              </a:spcBef>
              <a:buClr>
                <a:srgbClr val="ffffff"/>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Experts</a:t>
            </a:r>
            <a:endParaRPr b="0" lang="en-US" sz="1300" strike="noStrike" u="none">
              <a:solidFill>
                <a:srgbClr val="ffffff"/>
              </a:solidFill>
              <a:effectLst/>
              <a:uFillTx/>
              <a:latin typeface="Times New Roman"/>
            </a:endParaRPr>
          </a:p>
          <a:p>
            <a:pPr>
              <a:lnSpc>
                <a:spcPct val="100000"/>
              </a:lnSpc>
              <a:spcBef>
                <a:spcPts val="326"/>
              </a:spcBef>
              <a:buClr>
                <a:srgbClr val="ffffff"/>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Utilities</a:t>
            </a:r>
            <a:endParaRPr b="0" lang="en-US" sz="1300" strike="noStrike" u="none">
              <a:solidFill>
                <a:srgbClr val="ffffff"/>
              </a:solidFill>
              <a:effectLst/>
              <a:uFillTx/>
              <a:latin typeface="Times New Roman"/>
            </a:endParaRPr>
          </a:p>
          <a:p>
            <a:pPr>
              <a:lnSpc>
                <a:spcPct val="100000"/>
              </a:lnSpc>
              <a:spcBef>
                <a:spcPts val="326"/>
              </a:spcBef>
              <a:buClr>
                <a:srgbClr val="ffffff"/>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Operators</a:t>
            </a:r>
            <a:endParaRPr b="0" lang="en-US" sz="1300" strike="noStrike" u="none">
              <a:solidFill>
                <a:srgbClr val="ffffff"/>
              </a:solidFill>
              <a:effectLst/>
              <a:uFillTx/>
              <a:latin typeface="Times New Roman"/>
            </a:endParaRPr>
          </a:p>
          <a:p>
            <a:pPr>
              <a:lnSpc>
                <a:spcPct val="100000"/>
              </a:lnSpc>
              <a:spcBef>
                <a:spcPts val="326"/>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of  other  </a:t>
            </a:r>
            <a:endParaRPr b="0" lang="en-US" sz="1300" strike="noStrike" u="none">
              <a:solidFill>
                <a:srgbClr val="ffffff"/>
              </a:solidFill>
              <a:effectLst/>
              <a:uFillTx/>
              <a:latin typeface="Times New Roman"/>
            </a:endParaRPr>
          </a:p>
          <a:p>
            <a:pPr>
              <a:lnSpc>
                <a:spcPct val="100000"/>
              </a:lnSpc>
              <a:spcBef>
                <a:spcPts val="326"/>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exchanges</a:t>
            </a:r>
            <a:endParaRPr b="0" lang="en-US" sz="1300" strike="noStrike" u="none">
              <a:solidFill>
                <a:srgbClr val="ffffff"/>
              </a:solidFill>
              <a:effectLst/>
              <a:uFillTx/>
              <a:latin typeface="Times New Roman"/>
            </a:endParaRPr>
          </a:p>
          <a:p>
            <a:pPr>
              <a:lnSpc>
                <a:spcPct val="100000"/>
              </a:lnSpc>
              <a:spcBef>
                <a:spcPts val="326"/>
              </a:spcBef>
              <a:buClr>
                <a:srgbClr val="ffffff"/>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Energy </a:t>
            </a:r>
            <a:endParaRPr b="0" lang="en-US" sz="1300" strike="noStrike" u="none">
              <a:solidFill>
                <a:srgbClr val="ffffff"/>
              </a:solidFill>
              <a:effectLst/>
              <a:uFillTx/>
              <a:latin typeface="Times New Roman"/>
            </a:endParaRPr>
          </a:p>
          <a:p>
            <a:pPr>
              <a:lnSpc>
                <a:spcPct val="100000"/>
              </a:lnSpc>
              <a:spcBef>
                <a:spcPts val="326"/>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companies</a:t>
            </a:r>
            <a:endParaRPr b="0" lang="en-US" sz="1300" strike="noStrike" u="none">
              <a:solidFill>
                <a:srgbClr val="ffffff"/>
              </a:solidFill>
              <a:effectLst/>
              <a:uFillTx/>
              <a:latin typeface="Times New Roman"/>
            </a:endParaRPr>
          </a:p>
        </p:txBody>
      </p:sp>
      <p:sp>
        <p:nvSpPr>
          <p:cNvPr id="3692" name=""/>
          <p:cNvSpPr/>
          <p:nvPr/>
        </p:nvSpPr>
        <p:spPr>
          <a:xfrm>
            <a:off x="7854840" y="3352680"/>
            <a:ext cx="1109880" cy="729360"/>
          </a:xfrm>
          <a:prstGeom prst="rect">
            <a:avLst/>
          </a:prstGeom>
          <a:noFill/>
          <a:ln w="0">
            <a:noFill/>
          </a:ln>
        </p:spPr>
        <p:style>
          <a:lnRef idx="0"/>
          <a:fillRef idx="0"/>
          <a:effectRef idx="0"/>
          <a:fontRef idx="minor"/>
        </p:style>
        <p:txBody>
          <a:bodyPr lIns="0" rIns="0" tIns="0" bIns="0" anchor="t">
            <a:spAutoFit/>
          </a:bodyPr>
          <a:p>
            <a:pPr>
              <a:lnSpc>
                <a:spcPct val="100000"/>
              </a:lnSpc>
              <a:spcBef>
                <a:spcPts val="349"/>
              </a:spcBef>
              <a:buClr>
                <a:srgbClr val="ffffff"/>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400" strike="noStrike" u="none">
                <a:solidFill>
                  <a:srgbClr val="ffffff"/>
                </a:solidFill>
                <a:effectLst/>
                <a:uFillTx/>
                <a:latin typeface="Arial"/>
              </a:rPr>
              <a:t> Maximize </a:t>
            </a:r>
            <a:endParaRPr b="0" lang="en-US" sz="1400" strike="noStrike" u="none">
              <a:solidFill>
                <a:srgbClr val="ffffff"/>
              </a:solidFill>
              <a:effectLst/>
              <a:uFillTx/>
              <a:latin typeface="Times New Roman"/>
            </a:endParaRPr>
          </a:p>
          <a:p>
            <a:pPr>
              <a:lnSpc>
                <a:spcPct val="100000"/>
              </a:lnSpc>
              <a:spcBef>
                <a:spcPts val="349"/>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400" strike="noStrike" u="none">
                <a:solidFill>
                  <a:srgbClr val="ffffff"/>
                </a:solidFill>
                <a:effectLst/>
                <a:uFillTx/>
                <a:latin typeface="Arial"/>
              </a:rPr>
              <a:t>  economic</a:t>
            </a:r>
            <a:endParaRPr b="0" lang="en-US" sz="1400" strike="noStrike" u="none">
              <a:solidFill>
                <a:srgbClr val="ffffff"/>
              </a:solidFill>
              <a:effectLst/>
              <a:uFillTx/>
              <a:latin typeface="Times New Roman"/>
            </a:endParaRPr>
          </a:p>
          <a:p>
            <a:pPr>
              <a:lnSpc>
                <a:spcPct val="100000"/>
              </a:lnSpc>
              <a:spcBef>
                <a:spcPts val="349"/>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400" strike="noStrike" u="none">
                <a:solidFill>
                  <a:srgbClr val="ffffff"/>
                </a:solidFill>
                <a:effectLst/>
                <a:uFillTx/>
                <a:latin typeface="Arial"/>
              </a:rPr>
              <a:t>  benefits</a:t>
            </a:r>
            <a:endParaRPr b="0" lang="en-US" sz="1400" strike="noStrike" u="none">
              <a:solidFill>
                <a:srgbClr val="ffffff"/>
              </a:solidFill>
              <a:effectLst/>
              <a:uFillTx/>
              <a:latin typeface="Times New Roman"/>
            </a:endParaRPr>
          </a:p>
        </p:txBody>
      </p:sp>
      <p:sp>
        <p:nvSpPr>
          <p:cNvPr id="3693" name=""/>
          <p:cNvSpPr/>
          <p:nvPr/>
        </p:nvSpPr>
        <p:spPr>
          <a:xfrm>
            <a:off x="3728880" y="4668840"/>
            <a:ext cx="990720" cy="1637280"/>
          </a:xfrm>
          <a:prstGeom prst="rect">
            <a:avLst/>
          </a:prstGeom>
          <a:noFill/>
          <a:ln w="0">
            <a:noFill/>
          </a:ln>
        </p:spPr>
        <p:style>
          <a:lnRef idx="0"/>
          <a:fillRef idx="0"/>
          <a:effectRef idx="0"/>
          <a:fontRef idx="minor"/>
        </p:style>
        <p:txBody>
          <a:bodyPr lIns="0" rIns="0" tIns="0" bIns="0" anchor="t">
            <a:spAutoFit/>
          </a:bodyPr>
          <a:p>
            <a:pPr>
              <a:lnSpc>
                <a:spcPct val="100000"/>
              </a:lnSpc>
              <a:spcBef>
                <a:spcPts val="326"/>
              </a:spcBef>
              <a:buClr>
                <a:srgbClr val="ffffff"/>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Authorities</a:t>
            </a:r>
            <a:endParaRPr b="0" lang="en-US" sz="1300" strike="noStrike" u="none">
              <a:solidFill>
                <a:srgbClr val="ffffff"/>
              </a:solidFill>
              <a:effectLst/>
              <a:uFillTx/>
              <a:latin typeface="Times New Roman"/>
            </a:endParaRPr>
          </a:p>
          <a:p>
            <a:pPr>
              <a:lnSpc>
                <a:spcPct val="100000"/>
              </a:lnSpc>
              <a:spcBef>
                <a:spcPts val="326"/>
              </a:spcBef>
              <a:buClr>
                <a:srgbClr val="ffffff"/>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Congress</a:t>
            </a:r>
            <a:endParaRPr b="0" lang="en-US" sz="1300" strike="noStrike" u="none">
              <a:solidFill>
                <a:srgbClr val="ffffff"/>
              </a:solidFill>
              <a:effectLst/>
              <a:uFillTx/>
              <a:latin typeface="Times New Roman"/>
            </a:endParaRPr>
          </a:p>
          <a:p>
            <a:pPr>
              <a:lnSpc>
                <a:spcPct val="100000"/>
              </a:lnSpc>
              <a:spcBef>
                <a:spcPts val="326"/>
              </a:spcBef>
              <a:buClr>
                <a:srgbClr val="ffffff"/>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Experts</a:t>
            </a:r>
            <a:endParaRPr b="0" lang="en-US" sz="1300" strike="noStrike" u="none">
              <a:solidFill>
                <a:srgbClr val="ffffff"/>
              </a:solidFill>
              <a:effectLst/>
              <a:uFillTx/>
              <a:latin typeface="Times New Roman"/>
            </a:endParaRPr>
          </a:p>
          <a:p>
            <a:pPr>
              <a:lnSpc>
                <a:spcPct val="100000"/>
              </a:lnSpc>
              <a:spcBef>
                <a:spcPts val="326"/>
              </a:spcBef>
              <a:buClr>
                <a:srgbClr val="ffffff"/>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Utilities</a:t>
            </a:r>
            <a:endParaRPr b="0" lang="en-US" sz="1300" strike="noStrike" u="none">
              <a:solidFill>
                <a:srgbClr val="ffffff"/>
              </a:solidFill>
              <a:effectLst/>
              <a:uFillTx/>
              <a:latin typeface="Times New Roman"/>
            </a:endParaRPr>
          </a:p>
          <a:p>
            <a:pPr>
              <a:lnSpc>
                <a:spcPct val="100000"/>
              </a:lnSpc>
              <a:spcBef>
                <a:spcPts val="326"/>
              </a:spcBef>
              <a:buClr>
                <a:srgbClr val="ffffff"/>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Unions</a:t>
            </a:r>
            <a:endParaRPr b="0" lang="en-US" sz="1300" strike="noStrike" u="none">
              <a:solidFill>
                <a:srgbClr val="ffffff"/>
              </a:solidFill>
              <a:effectLst/>
              <a:uFillTx/>
              <a:latin typeface="Times New Roman"/>
            </a:endParaRPr>
          </a:p>
          <a:p>
            <a:pPr>
              <a:lnSpc>
                <a:spcPct val="100000"/>
              </a:lnSpc>
              <a:spcBef>
                <a:spcPts val="326"/>
              </a:spcBef>
              <a:buClr>
                <a:srgbClr val="ffffff"/>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Energy </a:t>
            </a:r>
            <a:endParaRPr b="0" lang="en-US" sz="1300" strike="noStrike" u="none">
              <a:solidFill>
                <a:srgbClr val="ffffff"/>
              </a:solidFill>
              <a:effectLst/>
              <a:uFillTx/>
              <a:latin typeface="Times New Roman"/>
            </a:endParaRPr>
          </a:p>
          <a:p>
            <a:pPr>
              <a:lnSpc>
                <a:spcPct val="100000"/>
              </a:lnSpc>
              <a:spcBef>
                <a:spcPts val="326"/>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companies</a:t>
            </a:r>
            <a:endParaRPr b="0" lang="en-US" sz="1300" strike="noStrike" u="none">
              <a:solidFill>
                <a:srgbClr val="ffffff"/>
              </a:solidFill>
              <a:effectLst/>
              <a:uFillTx/>
              <a:latin typeface="Times New Roman"/>
            </a:endParaRPr>
          </a:p>
        </p:txBody>
      </p:sp>
      <p:sp>
        <p:nvSpPr>
          <p:cNvPr id="3694" name=""/>
          <p:cNvSpPr/>
          <p:nvPr/>
        </p:nvSpPr>
        <p:spPr>
          <a:xfrm>
            <a:off x="4962600" y="4668840"/>
            <a:ext cx="1116000" cy="1157760"/>
          </a:xfrm>
          <a:prstGeom prst="rect">
            <a:avLst/>
          </a:prstGeom>
          <a:noFill/>
          <a:ln w="0">
            <a:noFill/>
          </a:ln>
        </p:spPr>
        <p:style>
          <a:lnRef idx="0"/>
          <a:fillRef idx="0"/>
          <a:effectRef idx="0"/>
          <a:fontRef idx="minor"/>
        </p:style>
        <p:txBody>
          <a:bodyPr lIns="0" rIns="0" tIns="0" bIns="0" anchor="t">
            <a:spAutoFit/>
          </a:bodyPr>
          <a:p>
            <a:pPr>
              <a:lnSpc>
                <a:spcPct val="100000"/>
              </a:lnSpc>
              <a:spcBef>
                <a:spcPts val="326"/>
              </a:spcBef>
              <a:buClr>
                <a:srgbClr val="ffffff"/>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Dispatch </a:t>
            </a:r>
            <a:endParaRPr b="0" lang="en-US" sz="1300" strike="noStrike" u="none">
              <a:solidFill>
                <a:srgbClr val="ffffff"/>
              </a:solidFill>
              <a:effectLst/>
              <a:uFillTx/>
              <a:latin typeface="Times New Roman"/>
            </a:endParaRPr>
          </a:p>
          <a:p>
            <a:pPr>
              <a:lnSpc>
                <a:spcPct val="100000"/>
              </a:lnSpc>
              <a:spcBef>
                <a:spcPts val="326"/>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management </a:t>
            </a:r>
            <a:endParaRPr b="0" lang="en-US" sz="1300" strike="noStrike" u="none">
              <a:solidFill>
                <a:srgbClr val="ffffff"/>
              </a:solidFill>
              <a:effectLst/>
              <a:uFillTx/>
              <a:latin typeface="Times New Roman"/>
            </a:endParaRPr>
          </a:p>
          <a:p>
            <a:pPr>
              <a:lnSpc>
                <a:spcPct val="100000"/>
              </a:lnSpc>
              <a:spcBef>
                <a:spcPts val="326"/>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rules</a:t>
            </a:r>
            <a:endParaRPr b="0" lang="en-US" sz="1300" strike="noStrike" u="none">
              <a:solidFill>
                <a:srgbClr val="ffffff"/>
              </a:solidFill>
              <a:effectLst/>
              <a:uFillTx/>
              <a:latin typeface="Times New Roman"/>
            </a:endParaRPr>
          </a:p>
          <a:p>
            <a:pPr>
              <a:lnSpc>
                <a:spcPct val="100000"/>
              </a:lnSpc>
              <a:spcBef>
                <a:spcPts val="326"/>
              </a:spcBef>
              <a:buClr>
                <a:srgbClr val="ffffff"/>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Transmission </a:t>
            </a:r>
            <a:endParaRPr b="0" lang="en-US" sz="1300" strike="noStrike" u="none">
              <a:solidFill>
                <a:srgbClr val="ffffff"/>
              </a:solidFill>
              <a:effectLst/>
              <a:uFillTx/>
              <a:latin typeface="Times New Roman"/>
            </a:endParaRPr>
          </a:p>
          <a:p>
            <a:pPr>
              <a:lnSpc>
                <a:spcPct val="100000"/>
              </a:lnSpc>
              <a:spcBef>
                <a:spcPts val="326"/>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restrictions</a:t>
            </a:r>
            <a:endParaRPr b="0" lang="en-US" sz="1300" strike="noStrike" u="none">
              <a:solidFill>
                <a:srgbClr val="ffffff"/>
              </a:solidFill>
              <a:effectLst/>
              <a:uFillTx/>
              <a:latin typeface="Times New Roman"/>
            </a:endParaRPr>
          </a:p>
        </p:txBody>
      </p:sp>
      <p:sp>
        <p:nvSpPr>
          <p:cNvPr id="3695" name=""/>
          <p:cNvSpPr/>
          <p:nvPr/>
        </p:nvSpPr>
        <p:spPr>
          <a:xfrm>
            <a:off x="6338880" y="4668840"/>
            <a:ext cx="1728720" cy="1397520"/>
          </a:xfrm>
          <a:prstGeom prst="rect">
            <a:avLst/>
          </a:prstGeom>
          <a:noFill/>
          <a:ln w="0">
            <a:noFill/>
          </a:ln>
        </p:spPr>
        <p:style>
          <a:lnRef idx="0"/>
          <a:fillRef idx="0"/>
          <a:effectRef idx="0"/>
          <a:fontRef idx="minor"/>
        </p:style>
        <p:txBody>
          <a:bodyPr lIns="0" rIns="0" tIns="0" bIns="0" anchor="t">
            <a:spAutoFit/>
          </a:bodyPr>
          <a:p>
            <a:pPr>
              <a:lnSpc>
                <a:spcPct val="100000"/>
              </a:lnSpc>
              <a:spcBef>
                <a:spcPts val="326"/>
              </a:spcBef>
              <a:buClr>
                <a:srgbClr val="ffffff"/>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Authorities</a:t>
            </a:r>
            <a:endParaRPr b="0" lang="en-US" sz="1300" strike="noStrike" u="none">
              <a:solidFill>
                <a:srgbClr val="ffffff"/>
              </a:solidFill>
              <a:effectLst/>
              <a:uFillTx/>
              <a:latin typeface="Times New Roman"/>
            </a:endParaRPr>
          </a:p>
          <a:p>
            <a:pPr>
              <a:lnSpc>
                <a:spcPct val="100000"/>
              </a:lnSpc>
              <a:spcBef>
                <a:spcPts val="326"/>
              </a:spcBef>
              <a:buClr>
                <a:srgbClr val="ffffff"/>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Congress</a:t>
            </a:r>
            <a:endParaRPr b="0" lang="en-US" sz="1300" strike="noStrike" u="none">
              <a:solidFill>
                <a:srgbClr val="ffffff"/>
              </a:solidFill>
              <a:effectLst/>
              <a:uFillTx/>
              <a:latin typeface="Times New Roman"/>
            </a:endParaRPr>
          </a:p>
          <a:p>
            <a:pPr>
              <a:lnSpc>
                <a:spcPct val="100000"/>
              </a:lnSpc>
              <a:spcBef>
                <a:spcPts val="326"/>
              </a:spcBef>
              <a:buClr>
                <a:srgbClr val="ffffff"/>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Experts</a:t>
            </a:r>
            <a:endParaRPr b="0" lang="en-US" sz="1300" strike="noStrike" u="none">
              <a:solidFill>
                <a:srgbClr val="ffffff"/>
              </a:solidFill>
              <a:effectLst/>
              <a:uFillTx/>
              <a:latin typeface="Times New Roman"/>
            </a:endParaRPr>
          </a:p>
          <a:p>
            <a:pPr>
              <a:lnSpc>
                <a:spcPct val="100000"/>
              </a:lnSpc>
              <a:spcBef>
                <a:spcPts val="326"/>
              </a:spcBef>
              <a:buClr>
                <a:srgbClr val="ffffff"/>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Energy </a:t>
            </a:r>
            <a:endParaRPr b="0" lang="en-US" sz="1300" strike="noStrike" u="none">
              <a:solidFill>
                <a:srgbClr val="ffffff"/>
              </a:solidFill>
              <a:effectLst/>
              <a:uFillTx/>
              <a:latin typeface="Times New Roman"/>
            </a:endParaRPr>
          </a:p>
          <a:p>
            <a:pPr>
              <a:lnSpc>
                <a:spcPct val="100000"/>
              </a:lnSpc>
              <a:spcBef>
                <a:spcPts val="326"/>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companies</a:t>
            </a:r>
            <a:endParaRPr b="0" lang="en-US" sz="1300" strike="noStrike" u="none">
              <a:solidFill>
                <a:srgbClr val="ffffff"/>
              </a:solidFill>
              <a:effectLst/>
              <a:uFillTx/>
              <a:latin typeface="Times New Roman"/>
            </a:endParaRPr>
          </a:p>
          <a:p>
            <a:pPr>
              <a:lnSpc>
                <a:spcPct val="100000"/>
              </a:lnSpc>
              <a:spcBef>
                <a:spcPts val="326"/>
              </a:spcBef>
              <a:buClr>
                <a:srgbClr val="ffffff"/>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300" strike="noStrike" u="none">
                <a:solidFill>
                  <a:srgbClr val="ffffff"/>
                </a:solidFill>
                <a:effectLst/>
                <a:uFillTx/>
                <a:latin typeface="Arial"/>
              </a:rPr>
              <a:t> Utilities</a:t>
            </a:r>
            <a:endParaRPr b="0" lang="en-US" sz="1300" strike="noStrike" u="none">
              <a:solidFill>
                <a:srgbClr val="ffffff"/>
              </a:solidFill>
              <a:effectLst/>
              <a:uFillTx/>
              <a:latin typeface="Times New Roman"/>
            </a:endParaRPr>
          </a:p>
        </p:txBody>
      </p:sp>
      <p:sp>
        <p:nvSpPr>
          <p:cNvPr id="2" name="PlaceHolder 1"/>
          <p:cNvSpPr>
            <a:spLocks noGrp="1"/>
          </p:cNvSpPr>
          <p:nvPr>
            <p:ph type="sldNum" idx="3"/>
          </p:nvPr>
        </p:nvSpPr>
        <p:spPr/>
        <p:txBody>
          <a:bodyPr/>
          <a:p>
            <a:fld id="{07EFB767-5812-473D-9290-32493D57FE25}" type="slidenum">
              <a:t>29</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49" name=""/>
          <p:cNvSpPr/>
          <p:nvPr/>
        </p:nvSpPr>
        <p:spPr>
          <a:xfrm>
            <a:off x="367560" y="50760"/>
            <a:ext cx="1936080" cy="5209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00"/>
                </a:solidFill>
                <a:effectLst/>
                <a:uFillTx/>
                <a:latin typeface="Times New Roman"/>
              </a:rPr>
              <a:t>Introduction</a:t>
            </a:r>
            <a:endParaRPr b="0" lang="en-US" sz="2800" strike="noStrike" u="none">
              <a:solidFill>
                <a:srgbClr val="ffffff"/>
              </a:solidFill>
              <a:effectLst/>
              <a:uFillTx/>
              <a:latin typeface="Times New Roman"/>
            </a:endParaRPr>
          </a:p>
        </p:txBody>
      </p:sp>
      <p:sp>
        <p:nvSpPr>
          <p:cNvPr id="50" name=""/>
          <p:cNvSpPr/>
          <p:nvPr/>
        </p:nvSpPr>
        <p:spPr>
          <a:xfrm>
            <a:off x="533520" y="609480"/>
            <a:ext cx="8238960" cy="612900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 The electric industry is undergoing a process of restructuring all over the world.</a:t>
            </a:r>
            <a:endParaRPr b="0" lang="en-US" sz="18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 New technologies allow for higher efficiencies, lower economies of scale, market driven dispatch decisions and consumer choice.</a:t>
            </a:r>
            <a:endParaRPr b="0" lang="en-US" sz="18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 The new electric industries allow competition in most or every segment of the production and supply chain: generation, wholesale marketing,  transmission, distribution and retail marketing.</a:t>
            </a:r>
            <a:endParaRPr b="0" lang="en-US" sz="18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 In most cases restructuring the electric industry within a country or a state requires deep changes.  The vision the policy makers have of the industry has to change. There has to be a clear understanding of where the value is in the business for the existing utilities and the new participants under the new regulatory framework.</a:t>
            </a:r>
            <a:endParaRPr b="0" lang="en-US" sz="18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 </a:t>
            </a:r>
            <a:r>
              <a:rPr b="0" lang="en-US" sz="1800" strike="noStrike" u="none">
                <a:solidFill>
                  <a:srgbClr val="ffff00"/>
                </a:solidFill>
                <a:effectLst/>
                <a:uFillTx/>
                <a:latin typeface="Arial"/>
              </a:rPr>
              <a:t>In the end the objective is to achieve economic efficiency, reliability and consumer benefits through competition.  Additionally a change in policy for this industry generally results in important benefits for the overall economy in many different ways such as freeing resources for other social investments (i.e. housing, water, roads, etc.)</a:t>
            </a:r>
            <a:endParaRPr b="0" lang="en-US" sz="18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p:txBody>
      </p:sp>
      <p:graphicFrame>
        <p:nvGraphicFramePr>
          <p:cNvPr id="51" name=""/>
          <p:cNvGraphicFramePr/>
          <p:nvPr/>
        </p:nvGraphicFramePr>
        <p:xfrm>
          <a:off x="8547120" y="0"/>
          <a:ext cx="595440" cy="587520"/>
        </p:xfrm>
        <a:graphic>
          <a:graphicData uri="http://schemas.openxmlformats.org/presentationml/2006/ole">
            <p:oleObj r:id="rId1" spid="">
              <p:embed/>
              <p:pic>
                <p:nvPicPr>
                  <p:cNvPr id="52" name="" descr=""/>
                  <p:cNvPicPr/>
                  <p:nvPr/>
                </p:nvPicPr>
                <p:blipFill>
                  <a:blip r:embed="rId2"/>
                  <a:stretch/>
                </p:blipFill>
                <p:spPr>
                  <a:xfrm>
                    <a:off x="8547120" y="0"/>
                    <a:ext cx="595440" cy="587520"/>
                  </a:xfrm>
                  <a:prstGeom prst="rect">
                    <a:avLst/>
                  </a:prstGeom>
                  <a:noFill/>
                  <a:ln w="0">
                    <a:noFill/>
                  </a:ln>
                </p:spPr>
              </p:pic>
            </p:oleObj>
          </a:graphicData>
        </a:graphic>
      </p:graphicFrame>
      <p:sp>
        <p:nvSpPr>
          <p:cNvPr id="2" name="PlaceHolder 1"/>
          <p:cNvSpPr>
            <a:spLocks noGrp="1"/>
          </p:cNvSpPr>
          <p:nvPr>
            <p:ph type="sldNum" idx="3"/>
          </p:nvPr>
        </p:nvSpPr>
        <p:spPr/>
        <p:txBody>
          <a:bodyPr/>
          <a:p>
            <a:fld id="{FD9D0674-4B46-477F-B4C1-613D6241B504}" type="slidenum">
              <a:t>3</a:t>
            </a:fld>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3696" name=""/>
          <p:cNvSpPr/>
          <p:nvPr/>
        </p:nvSpPr>
        <p:spPr>
          <a:xfrm>
            <a:off x="289080" y="876240"/>
            <a:ext cx="8458200" cy="64152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800" strike="noStrike" u="none">
                <a:solidFill>
                  <a:srgbClr val="ffff00"/>
                </a:solidFill>
                <a:effectLst/>
                <a:uFillTx/>
                <a:latin typeface="Arial"/>
              </a:rPr>
              <a:t>A tool that might prove very helpful, in deciding what to do first and in convincing the interested parties is the quantification of the expected benefits.</a:t>
            </a:r>
            <a:endParaRPr b="0" lang="en-US" sz="1800" strike="noStrike" u="none">
              <a:solidFill>
                <a:srgbClr val="ffffff"/>
              </a:solidFill>
              <a:effectLst/>
              <a:uFillTx/>
              <a:latin typeface="Times New Roman"/>
            </a:endParaRPr>
          </a:p>
        </p:txBody>
      </p:sp>
      <p:sp>
        <p:nvSpPr>
          <p:cNvPr id="3697" name=""/>
          <p:cNvSpPr/>
          <p:nvPr/>
        </p:nvSpPr>
        <p:spPr>
          <a:xfrm>
            <a:off x="292320" y="2422440"/>
            <a:ext cx="184752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ffffff"/>
                </a:solidFill>
                <a:effectLst/>
                <a:uFillTx/>
                <a:latin typeface="Arial"/>
              </a:rPr>
              <a:t>Benefits/Concept</a:t>
            </a:r>
            <a:endParaRPr b="0" lang="en-US" sz="1600" strike="noStrike" u="none">
              <a:solidFill>
                <a:srgbClr val="ffffff"/>
              </a:solidFill>
              <a:effectLst/>
              <a:uFillTx/>
              <a:latin typeface="Times New Roman"/>
            </a:endParaRPr>
          </a:p>
        </p:txBody>
      </p:sp>
      <p:sp>
        <p:nvSpPr>
          <p:cNvPr id="3698" name=""/>
          <p:cNvSpPr/>
          <p:nvPr/>
        </p:nvSpPr>
        <p:spPr>
          <a:xfrm>
            <a:off x="279360" y="2805120"/>
            <a:ext cx="3301920" cy="265572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ffffff"/>
                </a:solidFill>
                <a:effectLst/>
                <a:uFillTx/>
                <a:latin typeface="Arial"/>
              </a:rPr>
              <a:t> Lower tariffs /costs</a:t>
            </a:r>
            <a:endParaRPr b="0" lang="en-US" sz="14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ffffff"/>
                </a:solidFill>
                <a:effectLst/>
                <a:uFillTx/>
                <a:latin typeface="Arial"/>
              </a:rPr>
              <a:t> Higher competitive advantage for</a:t>
            </a:r>
            <a:endParaRPr b="0" lang="en-US" sz="14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ffffff"/>
                </a:solidFill>
                <a:effectLst/>
                <a:uFillTx/>
                <a:latin typeface="Arial"/>
              </a:rPr>
              <a:t>  exporting industries</a:t>
            </a:r>
            <a:endParaRPr b="0" lang="en-US" sz="14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ffffff"/>
                </a:solidFill>
                <a:effectLst/>
                <a:uFillTx/>
                <a:latin typeface="Arial"/>
              </a:rPr>
              <a:t> More/better employment within </a:t>
            </a:r>
            <a:endParaRPr b="0" lang="en-US" sz="14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ffffff"/>
                </a:solidFill>
                <a:effectLst/>
                <a:uFillTx/>
                <a:latin typeface="Arial"/>
              </a:rPr>
              <a:t>  the sector</a:t>
            </a:r>
            <a:endParaRPr b="0" lang="en-US" sz="14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ffffff"/>
                </a:solidFill>
                <a:effectLst/>
                <a:uFillTx/>
                <a:latin typeface="Arial"/>
              </a:rPr>
              <a:t> Foreign investment</a:t>
            </a:r>
            <a:endParaRPr b="0" lang="en-US" sz="14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ffffff"/>
                </a:solidFill>
                <a:effectLst/>
                <a:uFillTx/>
                <a:latin typeface="Arial"/>
              </a:rPr>
              <a:t> Increased capacity/quality/</a:t>
            </a:r>
            <a:endParaRPr b="0" lang="en-US" sz="14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ffffff"/>
                </a:solidFill>
                <a:effectLst/>
                <a:uFillTx/>
                <a:latin typeface="Arial"/>
              </a:rPr>
              <a:t>  dependability</a:t>
            </a:r>
            <a:endParaRPr b="0" lang="en-US" sz="14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ffffff"/>
                </a:solidFill>
                <a:effectLst/>
                <a:uFillTx/>
                <a:latin typeface="Arial"/>
              </a:rPr>
              <a:t> Other infrastructure development</a:t>
            </a:r>
            <a:endParaRPr b="0" lang="en-US" sz="14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ffffff"/>
                </a:solidFill>
                <a:effectLst/>
                <a:uFillTx/>
                <a:latin typeface="Arial"/>
              </a:rPr>
              <a:t> Government budget used for </a:t>
            </a:r>
            <a:endParaRPr b="0" lang="en-US" sz="14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ffffff"/>
                </a:solidFill>
                <a:effectLst/>
                <a:uFillTx/>
                <a:latin typeface="Arial"/>
              </a:rPr>
              <a:t>  social expenditure </a:t>
            </a:r>
            <a:endParaRPr b="0" lang="en-US" sz="14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ffffff"/>
                </a:solidFill>
                <a:effectLst/>
                <a:uFillTx/>
                <a:latin typeface="Arial"/>
              </a:rPr>
              <a:t> Economic growth</a:t>
            </a:r>
            <a:endParaRPr b="0" lang="en-US" sz="1400" strike="noStrike" u="none">
              <a:solidFill>
                <a:srgbClr val="ffffff"/>
              </a:solidFill>
              <a:effectLst/>
              <a:uFillTx/>
              <a:latin typeface="Times New Roman"/>
            </a:endParaRPr>
          </a:p>
        </p:txBody>
      </p:sp>
      <p:sp>
        <p:nvSpPr>
          <p:cNvPr id="3699" name=""/>
          <p:cNvSpPr/>
          <p:nvPr/>
        </p:nvSpPr>
        <p:spPr>
          <a:xfrm>
            <a:off x="3584520" y="2422440"/>
            <a:ext cx="144252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ffffff"/>
                </a:solidFill>
                <a:effectLst/>
                <a:uFillTx/>
                <a:latin typeface="Arial"/>
              </a:rPr>
              <a:t>Beneficiaries</a:t>
            </a:r>
            <a:endParaRPr b="0" lang="en-US" sz="1600" strike="noStrike" u="none">
              <a:solidFill>
                <a:srgbClr val="ffffff"/>
              </a:solidFill>
              <a:effectLst/>
              <a:uFillTx/>
              <a:latin typeface="Times New Roman"/>
            </a:endParaRPr>
          </a:p>
        </p:txBody>
      </p:sp>
      <p:sp>
        <p:nvSpPr>
          <p:cNvPr id="3700" name=""/>
          <p:cNvSpPr/>
          <p:nvPr/>
        </p:nvSpPr>
        <p:spPr>
          <a:xfrm>
            <a:off x="3581280" y="2797200"/>
            <a:ext cx="3397320" cy="265572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ffffff"/>
                </a:solidFill>
                <a:effectLst/>
                <a:uFillTx/>
                <a:latin typeface="Arial"/>
              </a:rPr>
              <a:t> Government, industry</a:t>
            </a:r>
            <a:endParaRPr b="0" lang="en-US" sz="14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ffffff"/>
                </a:solidFill>
                <a:effectLst/>
                <a:uFillTx/>
                <a:latin typeface="Arial"/>
              </a:rPr>
              <a:t> Industry</a:t>
            </a:r>
            <a:endParaRPr b="0" lang="en-US" sz="14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ffffff"/>
                </a:solidFill>
                <a:effectLst/>
                <a:uFillTx/>
                <a:latin typeface="Arial"/>
              </a:rPr>
              <a:t> Unions, employees</a:t>
            </a:r>
            <a:endParaRPr b="0" lang="en-US" sz="14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ffffff"/>
                </a:solidFill>
                <a:effectLst/>
                <a:uFillTx/>
                <a:latin typeface="Arial"/>
              </a:rPr>
              <a:t> Economy, banks</a:t>
            </a:r>
            <a:endParaRPr b="0" lang="en-US" sz="14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ffffff"/>
                </a:solidFill>
                <a:effectLst/>
                <a:uFillTx/>
                <a:latin typeface="Arial"/>
              </a:rPr>
              <a:t> Industry, households</a:t>
            </a:r>
            <a:endParaRPr b="0" lang="en-US" sz="14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ffffff"/>
                </a:solidFill>
                <a:effectLst/>
                <a:uFillTx/>
                <a:latin typeface="Arial"/>
              </a:rPr>
              <a:t> Construction, employment</a:t>
            </a:r>
            <a:endParaRPr b="0" lang="en-US" sz="14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ffffff"/>
                </a:solidFill>
                <a:effectLst/>
                <a:uFillTx/>
                <a:latin typeface="Arial"/>
              </a:rPr>
              <a:t> Society (education,</a:t>
            </a:r>
            <a:endParaRPr b="0" lang="en-US" sz="14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ffffff"/>
                </a:solidFill>
                <a:effectLst/>
                <a:uFillTx/>
                <a:latin typeface="Arial"/>
              </a:rPr>
              <a:t>  health)</a:t>
            </a:r>
            <a:endParaRPr b="0" lang="en-US" sz="14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ffffff"/>
                </a:solidFill>
                <a:effectLst/>
                <a:uFillTx/>
                <a:latin typeface="Arial"/>
              </a:rPr>
              <a:t> Everyone</a:t>
            </a:r>
            <a:endParaRPr b="0" lang="en-US" sz="1400" strike="noStrike" u="none">
              <a:solidFill>
                <a:srgbClr val="ffffff"/>
              </a:solidFill>
              <a:effectLst/>
              <a:uFillTx/>
              <a:latin typeface="Times New Roman"/>
            </a:endParaRPr>
          </a:p>
        </p:txBody>
      </p:sp>
      <p:sp>
        <p:nvSpPr>
          <p:cNvPr id="3701" name=""/>
          <p:cNvSpPr/>
          <p:nvPr/>
        </p:nvSpPr>
        <p:spPr>
          <a:xfrm flipV="1">
            <a:off x="380880" y="2754360"/>
            <a:ext cx="2667240" cy="1440"/>
          </a:xfrm>
          <a:prstGeom prst="line">
            <a:avLst/>
          </a:prstGeom>
          <a:ln cap="sq" w="28440">
            <a:solidFill>
              <a:srgbClr val="ffffff"/>
            </a:solidFill>
            <a:miter/>
          </a:ln>
        </p:spPr>
        <p:style>
          <a:lnRef idx="0"/>
          <a:fillRef idx="0"/>
          <a:effectRef idx="0"/>
          <a:fontRef idx="minor"/>
        </p:style>
        <p:txBody>
          <a:bodyPr lIns="90000" rIns="90000" tIns="-45360" bIns="-45360" anchor="ctr">
            <a:noAutofit/>
          </a:bodyPr>
          <a:p>
            <a:endParaRPr b="0" lang="en-US" sz="2400" strike="noStrike" u="none">
              <a:solidFill>
                <a:srgbClr val="ffffff"/>
              </a:solidFill>
              <a:effectLst/>
              <a:uFillTx/>
              <a:latin typeface="Times New Roman"/>
            </a:endParaRPr>
          </a:p>
        </p:txBody>
      </p:sp>
      <p:sp>
        <p:nvSpPr>
          <p:cNvPr id="3702" name=""/>
          <p:cNvSpPr/>
          <p:nvPr/>
        </p:nvSpPr>
        <p:spPr>
          <a:xfrm flipV="1">
            <a:off x="3683160" y="2754360"/>
            <a:ext cx="1803240" cy="1440"/>
          </a:xfrm>
          <a:prstGeom prst="line">
            <a:avLst/>
          </a:prstGeom>
          <a:ln cap="sq" w="28440">
            <a:solidFill>
              <a:srgbClr val="ffffff"/>
            </a:solidFill>
            <a:miter/>
          </a:ln>
        </p:spPr>
        <p:style>
          <a:lnRef idx="0"/>
          <a:fillRef idx="0"/>
          <a:effectRef idx="0"/>
          <a:fontRef idx="minor"/>
        </p:style>
        <p:txBody>
          <a:bodyPr lIns="90000" rIns="90000" tIns="-45360" bIns="-45360" anchor="ctr">
            <a:noAutofit/>
          </a:bodyPr>
          <a:p>
            <a:endParaRPr b="0" lang="en-US" sz="2400" strike="noStrike" u="none">
              <a:solidFill>
                <a:srgbClr val="ffffff"/>
              </a:solidFill>
              <a:effectLst/>
              <a:uFillTx/>
              <a:latin typeface="Times New Roman"/>
            </a:endParaRPr>
          </a:p>
        </p:txBody>
      </p:sp>
      <p:grpSp>
        <p:nvGrpSpPr>
          <p:cNvPr id="3703" name=""/>
          <p:cNvGrpSpPr/>
          <p:nvPr/>
        </p:nvGrpSpPr>
        <p:grpSpPr>
          <a:xfrm>
            <a:off x="7240680" y="1903320"/>
            <a:ext cx="1035000" cy="154800"/>
            <a:chOff x="7240680" y="1903320"/>
            <a:chExt cx="1035000" cy="154800"/>
          </a:xfrm>
        </p:grpSpPr>
        <p:sp>
          <p:nvSpPr>
            <p:cNvPr id="3704" name=""/>
            <p:cNvSpPr/>
            <p:nvPr/>
          </p:nvSpPr>
          <p:spPr>
            <a:xfrm>
              <a:off x="7240680" y="1905120"/>
              <a:ext cx="1035000" cy="15300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000" strike="noStrike" u="none">
                  <a:solidFill>
                    <a:srgbClr val="ffffff"/>
                  </a:solidFill>
                  <a:effectLst/>
                  <a:uFillTx/>
                  <a:latin typeface="Arial"/>
                </a:rPr>
                <a:t>EXAMPLE</a:t>
              </a:r>
              <a:endParaRPr b="0" lang="en-US" sz="1000" strike="noStrike" u="none">
                <a:solidFill>
                  <a:srgbClr val="ffffff"/>
                </a:solidFill>
                <a:effectLst/>
                <a:uFillTx/>
                <a:latin typeface="Times New Roman"/>
              </a:endParaRPr>
            </a:p>
          </p:txBody>
        </p:sp>
        <p:sp>
          <p:nvSpPr>
            <p:cNvPr id="3705" name=""/>
            <p:cNvSpPr/>
            <p:nvPr/>
          </p:nvSpPr>
          <p:spPr>
            <a:xfrm>
              <a:off x="7271280" y="1903320"/>
              <a:ext cx="907560" cy="0"/>
            </a:xfrm>
            <a:prstGeom prst="line">
              <a:avLst/>
            </a:prstGeom>
            <a:ln w="9360">
              <a:solidFill>
                <a:srgbClr val="ffffff"/>
              </a:solidFill>
              <a:miter/>
            </a:ln>
          </p:spPr>
          <p:style>
            <a:lnRef idx="0"/>
            <a:fillRef idx="0"/>
            <a:effectRef idx="0"/>
            <a:fontRef idx="minor"/>
          </p:style>
          <p:txBody>
            <a:bodyPr lIns="0" rIns="0" tIns="0" bIns="0" anchor="t">
              <a:noAutofit/>
            </a:bodyPr>
            <a:p>
              <a:endParaRPr b="0" lang="en-US" sz="2400" strike="noStrike" u="none">
                <a:solidFill>
                  <a:srgbClr val="ffffff"/>
                </a:solidFill>
                <a:effectLst/>
                <a:uFillTx/>
                <a:latin typeface="Times New Roman"/>
              </a:endParaRPr>
            </a:p>
          </p:txBody>
        </p:sp>
        <p:sp>
          <p:nvSpPr>
            <p:cNvPr id="3706" name=""/>
            <p:cNvSpPr/>
            <p:nvPr/>
          </p:nvSpPr>
          <p:spPr>
            <a:xfrm>
              <a:off x="7271280" y="2046240"/>
              <a:ext cx="907560" cy="0"/>
            </a:xfrm>
            <a:prstGeom prst="line">
              <a:avLst/>
            </a:prstGeom>
            <a:ln w="9360">
              <a:solidFill>
                <a:srgbClr val="ffffff"/>
              </a:solidFill>
              <a:miter/>
            </a:ln>
          </p:spPr>
          <p:style>
            <a:lnRef idx="0"/>
            <a:fillRef idx="0"/>
            <a:effectRef idx="0"/>
            <a:fontRef idx="minor"/>
          </p:style>
          <p:txBody>
            <a:bodyPr lIns="0" rIns="0" tIns="0" bIns="0" anchor="t">
              <a:noAutofit/>
            </a:bodyPr>
            <a:p>
              <a:endParaRPr b="0" lang="en-US" sz="2400" strike="noStrike" u="none">
                <a:solidFill>
                  <a:srgbClr val="ffffff"/>
                </a:solidFill>
                <a:effectLst/>
                <a:uFillTx/>
                <a:latin typeface="Times New Roman"/>
              </a:endParaRPr>
            </a:p>
          </p:txBody>
        </p:sp>
      </p:grpSp>
      <p:sp>
        <p:nvSpPr>
          <p:cNvPr id="3707" name=""/>
          <p:cNvSpPr/>
          <p:nvPr/>
        </p:nvSpPr>
        <p:spPr>
          <a:xfrm>
            <a:off x="6734880" y="2422440"/>
            <a:ext cx="20052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ffffff"/>
                </a:solidFill>
                <a:effectLst/>
                <a:uFillTx/>
                <a:latin typeface="Arial"/>
              </a:rPr>
              <a:t>Economic Benefits</a:t>
            </a:r>
            <a:endParaRPr b="0" lang="en-US" sz="1600" strike="noStrike" u="none">
              <a:solidFill>
                <a:srgbClr val="ffffff"/>
              </a:solidFill>
              <a:effectLst/>
              <a:uFillTx/>
              <a:latin typeface="Times New Roman"/>
            </a:endParaRPr>
          </a:p>
        </p:txBody>
      </p:sp>
      <p:sp>
        <p:nvSpPr>
          <p:cNvPr id="3708" name=""/>
          <p:cNvSpPr/>
          <p:nvPr/>
        </p:nvSpPr>
        <p:spPr>
          <a:xfrm>
            <a:off x="6842160" y="2754360"/>
            <a:ext cx="2073240" cy="2833560"/>
          </a:xfrm>
          <a:prstGeom prst="rect">
            <a:avLst/>
          </a:prstGeom>
          <a:gradFill rotWithShape="0">
            <a:gsLst>
              <a:gs pos="0">
                <a:srgbClr val="0074c2"/>
              </a:gs>
              <a:gs pos="50000">
                <a:srgbClr val="0099ff"/>
              </a:gs>
              <a:gs pos="100000">
                <a:srgbClr val="0074c2"/>
              </a:gs>
            </a:gsLst>
            <a:lin ang="10800000"/>
          </a:gradFill>
          <a:ln w="0">
            <a:noFill/>
          </a:ln>
          <a:effectLst>
            <a:outerShdw dist="107932" dir="2700000" blurRad="0" rotWithShape="0">
              <a:srgbClr val="00000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3709" name=""/>
          <p:cNvSpPr/>
          <p:nvPr/>
        </p:nvSpPr>
        <p:spPr>
          <a:xfrm rot="5400000">
            <a:off x="5043600" y="4017960"/>
            <a:ext cx="2846160" cy="293760"/>
          </a:xfrm>
          <a:prstGeom prst="triangle">
            <a:avLst>
              <a:gd name="adj" fmla="val 50000"/>
            </a:avLst>
          </a:prstGeom>
          <a:gradFill rotWithShape="0">
            <a:gsLst>
              <a:gs pos="0">
                <a:srgbClr val="b80000"/>
              </a:gs>
              <a:gs pos="50000">
                <a:srgbClr val="ff0000"/>
              </a:gs>
              <a:gs pos="100000">
                <a:srgbClr val="b80000"/>
              </a:gs>
            </a:gsLst>
            <a:lin ang="13500000"/>
          </a:gradFill>
          <a:ln w="0">
            <a:noFill/>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Times New Roman"/>
            </a:endParaRPr>
          </a:p>
        </p:txBody>
      </p:sp>
      <p:sp>
        <p:nvSpPr>
          <p:cNvPr id="3710" name=""/>
          <p:cNvSpPr/>
          <p:nvPr/>
        </p:nvSpPr>
        <p:spPr>
          <a:xfrm>
            <a:off x="7468920" y="2832120"/>
            <a:ext cx="8053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XXXX</a:t>
            </a:r>
            <a:endParaRPr b="0" lang="en-US" sz="1400" strike="noStrike" u="none">
              <a:solidFill>
                <a:srgbClr val="ffffff"/>
              </a:solidFill>
              <a:effectLst/>
              <a:uFillTx/>
              <a:latin typeface="Times New Roman"/>
            </a:endParaRPr>
          </a:p>
        </p:txBody>
      </p:sp>
      <p:sp>
        <p:nvSpPr>
          <p:cNvPr id="3711" name=""/>
          <p:cNvSpPr/>
          <p:nvPr/>
        </p:nvSpPr>
        <p:spPr>
          <a:xfrm>
            <a:off x="7468920" y="3035160"/>
            <a:ext cx="8053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XXXX</a:t>
            </a:r>
            <a:endParaRPr b="0" lang="en-US" sz="1400" strike="noStrike" u="none">
              <a:solidFill>
                <a:srgbClr val="ffffff"/>
              </a:solidFill>
              <a:effectLst/>
              <a:uFillTx/>
              <a:latin typeface="Times New Roman"/>
            </a:endParaRPr>
          </a:p>
        </p:txBody>
      </p:sp>
      <p:sp>
        <p:nvSpPr>
          <p:cNvPr id="3712" name=""/>
          <p:cNvSpPr/>
          <p:nvPr/>
        </p:nvSpPr>
        <p:spPr>
          <a:xfrm>
            <a:off x="7468920" y="3492360"/>
            <a:ext cx="8053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XXXX</a:t>
            </a:r>
            <a:endParaRPr b="0" lang="en-US" sz="1400" strike="noStrike" u="none">
              <a:solidFill>
                <a:srgbClr val="ffffff"/>
              </a:solidFill>
              <a:effectLst/>
              <a:uFillTx/>
              <a:latin typeface="Times New Roman"/>
            </a:endParaRPr>
          </a:p>
        </p:txBody>
      </p:sp>
      <p:sp>
        <p:nvSpPr>
          <p:cNvPr id="3713" name=""/>
          <p:cNvSpPr/>
          <p:nvPr/>
        </p:nvSpPr>
        <p:spPr>
          <a:xfrm>
            <a:off x="7468920" y="3860640"/>
            <a:ext cx="8053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XXXX</a:t>
            </a:r>
            <a:endParaRPr b="0" lang="en-US" sz="1400" strike="noStrike" u="none">
              <a:solidFill>
                <a:srgbClr val="ffffff"/>
              </a:solidFill>
              <a:effectLst/>
              <a:uFillTx/>
              <a:latin typeface="Times New Roman"/>
            </a:endParaRPr>
          </a:p>
        </p:txBody>
      </p:sp>
      <p:sp>
        <p:nvSpPr>
          <p:cNvPr id="3714" name=""/>
          <p:cNvSpPr/>
          <p:nvPr/>
        </p:nvSpPr>
        <p:spPr>
          <a:xfrm>
            <a:off x="7468920" y="4089240"/>
            <a:ext cx="8053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XXXX</a:t>
            </a:r>
            <a:endParaRPr b="0" lang="en-US" sz="1400" strike="noStrike" u="none">
              <a:solidFill>
                <a:srgbClr val="ffffff"/>
              </a:solidFill>
              <a:effectLst/>
              <a:uFillTx/>
              <a:latin typeface="Times New Roman"/>
            </a:endParaRPr>
          </a:p>
        </p:txBody>
      </p:sp>
      <p:sp>
        <p:nvSpPr>
          <p:cNvPr id="3715" name=""/>
          <p:cNvSpPr/>
          <p:nvPr/>
        </p:nvSpPr>
        <p:spPr>
          <a:xfrm>
            <a:off x="7468920" y="4521240"/>
            <a:ext cx="8053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XXXX</a:t>
            </a:r>
            <a:endParaRPr b="0" lang="en-US" sz="1400" strike="noStrike" u="none">
              <a:solidFill>
                <a:srgbClr val="ffffff"/>
              </a:solidFill>
              <a:effectLst/>
              <a:uFillTx/>
              <a:latin typeface="Times New Roman"/>
            </a:endParaRPr>
          </a:p>
        </p:txBody>
      </p:sp>
      <p:sp>
        <p:nvSpPr>
          <p:cNvPr id="3716" name=""/>
          <p:cNvSpPr/>
          <p:nvPr/>
        </p:nvSpPr>
        <p:spPr>
          <a:xfrm>
            <a:off x="7468920" y="4724280"/>
            <a:ext cx="8053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XXXX</a:t>
            </a:r>
            <a:endParaRPr b="0" lang="en-US" sz="1400" strike="noStrike" u="none">
              <a:solidFill>
                <a:srgbClr val="ffffff"/>
              </a:solidFill>
              <a:effectLst/>
              <a:uFillTx/>
              <a:latin typeface="Times New Roman"/>
            </a:endParaRPr>
          </a:p>
        </p:txBody>
      </p:sp>
      <p:sp>
        <p:nvSpPr>
          <p:cNvPr id="3717" name=""/>
          <p:cNvSpPr/>
          <p:nvPr/>
        </p:nvSpPr>
        <p:spPr>
          <a:xfrm>
            <a:off x="7468920" y="5149800"/>
            <a:ext cx="8053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XXXX</a:t>
            </a:r>
            <a:endParaRPr b="0" lang="en-US" sz="1400" strike="noStrike" u="none">
              <a:solidFill>
                <a:srgbClr val="ffffff"/>
              </a:solidFill>
              <a:effectLst/>
              <a:uFillTx/>
              <a:latin typeface="Times New Roman"/>
            </a:endParaRPr>
          </a:p>
        </p:txBody>
      </p:sp>
      <p:graphicFrame>
        <p:nvGraphicFramePr>
          <p:cNvPr id="3718" name=""/>
          <p:cNvGraphicFramePr/>
          <p:nvPr/>
        </p:nvGraphicFramePr>
        <p:xfrm>
          <a:off x="8547120" y="0"/>
          <a:ext cx="595440" cy="587520"/>
        </p:xfrm>
        <a:graphic>
          <a:graphicData uri="http://schemas.openxmlformats.org/presentationml/2006/ole">
            <p:oleObj r:id="rId1" spid="">
              <p:embed/>
              <p:pic>
                <p:nvPicPr>
                  <p:cNvPr id="3719" name="" descr=""/>
                  <p:cNvPicPr/>
                  <p:nvPr/>
                </p:nvPicPr>
                <p:blipFill>
                  <a:blip r:embed="rId2"/>
                  <a:stretch/>
                </p:blipFill>
                <p:spPr>
                  <a:xfrm>
                    <a:off x="8547120" y="0"/>
                    <a:ext cx="595440" cy="587520"/>
                  </a:xfrm>
                  <a:prstGeom prst="rect">
                    <a:avLst/>
                  </a:prstGeom>
                  <a:noFill/>
                  <a:ln w="0">
                    <a:noFill/>
                  </a:ln>
                </p:spPr>
              </p:pic>
            </p:oleObj>
          </a:graphicData>
        </a:graphic>
      </p:graphicFrame>
      <p:sp>
        <p:nvSpPr>
          <p:cNvPr id="3720" name=""/>
          <p:cNvSpPr/>
          <p:nvPr/>
        </p:nvSpPr>
        <p:spPr>
          <a:xfrm>
            <a:off x="288360" y="295200"/>
            <a:ext cx="421776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2. Quantify the expected benefits</a:t>
            </a:r>
            <a:endParaRPr b="0" lang="en-US" sz="2400" strike="noStrike" u="none">
              <a:solidFill>
                <a:srgbClr val="ffffff"/>
              </a:solidFill>
              <a:effectLst/>
              <a:uFillTx/>
              <a:latin typeface="Times New Roman"/>
            </a:endParaRPr>
          </a:p>
        </p:txBody>
      </p:sp>
      <p:sp>
        <p:nvSpPr>
          <p:cNvPr id="3721" name=""/>
          <p:cNvSpPr/>
          <p:nvPr/>
        </p:nvSpPr>
        <p:spPr>
          <a:xfrm>
            <a:off x="287280" y="1679400"/>
            <a:ext cx="39355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EXPECTED BENEFITS AND BENEFICIARIES</a:t>
            </a:r>
            <a:endParaRPr b="0" lang="en-US" sz="1400" strike="noStrike" u="none">
              <a:solidFill>
                <a:srgbClr val="ffffff"/>
              </a:solidFill>
              <a:effectLst/>
              <a:uFillTx/>
              <a:latin typeface="Times New Roman"/>
            </a:endParaRPr>
          </a:p>
        </p:txBody>
      </p:sp>
      <p:sp>
        <p:nvSpPr>
          <p:cNvPr id="2" name="PlaceHolder 1"/>
          <p:cNvSpPr>
            <a:spLocks noGrp="1"/>
          </p:cNvSpPr>
          <p:nvPr>
            <p:ph type="sldNum" idx="3"/>
          </p:nvPr>
        </p:nvSpPr>
        <p:spPr/>
        <p:txBody>
          <a:bodyPr/>
          <a:p>
            <a:fld id="{83D89666-2BDF-46CB-A994-8517AE6FD8EC}" type="slidenum">
              <a:t>30</a:t>
            </a:fld>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3722" name=""/>
          <p:cNvSpPr/>
          <p:nvPr/>
        </p:nvSpPr>
        <p:spPr>
          <a:xfrm>
            <a:off x="228600" y="762120"/>
            <a:ext cx="8229600" cy="100620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800" strike="noStrike" u="none">
                <a:solidFill>
                  <a:srgbClr val="ffff00"/>
                </a:solidFill>
                <a:effectLst/>
                <a:uFillTx/>
                <a:latin typeface="Arial"/>
              </a:rPr>
              <a:t>There has to be a clear understanding of the starting point for each country with respect to the structure of the sector and its regulation. The minimal changes required for evolution to the desired framework must be identified.</a:t>
            </a:r>
            <a:endParaRPr b="0" lang="en-US" sz="1800" strike="noStrike" u="none">
              <a:solidFill>
                <a:srgbClr val="ffffff"/>
              </a:solidFill>
              <a:effectLst/>
              <a:uFillTx/>
              <a:latin typeface="Times New Roman"/>
            </a:endParaRPr>
          </a:p>
        </p:txBody>
      </p:sp>
      <p:sp>
        <p:nvSpPr>
          <p:cNvPr id="3723" name=""/>
          <p:cNvSpPr/>
          <p:nvPr/>
        </p:nvSpPr>
        <p:spPr>
          <a:xfrm>
            <a:off x="227880" y="1981080"/>
            <a:ext cx="168624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ffffff"/>
                </a:solidFill>
                <a:effectLst/>
                <a:uFillTx/>
                <a:latin typeface="Arial"/>
              </a:rPr>
              <a:t>STARTING POINT</a:t>
            </a:r>
            <a:endParaRPr b="0" lang="en-US" sz="1400" strike="noStrike" u="none">
              <a:solidFill>
                <a:srgbClr val="ffffff"/>
              </a:solidFill>
              <a:effectLst/>
              <a:uFillTx/>
              <a:latin typeface="Times New Roman"/>
            </a:endParaRPr>
          </a:p>
        </p:txBody>
      </p:sp>
      <p:sp>
        <p:nvSpPr>
          <p:cNvPr id="3724" name=""/>
          <p:cNvSpPr/>
          <p:nvPr/>
        </p:nvSpPr>
        <p:spPr>
          <a:xfrm>
            <a:off x="330120" y="2895480"/>
            <a:ext cx="4678560" cy="2849760"/>
          </a:xfrm>
          <a:prstGeom prst="rect">
            <a:avLst/>
          </a:prstGeom>
          <a:solidFill>
            <a:srgbClr val="ff9900"/>
          </a:solidFill>
          <a:ln w="12600">
            <a:solidFill>
              <a:srgbClr val="ffffff"/>
            </a:solidFill>
            <a:miter/>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Times New Roman"/>
            </a:endParaRPr>
          </a:p>
        </p:txBody>
      </p:sp>
      <p:sp>
        <p:nvSpPr>
          <p:cNvPr id="3725" name=""/>
          <p:cNvSpPr/>
          <p:nvPr/>
        </p:nvSpPr>
        <p:spPr>
          <a:xfrm>
            <a:off x="3276720" y="3681360"/>
            <a:ext cx="1728720" cy="1187640"/>
          </a:xfrm>
          <a:custGeom>
            <a:avLst/>
            <a:gdLst/>
            <a:ahLst/>
            <a:rect l="l" t="t" r="r" b="b"/>
            <a:pathLst>
              <a:path w="1067" h="733">
                <a:moveTo>
                  <a:pt x="979" y="614"/>
                </a:moveTo>
                <a:lnTo>
                  <a:pt x="995" y="615"/>
                </a:lnTo>
                <a:lnTo>
                  <a:pt x="1010" y="615"/>
                </a:lnTo>
                <a:lnTo>
                  <a:pt x="1027" y="615"/>
                </a:lnTo>
                <a:lnTo>
                  <a:pt x="1042" y="613"/>
                </a:lnTo>
                <a:lnTo>
                  <a:pt x="1056" y="610"/>
                </a:lnTo>
                <a:lnTo>
                  <a:pt x="1067" y="607"/>
                </a:lnTo>
                <a:lnTo>
                  <a:pt x="1067" y="371"/>
                </a:lnTo>
                <a:lnTo>
                  <a:pt x="1067" y="136"/>
                </a:lnTo>
                <a:lnTo>
                  <a:pt x="991" y="126"/>
                </a:lnTo>
                <a:lnTo>
                  <a:pt x="968" y="125"/>
                </a:lnTo>
                <a:lnTo>
                  <a:pt x="943" y="125"/>
                </a:lnTo>
                <a:lnTo>
                  <a:pt x="922" y="126"/>
                </a:lnTo>
                <a:lnTo>
                  <a:pt x="899" y="131"/>
                </a:lnTo>
                <a:lnTo>
                  <a:pt x="878" y="135"/>
                </a:lnTo>
                <a:lnTo>
                  <a:pt x="861" y="139"/>
                </a:lnTo>
                <a:lnTo>
                  <a:pt x="841" y="144"/>
                </a:lnTo>
                <a:lnTo>
                  <a:pt x="823" y="147"/>
                </a:lnTo>
                <a:lnTo>
                  <a:pt x="800" y="150"/>
                </a:lnTo>
                <a:lnTo>
                  <a:pt x="778" y="152"/>
                </a:lnTo>
                <a:lnTo>
                  <a:pt x="758" y="153"/>
                </a:lnTo>
                <a:lnTo>
                  <a:pt x="739" y="153"/>
                </a:lnTo>
                <a:lnTo>
                  <a:pt x="718" y="153"/>
                </a:lnTo>
                <a:lnTo>
                  <a:pt x="705" y="152"/>
                </a:lnTo>
                <a:lnTo>
                  <a:pt x="682" y="149"/>
                </a:lnTo>
                <a:lnTo>
                  <a:pt x="665" y="148"/>
                </a:lnTo>
                <a:lnTo>
                  <a:pt x="652" y="144"/>
                </a:lnTo>
                <a:lnTo>
                  <a:pt x="640" y="139"/>
                </a:lnTo>
                <a:lnTo>
                  <a:pt x="630" y="134"/>
                </a:lnTo>
                <a:lnTo>
                  <a:pt x="625" y="125"/>
                </a:lnTo>
                <a:lnTo>
                  <a:pt x="626" y="117"/>
                </a:lnTo>
                <a:lnTo>
                  <a:pt x="634" y="110"/>
                </a:lnTo>
                <a:lnTo>
                  <a:pt x="646" y="101"/>
                </a:lnTo>
                <a:lnTo>
                  <a:pt x="657" y="92"/>
                </a:lnTo>
                <a:lnTo>
                  <a:pt x="672" y="85"/>
                </a:lnTo>
                <a:lnTo>
                  <a:pt x="685" y="78"/>
                </a:lnTo>
                <a:lnTo>
                  <a:pt x="697" y="73"/>
                </a:lnTo>
                <a:lnTo>
                  <a:pt x="707" y="68"/>
                </a:lnTo>
                <a:lnTo>
                  <a:pt x="718" y="61"/>
                </a:lnTo>
                <a:lnTo>
                  <a:pt x="723" y="54"/>
                </a:lnTo>
                <a:lnTo>
                  <a:pt x="726" y="46"/>
                </a:lnTo>
                <a:lnTo>
                  <a:pt x="720" y="40"/>
                </a:lnTo>
                <a:lnTo>
                  <a:pt x="714" y="32"/>
                </a:lnTo>
                <a:lnTo>
                  <a:pt x="702" y="27"/>
                </a:lnTo>
                <a:lnTo>
                  <a:pt x="689" y="20"/>
                </a:lnTo>
                <a:lnTo>
                  <a:pt x="670" y="15"/>
                </a:lnTo>
                <a:lnTo>
                  <a:pt x="649" y="9"/>
                </a:lnTo>
                <a:lnTo>
                  <a:pt x="621" y="5"/>
                </a:lnTo>
                <a:lnTo>
                  <a:pt x="596" y="3"/>
                </a:lnTo>
                <a:lnTo>
                  <a:pt x="571" y="0"/>
                </a:lnTo>
                <a:lnTo>
                  <a:pt x="542" y="1"/>
                </a:lnTo>
                <a:lnTo>
                  <a:pt x="517" y="3"/>
                </a:lnTo>
                <a:lnTo>
                  <a:pt x="488" y="4"/>
                </a:lnTo>
                <a:lnTo>
                  <a:pt x="464" y="8"/>
                </a:lnTo>
                <a:lnTo>
                  <a:pt x="440" y="11"/>
                </a:lnTo>
                <a:lnTo>
                  <a:pt x="421" y="17"/>
                </a:lnTo>
                <a:lnTo>
                  <a:pt x="404" y="23"/>
                </a:lnTo>
                <a:lnTo>
                  <a:pt x="387" y="29"/>
                </a:lnTo>
                <a:lnTo>
                  <a:pt x="371" y="38"/>
                </a:lnTo>
                <a:lnTo>
                  <a:pt x="361" y="48"/>
                </a:lnTo>
                <a:lnTo>
                  <a:pt x="353" y="60"/>
                </a:lnTo>
                <a:lnTo>
                  <a:pt x="349" y="73"/>
                </a:lnTo>
                <a:lnTo>
                  <a:pt x="352" y="88"/>
                </a:lnTo>
                <a:lnTo>
                  <a:pt x="353" y="98"/>
                </a:lnTo>
                <a:lnTo>
                  <a:pt x="354" y="108"/>
                </a:lnTo>
                <a:lnTo>
                  <a:pt x="349" y="119"/>
                </a:lnTo>
                <a:lnTo>
                  <a:pt x="337" y="125"/>
                </a:lnTo>
                <a:lnTo>
                  <a:pt x="316" y="131"/>
                </a:lnTo>
                <a:lnTo>
                  <a:pt x="291" y="135"/>
                </a:lnTo>
                <a:lnTo>
                  <a:pt x="266" y="135"/>
                </a:lnTo>
                <a:lnTo>
                  <a:pt x="247" y="135"/>
                </a:lnTo>
                <a:lnTo>
                  <a:pt x="222" y="133"/>
                </a:lnTo>
                <a:lnTo>
                  <a:pt x="190" y="129"/>
                </a:lnTo>
                <a:lnTo>
                  <a:pt x="165" y="125"/>
                </a:lnTo>
                <a:lnTo>
                  <a:pt x="136" y="119"/>
                </a:lnTo>
                <a:lnTo>
                  <a:pt x="109" y="115"/>
                </a:lnTo>
                <a:lnTo>
                  <a:pt x="71" y="108"/>
                </a:lnTo>
                <a:lnTo>
                  <a:pt x="66" y="115"/>
                </a:lnTo>
                <a:lnTo>
                  <a:pt x="63" y="125"/>
                </a:lnTo>
                <a:lnTo>
                  <a:pt x="59" y="136"/>
                </a:lnTo>
                <a:lnTo>
                  <a:pt x="52" y="149"/>
                </a:lnTo>
                <a:lnTo>
                  <a:pt x="49" y="162"/>
                </a:lnTo>
                <a:lnTo>
                  <a:pt x="43" y="175"/>
                </a:lnTo>
                <a:lnTo>
                  <a:pt x="39" y="189"/>
                </a:lnTo>
                <a:lnTo>
                  <a:pt x="38" y="204"/>
                </a:lnTo>
                <a:lnTo>
                  <a:pt x="38" y="234"/>
                </a:lnTo>
                <a:lnTo>
                  <a:pt x="39" y="245"/>
                </a:lnTo>
                <a:lnTo>
                  <a:pt x="41" y="255"/>
                </a:lnTo>
                <a:lnTo>
                  <a:pt x="47" y="268"/>
                </a:lnTo>
                <a:lnTo>
                  <a:pt x="56" y="277"/>
                </a:lnTo>
                <a:lnTo>
                  <a:pt x="68" y="284"/>
                </a:lnTo>
                <a:lnTo>
                  <a:pt x="81" y="291"/>
                </a:lnTo>
                <a:lnTo>
                  <a:pt x="96" y="294"/>
                </a:lnTo>
                <a:lnTo>
                  <a:pt x="110" y="297"/>
                </a:lnTo>
                <a:lnTo>
                  <a:pt x="134" y="297"/>
                </a:lnTo>
                <a:lnTo>
                  <a:pt x="159" y="294"/>
                </a:lnTo>
                <a:lnTo>
                  <a:pt x="186" y="292"/>
                </a:lnTo>
                <a:lnTo>
                  <a:pt x="211" y="289"/>
                </a:lnTo>
                <a:lnTo>
                  <a:pt x="234" y="289"/>
                </a:lnTo>
                <a:lnTo>
                  <a:pt x="256" y="293"/>
                </a:lnTo>
                <a:lnTo>
                  <a:pt x="274" y="298"/>
                </a:lnTo>
                <a:lnTo>
                  <a:pt x="290" y="306"/>
                </a:lnTo>
                <a:lnTo>
                  <a:pt x="302" y="315"/>
                </a:lnTo>
                <a:lnTo>
                  <a:pt x="311" y="326"/>
                </a:lnTo>
                <a:lnTo>
                  <a:pt x="316" y="336"/>
                </a:lnTo>
                <a:lnTo>
                  <a:pt x="321" y="349"/>
                </a:lnTo>
                <a:lnTo>
                  <a:pt x="327" y="359"/>
                </a:lnTo>
                <a:lnTo>
                  <a:pt x="327" y="371"/>
                </a:lnTo>
                <a:lnTo>
                  <a:pt x="324" y="381"/>
                </a:lnTo>
                <a:lnTo>
                  <a:pt x="316" y="391"/>
                </a:lnTo>
                <a:lnTo>
                  <a:pt x="307" y="401"/>
                </a:lnTo>
                <a:lnTo>
                  <a:pt x="278" y="418"/>
                </a:lnTo>
                <a:lnTo>
                  <a:pt x="251" y="429"/>
                </a:lnTo>
                <a:lnTo>
                  <a:pt x="244" y="431"/>
                </a:lnTo>
                <a:lnTo>
                  <a:pt x="235" y="433"/>
                </a:lnTo>
                <a:lnTo>
                  <a:pt x="224" y="433"/>
                </a:lnTo>
                <a:lnTo>
                  <a:pt x="215" y="433"/>
                </a:lnTo>
                <a:lnTo>
                  <a:pt x="206" y="431"/>
                </a:lnTo>
                <a:lnTo>
                  <a:pt x="185" y="428"/>
                </a:lnTo>
                <a:lnTo>
                  <a:pt x="165" y="426"/>
                </a:lnTo>
                <a:lnTo>
                  <a:pt x="123" y="415"/>
                </a:lnTo>
                <a:lnTo>
                  <a:pt x="96" y="413"/>
                </a:lnTo>
                <a:lnTo>
                  <a:pt x="73" y="413"/>
                </a:lnTo>
                <a:lnTo>
                  <a:pt x="51" y="415"/>
                </a:lnTo>
                <a:lnTo>
                  <a:pt x="34" y="422"/>
                </a:lnTo>
                <a:lnTo>
                  <a:pt x="24" y="427"/>
                </a:lnTo>
                <a:lnTo>
                  <a:pt x="16" y="436"/>
                </a:lnTo>
                <a:lnTo>
                  <a:pt x="8" y="446"/>
                </a:lnTo>
                <a:lnTo>
                  <a:pt x="3" y="456"/>
                </a:lnTo>
                <a:lnTo>
                  <a:pt x="0" y="469"/>
                </a:lnTo>
                <a:lnTo>
                  <a:pt x="0" y="483"/>
                </a:lnTo>
                <a:lnTo>
                  <a:pt x="5" y="494"/>
                </a:lnTo>
                <a:lnTo>
                  <a:pt x="9" y="512"/>
                </a:lnTo>
                <a:lnTo>
                  <a:pt x="16" y="529"/>
                </a:lnTo>
                <a:lnTo>
                  <a:pt x="24" y="544"/>
                </a:lnTo>
                <a:lnTo>
                  <a:pt x="31" y="559"/>
                </a:lnTo>
                <a:lnTo>
                  <a:pt x="43" y="576"/>
                </a:lnTo>
                <a:lnTo>
                  <a:pt x="56" y="596"/>
                </a:lnTo>
                <a:lnTo>
                  <a:pt x="73" y="626"/>
                </a:lnTo>
                <a:lnTo>
                  <a:pt x="96" y="622"/>
                </a:lnTo>
                <a:lnTo>
                  <a:pt x="118" y="618"/>
                </a:lnTo>
                <a:lnTo>
                  <a:pt x="143" y="614"/>
                </a:lnTo>
                <a:lnTo>
                  <a:pt x="168" y="612"/>
                </a:lnTo>
                <a:lnTo>
                  <a:pt x="198" y="609"/>
                </a:lnTo>
                <a:lnTo>
                  <a:pt x="232" y="607"/>
                </a:lnTo>
                <a:lnTo>
                  <a:pt x="265" y="608"/>
                </a:lnTo>
                <a:lnTo>
                  <a:pt x="297" y="609"/>
                </a:lnTo>
                <a:lnTo>
                  <a:pt x="332" y="614"/>
                </a:lnTo>
                <a:lnTo>
                  <a:pt x="366" y="619"/>
                </a:lnTo>
                <a:lnTo>
                  <a:pt x="396" y="627"/>
                </a:lnTo>
                <a:lnTo>
                  <a:pt x="421" y="635"/>
                </a:lnTo>
                <a:lnTo>
                  <a:pt x="440" y="645"/>
                </a:lnTo>
                <a:lnTo>
                  <a:pt x="457" y="655"/>
                </a:lnTo>
                <a:lnTo>
                  <a:pt x="471" y="664"/>
                </a:lnTo>
                <a:lnTo>
                  <a:pt x="483" y="674"/>
                </a:lnTo>
                <a:lnTo>
                  <a:pt x="496" y="684"/>
                </a:lnTo>
                <a:lnTo>
                  <a:pt x="514" y="696"/>
                </a:lnTo>
                <a:lnTo>
                  <a:pt x="527" y="705"/>
                </a:lnTo>
                <a:lnTo>
                  <a:pt x="544" y="711"/>
                </a:lnTo>
                <a:lnTo>
                  <a:pt x="563" y="717"/>
                </a:lnTo>
                <a:lnTo>
                  <a:pt x="584" y="725"/>
                </a:lnTo>
                <a:lnTo>
                  <a:pt x="609" y="729"/>
                </a:lnTo>
                <a:lnTo>
                  <a:pt x="635" y="731"/>
                </a:lnTo>
                <a:lnTo>
                  <a:pt x="665" y="733"/>
                </a:lnTo>
                <a:lnTo>
                  <a:pt x="695" y="731"/>
                </a:lnTo>
                <a:lnTo>
                  <a:pt x="726" y="728"/>
                </a:lnTo>
                <a:lnTo>
                  <a:pt x="748" y="721"/>
                </a:lnTo>
                <a:lnTo>
                  <a:pt x="765" y="712"/>
                </a:lnTo>
                <a:lnTo>
                  <a:pt x="775" y="703"/>
                </a:lnTo>
                <a:lnTo>
                  <a:pt x="775" y="696"/>
                </a:lnTo>
                <a:lnTo>
                  <a:pt x="765" y="687"/>
                </a:lnTo>
                <a:lnTo>
                  <a:pt x="748" y="678"/>
                </a:lnTo>
                <a:lnTo>
                  <a:pt x="727" y="672"/>
                </a:lnTo>
                <a:lnTo>
                  <a:pt x="705" y="665"/>
                </a:lnTo>
                <a:lnTo>
                  <a:pt x="682" y="659"/>
                </a:lnTo>
                <a:lnTo>
                  <a:pt x="670" y="652"/>
                </a:lnTo>
                <a:lnTo>
                  <a:pt x="665" y="644"/>
                </a:lnTo>
                <a:lnTo>
                  <a:pt x="665" y="632"/>
                </a:lnTo>
                <a:lnTo>
                  <a:pt x="670" y="623"/>
                </a:lnTo>
                <a:lnTo>
                  <a:pt x="688" y="615"/>
                </a:lnTo>
                <a:lnTo>
                  <a:pt x="705" y="610"/>
                </a:lnTo>
                <a:lnTo>
                  <a:pt x="726" y="605"/>
                </a:lnTo>
                <a:lnTo>
                  <a:pt x="752" y="601"/>
                </a:lnTo>
                <a:lnTo>
                  <a:pt x="777" y="599"/>
                </a:lnTo>
                <a:lnTo>
                  <a:pt x="806" y="599"/>
                </a:lnTo>
                <a:lnTo>
                  <a:pt x="836" y="599"/>
                </a:lnTo>
                <a:lnTo>
                  <a:pt x="865" y="601"/>
                </a:lnTo>
                <a:lnTo>
                  <a:pt x="903" y="604"/>
                </a:lnTo>
                <a:lnTo>
                  <a:pt x="935" y="609"/>
                </a:lnTo>
                <a:lnTo>
                  <a:pt x="956" y="610"/>
                </a:lnTo>
                <a:lnTo>
                  <a:pt x="979" y="614"/>
                </a:lnTo>
              </a:path>
            </a:pathLst>
          </a:custGeom>
          <a:solidFill>
            <a:srgbClr val="0099ff"/>
          </a:solidFill>
          <a:ln cap="rnd" w="12600">
            <a:solidFill>
              <a:srgbClr val="ffffff"/>
            </a:solidFill>
            <a:round/>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3726" name=""/>
          <p:cNvSpPr/>
          <p:nvPr/>
        </p:nvSpPr>
        <p:spPr>
          <a:xfrm>
            <a:off x="2919240" y="2895480"/>
            <a:ext cx="2090880" cy="1057320"/>
          </a:xfrm>
          <a:custGeom>
            <a:avLst/>
            <a:gdLst/>
            <a:ahLst/>
            <a:rect l="l" t="t" r="r" b="b"/>
            <a:pathLst>
              <a:path w="972" h="512">
                <a:moveTo>
                  <a:pt x="133" y="0"/>
                </a:moveTo>
                <a:lnTo>
                  <a:pt x="971" y="0"/>
                </a:lnTo>
                <a:lnTo>
                  <a:pt x="971" y="496"/>
                </a:lnTo>
                <a:lnTo>
                  <a:pt x="914" y="490"/>
                </a:lnTo>
                <a:lnTo>
                  <a:pt x="897" y="489"/>
                </a:lnTo>
                <a:lnTo>
                  <a:pt x="878" y="489"/>
                </a:lnTo>
                <a:lnTo>
                  <a:pt x="862" y="490"/>
                </a:lnTo>
                <a:lnTo>
                  <a:pt x="844" y="494"/>
                </a:lnTo>
                <a:lnTo>
                  <a:pt x="828" y="497"/>
                </a:lnTo>
                <a:lnTo>
                  <a:pt x="815" y="500"/>
                </a:lnTo>
                <a:lnTo>
                  <a:pt x="800" y="504"/>
                </a:lnTo>
                <a:lnTo>
                  <a:pt x="786" y="506"/>
                </a:lnTo>
                <a:lnTo>
                  <a:pt x="769" y="509"/>
                </a:lnTo>
                <a:lnTo>
                  <a:pt x="752" y="510"/>
                </a:lnTo>
                <a:lnTo>
                  <a:pt x="737" y="511"/>
                </a:lnTo>
                <a:lnTo>
                  <a:pt x="722" y="511"/>
                </a:lnTo>
                <a:lnTo>
                  <a:pt x="706" y="511"/>
                </a:lnTo>
                <a:lnTo>
                  <a:pt x="696" y="510"/>
                </a:lnTo>
                <a:lnTo>
                  <a:pt x="679" y="508"/>
                </a:lnTo>
                <a:lnTo>
                  <a:pt x="666" y="507"/>
                </a:lnTo>
                <a:lnTo>
                  <a:pt x="656" y="504"/>
                </a:lnTo>
                <a:lnTo>
                  <a:pt x="647" y="500"/>
                </a:lnTo>
                <a:lnTo>
                  <a:pt x="639" y="496"/>
                </a:lnTo>
                <a:lnTo>
                  <a:pt x="635" y="489"/>
                </a:lnTo>
                <a:lnTo>
                  <a:pt x="636" y="483"/>
                </a:lnTo>
                <a:lnTo>
                  <a:pt x="642" y="477"/>
                </a:lnTo>
                <a:lnTo>
                  <a:pt x="651" y="470"/>
                </a:lnTo>
                <a:lnTo>
                  <a:pt x="660" y="463"/>
                </a:lnTo>
                <a:lnTo>
                  <a:pt x="671" y="458"/>
                </a:lnTo>
                <a:lnTo>
                  <a:pt x="681" y="452"/>
                </a:lnTo>
                <a:lnTo>
                  <a:pt x="690" y="448"/>
                </a:lnTo>
                <a:lnTo>
                  <a:pt x="698" y="444"/>
                </a:lnTo>
                <a:lnTo>
                  <a:pt x="706" y="439"/>
                </a:lnTo>
                <a:lnTo>
                  <a:pt x="710" y="433"/>
                </a:lnTo>
                <a:lnTo>
                  <a:pt x="712" y="427"/>
                </a:lnTo>
                <a:lnTo>
                  <a:pt x="708" y="422"/>
                </a:lnTo>
                <a:lnTo>
                  <a:pt x="703" y="416"/>
                </a:lnTo>
                <a:lnTo>
                  <a:pt x="694" y="412"/>
                </a:lnTo>
                <a:lnTo>
                  <a:pt x="684" y="407"/>
                </a:lnTo>
                <a:lnTo>
                  <a:pt x="670" y="403"/>
                </a:lnTo>
                <a:lnTo>
                  <a:pt x="654" y="398"/>
                </a:lnTo>
                <a:lnTo>
                  <a:pt x="632" y="395"/>
                </a:lnTo>
                <a:lnTo>
                  <a:pt x="613" y="393"/>
                </a:lnTo>
                <a:lnTo>
                  <a:pt x="594" y="391"/>
                </a:lnTo>
                <a:lnTo>
                  <a:pt x="572" y="392"/>
                </a:lnTo>
                <a:lnTo>
                  <a:pt x="553" y="393"/>
                </a:lnTo>
                <a:lnTo>
                  <a:pt x="531" y="394"/>
                </a:lnTo>
                <a:lnTo>
                  <a:pt x="513" y="397"/>
                </a:lnTo>
                <a:lnTo>
                  <a:pt x="494" y="400"/>
                </a:lnTo>
                <a:lnTo>
                  <a:pt x="480" y="404"/>
                </a:lnTo>
                <a:lnTo>
                  <a:pt x="467" y="409"/>
                </a:lnTo>
                <a:lnTo>
                  <a:pt x="454" y="414"/>
                </a:lnTo>
                <a:lnTo>
                  <a:pt x="442" y="421"/>
                </a:lnTo>
                <a:lnTo>
                  <a:pt x="434" y="429"/>
                </a:lnTo>
                <a:lnTo>
                  <a:pt x="428" y="438"/>
                </a:lnTo>
                <a:lnTo>
                  <a:pt x="425" y="448"/>
                </a:lnTo>
                <a:lnTo>
                  <a:pt x="427" y="460"/>
                </a:lnTo>
                <a:lnTo>
                  <a:pt x="428" y="468"/>
                </a:lnTo>
                <a:lnTo>
                  <a:pt x="429" y="476"/>
                </a:lnTo>
                <a:lnTo>
                  <a:pt x="425" y="484"/>
                </a:lnTo>
                <a:lnTo>
                  <a:pt x="416" y="489"/>
                </a:lnTo>
                <a:lnTo>
                  <a:pt x="400" y="494"/>
                </a:lnTo>
                <a:lnTo>
                  <a:pt x="381" y="497"/>
                </a:lnTo>
                <a:lnTo>
                  <a:pt x="362" y="497"/>
                </a:lnTo>
                <a:lnTo>
                  <a:pt x="347" y="497"/>
                </a:lnTo>
                <a:lnTo>
                  <a:pt x="328" y="495"/>
                </a:lnTo>
                <a:lnTo>
                  <a:pt x="304" y="492"/>
                </a:lnTo>
                <a:lnTo>
                  <a:pt x="285" y="489"/>
                </a:lnTo>
                <a:lnTo>
                  <a:pt x="263" y="484"/>
                </a:lnTo>
                <a:lnTo>
                  <a:pt x="242" y="481"/>
                </a:lnTo>
                <a:lnTo>
                  <a:pt x="219" y="476"/>
                </a:lnTo>
                <a:lnTo>
                  <a:pt x="219" y="447"/>
                </a:lnTo>
                <a:lnTo>
                  <a:pt x="221" y="436"/>
                </a:lnTo>
                <a:lnTo>
                  <a:pt x="224" y="424"/>
                </a:lnTo>
                <a:lnTo>
                  <a:pt x="227" y="411"/>
                </a:lnTo>
                <a:lnTo>
                  <a:pt x="232" y="398"/>
                </a:lnTo>
                <a:lnTo>
                  <a:pt x="236" y="382"/>
                </a:lnTo>
                <a:lnTo>
                  <a:pt x="238" y="370"/>
                </a:lnTo>
                <a:lnTo>
                  <a:pt x="238" y="360"/>
                </a:lnTo>
                <a:lnTo>
                  <a:pt x="232" y="351"/>
                </a:lnTo>
                <a:lnTo>
                  <a:pt x="227" y="346"/>
                </a:lnTo>
                <a:lnTo>
                  <a:pt x="219" y="342"/>
                </a:lnTo>
                <a:lnTo>
                  <a:pt x="207" y="339"/>
                </a:lnTo>
                <a:lnTo>
                  <a:pt x="194" y="337"/>
                </a:lnTo>
                <a:lnTo>
                  <a:pt x="180" y="339"/>
                </a:lnTo>
                <a:lnTo>
                  <a:pt x="166" y="340"/>
                </a:lnTo>
                <a:lnTo>
                  <a:pt x="148" y="344"/>
                </a:lnTo>
                <a:lnTo>
                  <a:pt x="133" y="346"/>
                </a:lnTo>
                <a:lnTo>
                  <a:pt x="115" y="348"/>
                </a:lnTo>
                <a:lnTo>
                  <a:pt x="98" y="348"/>
                </a:lnTo>
                <a:lnTo>
                  <a:pt x="80" y="346"/>
                </a:lnTo>
                <a:lnTo>
                  <a:pt x="64" y="343"/>
                </a:lnTo>
                <a:lnTo>
                  <a:pt x="49" y="339"/>
                </a:lnTo>
                <a:lnTo>
                  <a:pt x="37" y="333"/>
                </a:lnTo>
                <a:lnTo>
                  <a:pt x="25" y="328"/>
                </a:lnTo>
                <a:lnTo>
                  <a:pt x="16" y="320"/>
                </a:lnTo>
                <a:lnTo>
                  <a:pt x="10" y="313"/>
                </a:lnTo>
                <a:lnTo>
                  <a:pt x="6" y="307"/>
                </a:lnTo>
                <a:lnTo>
                  <a:pt x="3" y="299"/>
                </a:lnTo>
                <a:lnTo>
                  <a:pt x="0" y="293"/>
                </a:lnTo>
                <a:lnTo>
                  <a:pt x="0" y="286"/>
                </a:lnTo>
                <a:lnTo>
                  <a:pt x="3" y="280"/>
                </a:lnTo>
                <a:lnTo>
                  <a:pt x="6" y="274"/>
                </a:lnTo>
                <a:lnTo>
                  <a:pt x="10" y="269"/>
                </a:lnTo>
                <a:lnTo>
                  <a:pt x="14" y="265"/>
                </a:lnTo>
                <a:lnTo>
                  <a:pt x="24" y="260"/>
                </a:lnTo>
                <a:lnTo>
                  <a:pt x="32" y="256"/>
                </a:lnTo>
                <a:lnTo>
                  <a:pt x="45" y="253"/>
                </a:lnTo>
                <a:lnTo>
                  <a:pt x="60" y="248"/>
                </a:lnTo>
                <a:lnTo>
                  <a:pt x="74" y="245"/>
                </a:lnTo>
                <a:lnTo>
                  <a:pt x="87" y="242"/>
                </a:lnTo>
                <a:lnTo>
                  <a:pt x="104" y="237"/>
                </a:lnTo>
                <a:lnTo>
                  <a:pt x="121" y="234"/>
                </a:lnTo>
                <a:lnTo>
                  <a:pt x="137" y="229"/>
                </a:lnTo>
                <a:lnTo>
                  <a:pt x="153" y="224"/>
                </a:lnTo>
                <a:lnTo>
                  <a:pt x="165" y="218"/>
                </a:lnTo>
                <a:lnTo>
                  <a:pt x="175" y="212"/>
                </a:lnTo>
                <a:lnTo>
                  <a:pt x="182" y="206"/>
                </a:lnTo>
                <a:lnTo>
                  <a:pt x="188" y="199"/>
                </a:lnTo>
                <a:lnTo>
                  <a:pt x="192" y="190"/>
                </a:lnTo>
                <a:lnTo>
                  <a:pt x="194" y="181"/>
                </a:lnTo>
                <a:lnTo>
                  <a:pt x="195" y="172"/>
                </a:lnTo>
                <a:lnTo>
                  <a:pt x="195" y="165"/>
                </a:lnTo>
                <a:lnTo>
                  <a:pt x="194" y="156"/>
                </a:lnTo>
                <a:lnTo>
                  <a:pt x="186" y="141"/>
                </a:lnTo>
                <a:lnTo>
                  <a:pt x="178" y="115"/>
                </a:lnTo>
                <a:lnTo>
                  <a:pt x="170" y="101"/>
                </a:lnTo>
                <a:lnTo>
                  <a:pt x="165" y="86"/>
                </a:lnTo>
                <a:lnTo>
                  <a:pt x="148" y="42"/>
                </a:lnTo>
                <a:lnTo>
                  <a:pt x="133" y="0"/>
                </a:lnTo>
              </a:path>
            </a:pathLst>
          </a:custGeom>
          <a:solidFill>
            <a:srgbClr val="ffff00"/>
          </a:solidFill>
          <a:ln cap="rnd" w="12600">
            <a:solidFill>
              <a:srgbClr val="ffffff"/>
            </a:solidFill>
            <a:round/>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3727" name=""/>
          <p:cNvSpPr/>
          <p:nvPr/>
        </p:nvSpPr>
        <p:spPr>
          <a:xfrm>
            <a:off x="3022560" y="4654440"/>
            <a:ext cx="1987560" cy="1090800"/>
          </a:xfrm>
          <a:custGeom>
            <a:avLst/>
            <a:gdLst/>
            <a:ahLst/>
            <a:rect l="l" t="t" r="r" b="b"/>
            <a:pathLst>
              <a:path w="935" h="529">
                <a:moveTo>
                  <a:pt x="868" y="12"/>
                </a:moveTo>
                <a:lnTo>
                  <a:pt x="934" y="5"/>
                </a:lnTo>
                <a:lnTo>
                  <a:pt x="934" y="528"/>
                </a:lnTo>
                <a:lnTo>
                  <a:pt x="4" y="528"/>
                </a:lnTo>
                <a:lnTo>
                  <a:pt x="178" y="391"/>
                </a:lnTo>
                <a:lnTo>
                  <a:pt x="189" y="385"/>
                </a:lnTo>
                <a:lnTo>
                  <a:pt x="197" y="379"/>
                </a:lnTo>
                <a:lnTo>
                  <a:pt x="206" y="370"/>
                </a:lnTo>
                <a:lnTo>
                  <a:pt x="212" y="362"/>
                </a:lnTo>
                <a:lnTo>
                  <a:pt x="216" y="353"/>
                </a:lnTo>
                <a:lnTo>
                  <a:pt x="220" y="341"/>
                </a:lnTo>
                <a:lnTo>
                  <a:pt x="222" y="331"/>
                </a:lnTo>
                <a:lnTo>
                  <a:pt x="224" y="321"/>
                </a:lnTo>
                <a:lnTo>
                  <a:pt x="224" y="309"/>
                </a:lnTo>
                <a:lnTo>
                  <a:pt x="224" y="296"/>
                </a:lnTo>
                <a:lnTo>
                  <a:pt x="220" y="286"/>
                </a:lnTo>
                <a:lnTo>
                  <a:pt x="218" y="275"/>
                </a:lnTo>
                <a:lnTo>
                  <a:pt x="214" y="265"/>
                </a:lnTo>
                <a:lnTo>
                  <a:pt x="209" y="257"/>
                </a:lnTo>
                <a:lnTo>
                  <a:pt x="203" y="250"/>
                </a:lnTo>
                <a:lnTo>
                  <a:pt x="195" y="244"/>
                </a:lnTo>
                <a:lnTo>
                  <a:pt x="187" y="239"/>
                </a:lnTo>
                <a:lnTo>
                  <a:pt x="178" y="236"/>
                </a:lnTo>
                <a:lnTo>
                  <a:pt x="165" y="234"/>
                </a:lnTo>
                <a:lnTo>
                  <a:pt x="152" y="234"/>
                </a:lnTo>
                <a:lnTo>
                  <a:pt x="139" y="237"/>
                </a:lnTo>
                <a:lnTo>
                  <a:pt x="128" y="239"/>
                </a:lnTo>
                <a:lnTo>
                  <a:pt x="116" y="242"/>
                </a:lnTo>
                <a:lnTo>
                  <a:pt x="98" y="242"/>
                </a:lnTo>
                <a:lnTo>
                  <a:pt x="84" y="239"/>
                </a:lnTo>
                <a:lnTo>
                  <a:pt x="69" y="234"/>
                </a:lnTo>
                <a:lnTo>
                  <a:pt x="55" y="229"/>
                </a:lnTo>
                <a:lnTo>
                  <a:pt x="42" y="223"/>
                </a:lnTo>
                <a:lnTo>
                  <a:pt x="33" y="217"/>
                </a:lnTo>
                <a:lnTo>
                  <a:pt x="25" y="211"/>
                </a:lnTo>
                <a:lnTo>
                  <a:pt x="17" y="205"/>
                </a:lnTo>
                <a:lnTo>
                  <a:pt x="11" y="198"/>
                </a:lnTo>
                <a:lnTo>
                  <a:pt x="6" y="192"/>
                </a:lnTo>
                <a:lnTo>
                  <a:pt x="4" y="185"/>
                </a:lnTo>
                <a:lnTo>
                  <a:pt x="0" y="179"/>
                </a:lnTo>
                <a:lnTo>
                  <a:pt x="0" y="172"/>
                </a:lnTo>
                <a:lnTo>
                  <a:pt x="4" y="164"/>
                </a:lnTo>
                <a:lnTo>
                  <a:pt x="6" y="158"/>
                </a:lnTo>
                <a:lnTo>
                  <a:pt x="12" y="152"/>
                </a:lnTo>
                <a:lnTo>
                  <a:pt x="19" y="146"/>
                </a:lnTo>
                <a:lnTo>
                  <a:pt x="29" y="141"/>
                </a:lnTo>
                <a:lnTo>
                  <a:pt x="39" y="138"/>
                </a:lnTo>
                <a:lnTo>
                  <a:pt x="49" y="136"/>
                </a:lnTo>
                <a:lnTo>
                  <a:pt x="59" y="135"/>
                </a:lnTo>
                <a:lnTo>
                  <a:pt x="73" y="136"/>
                </a:lnTo>
                <a:lnTo>
                  <a:pt x="88" y="138"/>
                </a:lnTo>
                <a:lnTo>
                  <a:pt x="105" y="141"/>
                </a:lnTo>
                <a:lnTo>
                  <a:pt x="122" y="145"/>
                </a:lnTo>
                <a:lnTo>
                  <a:pt x="134" y="148"/>
                </a:lnTo>
                <a:lnTo>
                  <a:pt x="145" y="151"/>
                </a:lnTo>
                <a:lnTo>
                  <a:pt x="161" y="153"/>
                </a:lnTo>
                <a:lnTo>
                  <a:pt x="177" y="154"/>
                </a:lnTo>
                <a:lnTo>
                  <a:pt x="190" y="153"/>
                </a:lnTo>
                <a:lnTo>
                  <a:pt x="201" y="150"/>
                </a:lnTo>
                <a:lnTo>
                  <a:pt x="212" y="145"/>
                </a:lnTo>
                <a:lnTo>
                  <a:pt x="216" y="139"/>
                </a:lnTo>
                <a:lnTo>
                  <a:pt x="220" y="133"/>
                </a:lnTo>
                <a:lnTo>
                  <a:pt x="224" y="125"/>
                </a:lnTo>
                <a:lnTo>
                  <a:pt x="224" y="108"/>
                </a:lnTo>
                <a:lnTo>
                  <a:pt x="220" y="96"/>
                </a:lnTo>
                <a:lnTo>
                  <a:pt x="216" y="85"/>
                </a:lnTo>
                <a:lnTo>
                  <a:pt x="210" y="70"/>
                </a:lnTo>
                <a:lnTo>
                  <a:pt x="203" y="57"/>
                </a:lnTo>
                <a:lnTo>
                  <a:pt x="195" y="43"/>
                </a:lnTo>
                <a:lnTo>
                  <a:pt x="190" y="32"/>
                </a:lnTo>
                <a:lnTo>
                  <a:pt x="186" y="25"/>
                </a:lnTo>
                <a:lnTo>
                  <a:pt x="178" y="21"/>
                </a:lnTo>
                <a:lnTo>
                  <a:pt x="195" y="18"/>
                </a:lnTo>
                <a:lnTo>
                  <a:pt x="212" y="15"/>
                </a:lnTo>
                <a:lnTo>
                  <a:pt x="231" y="12"/>
                </a:lnTo>
                <a:lnTo>
                  <a:pt x="250" y="10"/>
                </a:lnTo>
                <a:lnTo>
                  <a:pt x="273" y="8"/>
                </a:lnTo>
                <a:lnTo>
                  <a:pt x="299" y="6"/>
                </a:lnTo>
                <a:lnTo>
                  <a:pt x="324" y="7"/>
                </a:lnTo>
                <a:lnTo>
                  <a:pt x="348" y="8"/>
                </a:lnTo>
                <a:lnTo>
                  <a:pt x="375" y="12"/>
                </a:lnTo>
                <a:lnTo>
                  <a:pt x="401" y="16"/>
                </a:lnTo>
                <a:lnTo>
                  <a:pt x="424" y="22"/>
                </a:lnTo>
                <a:lnTo>
                  <a:pt x="443" y="28"/>
                </a:lnTo>
                <a:lnTo>
                  <a:pt x="457" y="36"/>
                </a:lnTo>
                <a:lnTo>
                  <a:pt x="470" y="44"/>
                </a:lnTo>
                <a:lnTo>
                  <a:pt x="481" y="51"/>
                </a:lnTo>
                <a:lnTo>
                  <a:pt x="490" y="59"/>
                </a:lnTo>
                <a:lnTo>
                  <a:pt x="500" y="67"/>
                </a:lnTo>
                <a:lnTo>
                  <a:pt x="514" y="76"/>
                </a:lnTo>
                <a:lnTo>
                  <a:pt x="524" y="83"/>
                </a:lnTo>
                <a:lnTo>
                  <a:pt x="537" y="88"/>
                </a:lnTo>
                <a:lnTo>
                  <a:pt x="551" y="93"/>
                </a:lnTo>
                <a:lnTo>
                  <a:pt x="567" y="99"/>
                </a:lnTo>
                <a:lnTo>
                  <a:pt x="586" y="102"/>
                </a:lnTo>
                <a:lnTo>
                  <a:pt x="606" y="104"/>
                </a:lnTo>
                <a:lnTo>
                  <a:pt x="629" y="105"/>
                </a:lnTo>
                <a:lnTo>
                  <a:pt x="652" y="104"/>
                </a:lnTo>
                <a:lnTo>
                  <a:pt x="675" y="101"/>
                </a:lnTo>
                <a:lnTo>
                  <a:pt x="692" y="96"/>
                </a:lnTo>
                <a:lnTo>
                  <a:pt x="705" y="89"/>
                </a:lnTo>
                <a:lnTo>
                  <a:pt x="713" y="82"/>
                </a:lnTo>
                <a:lnTo>
                  <a:pt x="713" y="76"/>
                </a:lnTo>
                <a:lnTo>
                  <a:pt x="705" y="69"/>
                </a:lnTo>
                <a:lnTo>
                  <a:pt x="692" y="62"/>
                </a:lnTo>
                <a:lnTo>
                  <a:pt x="676" y="57"/>
                </a:lnTo>
                <a:lnTo>
                  <a:pt x="659" y="52"/>
                </a:lnTo>
                <a:lnTo>
                  <a:pt x="642" y="47"/>
                </a:lnTo>
                <a:lnTo>
                  <a:pt x="633" y="42"/>
                </a:lnTo>
                <a:lnTo>
                  <a:pt x="629" y="35"/>
                </a:lnTo>
                <a:lnTo>
                  <a:pt x="629" y="26"/>
                </a:lnTo>
                <a:lnTo>
                  <a:pt x="633" y="19"/>
                </a:lnTo>
                <a:lnTo>
                  <a:pt x="646" y="13"/>
                </a:lnTo>
                <a:lnTo>
                  <a:pt x="659" y="9"/>
                </a:lnTo>
                <a:lnTo>
                  <a:pt x="675" y="5"/>
                </a:lnTo>
                <a:lnTo>
                  <a:pt x="695" y="2"/>
                </a:lnTo>
                <a:lnTo>
                  <a:pt x="714" y="0"/>
                </a:lnTo>
                <a:lnTo>
                  <a:pt x="736" y="0"/>
                </a:lnTo>
                <a:lnTo>
                  <a:pt x="759" y="0"/>
                </a:lnTo>
                <a:lnTo>
                  <a:pt x="781" y="2"/>
                </a:lnTo>
                <a:lnTo>
                  <a:pt x="810" y="4"/>
                </a:lnTo>
                <a:lnTo>
                  <a:pt x="835" y="8"/>
                </a:lnTo>
                <a:lnTo>
                  <a:pt x="851" y="9"/>
                </a:lnTo>
                <a:lnTo>
                  <a:pt x="868" y="12"/>
                </a:lnTo>
              </a:path>
            </a:pathLst>
          </a:custGeom>
          <a:solidFill>
            <a:srgbClr val="ff0000"/>
          </a:solidFill>
          <a:ln cap="rnd" w="12600">
            <a:solidFill>
              <a:srgbClr val="ffffff"/>
            </a:solidFill>
            <a:round/>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3728" name=""/>
          <p:cNvSpPr/>
          <p:nvPr/>
        </p:nvSpPr>
        <p:spPr>
          <a:xfrm>
            <a:off x="1143000" y="2901960"/>
            <a:ext cx="2617920" cy="1125360"/>
          </a:xfrm>
          <a:custGeom>
            <a:avLst/>
            <a:gdLst/>
            <a:ahLst/>
            <a:rect l="l" t="t" r="r" b="b"/>
            <a:pathLst>
              <a:path w="1008" h="545">
                <a:moveTo>
                  <a:pt x="902" y="0"/>
                </a:moveTo>
                <a:lnTo>
                  <a:pt x="138" y="0"/>
                </a:lnTo>
                <a:lnTo>
                  <a:pt x="189" y="64"/>
                </a:lnTo>
                <a:lnTo>
                  <a:pt x="198" y="79"/>
                </a:lnTo>
                <a:lnTo>
                  <a:pt x="206" y="91"/>
                </a:lnTo>
                <a:lnTo>
                  <a:pt x="214" y="104"/>
                </a:lnTo>
                <a:lnTo>
                  <a:pt x="226" y="120"/>
                </a:lnTo>
                <a:lnTo>
                  <a:pt x="239" y="135"/>
                </a:lnTo>
                <a:lnTo>
                  <a:pt x="254" y="148"/>
                </a:lnTo>
                <a:lnTo>
                  <a:pt x="269" y="164"/>
                </a:lnTo>
                <a:lnTo>
                  <a:pt x="277" y="174"/>
                </a:lnTo>
                <a:lnTo>
                  <a:pt x="281" y="183"/>
                </a:lnTo>
                <a:lnTo>
                  <a:pt x="283" y="198"/>
                </a:lnTo>
                <a:lnTo>
                  <a:pt x="274" y="215"/>
                </a:lnTo>
                <a:lnTo>
                  <a:pt x="258" y="228"/>
                </a:lnTo>
                <a:lnTo>
                  <a:pt x="231" y="235"/>
                </a:lnTo>
                <a:lnTo>
                  <a:pt x="204" y="236"/>
                </a:lnTo>
                <a:lnTo>
                  <a:pt x="168" y="229"/>
                </a:lnTo>
                <a:lnTo>
                  <a:pt x="145" y="224"/>
                </a:lnTo>
                <a:lnTo>
                  <a:pt x="107" y="219"/>
                </a:lnTo>
                <a:lnTo>
                  <a:pt x="89" y="219"/>
                </a:lnTo>
                <a:lnTo>
                  <a:pt x="59" y="222"/>
                </a:lnTo>
                <a:lnTo>
                  <a:pt x="27" y="232"/>
                </a:lnTo>
                <a:lnTo>
                  <a:pt x="9" y="245"/>
                </a:lnTo>
                <a:lnTo>
                  <a:pt x="0" y="260"/>
                </a:lnTo>
                <a:lnTo>
                  <a:pt x="8" y="274"/>
                </a:lnTo>
                <a:lnTo>
                  <a:pt x="25" y="288"/>
                </a:lnTo>
                <a:lnTo>
                  <a:pt x="38" y="296"/>
                </a:lnTo>
                <a:lnTo>
                  <a:pt x="65" y="307"/>
                </a:lnTo>
                <a:lnTo>
                  <a:pt x="80" y="312"/>
                </a:lnTo>
                <a:lnTo>
                  <a:pt x="99" y="315"/>
                </a:lnTo>
                <a:lnTo>
                  <a:pt x="120" y="317"/>
                </a:lnTo>
                <a:lnTo>
                  <a:pt x="145" y="318"/>
                </a:lnTo>
                <a:lnTo>
                  <a:pt x="164" y="320"/>
                </a:lnTo>
                <a:lnTo>
                  <a:pt x="172" y="322"/>
                </a:lnTo>
                <a:lnTo>
                  <a:pt x="183" y="326"/>
                </a:lnTo>
                <a:lnTo>
                  <a:pt x="193" y="333"/>
                </a:lnTo>
                <a:lnTo>
                  <a:pt x="202" y="344"/>
                </a:lnTo>
                <a:lnTo>
                  <a:pt x="212" y="354"/>
                </a:lnTo>
                <a:lnTo>
                  <a:pt x="220" y="363"/>
                </a:lnTo>
                <a:lnTo>
                  <a:pt x="227" y="372"/>
                </a:lnTo>
                <a:lnTo>
                  <a:pt x="235" y="386"/>
                </a:lnTo>
                <a:lnTo>
                  <a:pt x="245" y="406"/>
                </a:lnTo>
                <a:lnTo>
                  <a:pt x="251" y="427"/>
                </a:lnTo>
                <a:lnTo>
                  <a:pt x="251" y="451"/>
                </a:lnTo>
                <a:lnTo>
                  <a:pt x="251" y="474"/>
                </a:lnTo>
                <a:lnTo>
                  <a:pt x="243" y="496"/>
                </a:lnTo>
                <a:lnTo>
                  <a:pt x="257" y="499"/>
                </a:lnTo>
                <a:lnTo>
                  <a:pt x="271" y="502"/>
                </a:lnTo>
                <a:lnTo>
                  <a:pt x="284" y="505"/>
                </a:lnTo>
                <a:lnTo>
                  <a:pt x="300" y="511"/>
                </a:lnTo>
                <a:lnTo>
                  <a:pt x="312" y="515"/>
                </a:lnTo>
                <a:lnTo>
                  <a:pt x="331" y="520"/>
                </a:lnTo>
                <a:lnTo>
                  <a:pt x="347" y="526"/>
                </a:lnTo>
                <a:lnTo>
                  <a:pt x="360" y="530"/>
                </a:lnTo>
                <a:lnTo>
                  <a:pt x="376" y="534"/>
                </a:lnTo>
                <a:lnTo>
                  <a:pt x="397" y="538"/>
                </a:lnTo>
                <a:lnTo>
                  <a:pt x="409" y="539"/>
                </a:lnTo>
                <a:lnTo>
                  <a:pt x="431" y="541"/>
                </a:lnTo>
                <a:lnTo>
                  <a:pt x="449" y="543"/>
                </a:lnTo>
                <a:lnTo>
                  <a:pt x="472" y="544"/>
                </a:lnTo>
                <a:lnTo>
                  <a:pt x="491" y="541"/>
                </a:lnTo>
                <a:lnTo>
                  <a:pt x="510" y="539"/>
                </a:lnTo>
                <a:lnTo>
                  <a:pt x="521" y="536"/>
                </a:lnTo>
                <a:lnTo>
                  <a:pt x="529" y="531"/>
                </a:lnTo>
                <a:lnTo>
                  <a:pt x="535" y="526"/>
                </a:lnTo>
                <a:lnTo>
                  <a:pt x="535" y="520"/>
                </a:lnTo>
                <a:lnTo>
                  <a:pt x="535" y="515"/>
                </a:lnTo>
                <a:lnTo>
                  <a:pt x="523" y="509"/>
                </a:lnTo>
                <a:lnTo>
                  <a:pt x="507" y="504"/>
                </a:lnTo>
                <a:lnTo>
                  <a:pt x="488" y="500"/>
                </a:lnTo>
                <a:lnTo>
                  <a:pt x="464" y="494"/>
                </a:lnTo>
                <a:lnTo>
                  <a:pt x="445" y="488"/>
                </a:lnTo>
                <a:lnTo>
                  <a:pt x="431" y="482"/>
                </a:lnTo>
                <a:lnTo>
                  <a:pt x="421" y="475"/>
                </a:lnTo>
                <a:lnTo>
                  <a:pt x="414" y="467"/>
                </a:lnTo>
                <a:lnTo>
                  <a:pt x="414" y="461"/>
                </a:lnTo>
                <a:lnTo>
                  <a:pt x="418" y="455"/>
                </a:lnTo>
                <a:lnTo>
                  <a:pt x="422" y="450"/>
                </a:lnTo>
                <a:lnTo>
                  <a:pt x="428" y="445"/>
                </a:lnTo>
                <a:lnTo>
                  <a:pt x="441" y="440"/>
                </a:lnTo>
                <a:lnTo>
                  <a:pt x="453" y="437"/>
                </a:lnTo>
                <a:lnTo>
                  <a:pt x="468" y="434"/>
                </a:lnTo>
                <a:lnTo>
                  <a:pt x="482" y="432"/>
                </a:lnTo>
                <a:lnTo>
                  <a:pt x="506" y="430"/>
                </a:lnTo>
                <a:lnTo>
                  <a:pt x="526" y="430"/>
                </a:lnTo>
                <a:lnTo>
                  <a:pt x="542" y="432"/>
                </a:lnTo>
                <a:lnTo>
                  <a:pt x="559" y="435"/>
                </a:lnTo>
                <a:lnTo>
                  <a:pt x="574" y="437"/>
                </a:lnTo>
                <a:lnTo>
                  <a:pt x="592" y="443"/>
                </a:lnTo>
                <a:lnTo>
                  <a:pt x="603" y="450"/>
                </a:lnTo>
                <a:lnTo>
                  <a:pt x="611" y="455"/>
                </a:lnTo>
                <a:lnTo>
                  <a:pt x="626" y="465"/>
                </a:lnTo>
                <a:lnTo>
                  <a:pt x="641" y="474"/>
                </a:lnTo>
                <a:lnTo>
                  <a:pt x="654" y="479"/>
                </a:lnTo>
                <a:lnTo>
                  <a:pt x="665" y="484"/>
                </a:lnTo>
                <a:lnTo>
                  <a:pt x="688" y="489"/>
                </a:lnTo>
                <a:lnTo>
                  <a:pt x="711" y="491"/>
                </a:lnTo>
                <a:lnTo>
                  <a:pt x="734" y="492"/>
                </a:lnTo>
                <a:lnTo>
                  <a:pt x="753" y="492"/>
                </a:lnTo>
                <a:lnTo>
                  <a:pt x="781" y="490"/>
                </a:lnTo>
                <a:lnTo>
                  <a:pt x="801" y="488"/>
                </a:lnTo>
                <a:lnTo>
                  <a:pt x="825" y="484"/>
                </a:lnTo>
                <a:lnTo>
                  <a:pt x="846" y="481"/>
                </a:lnTo>
                <a:lnTo>
                  <a:pt x="873" y="477"/>
                </a:lnTo>
                <a:lnTo>
                  <a:pt x="897" y="474"/>
                </a:lnTo>
                <a:lnTo>
                  <a:pt x="919" y="473"/>
                </a:lnTo>
                <a:lnTo>
                  <a:pt x="940" y="473"/>
                </a:lnTo>
                <a:lnTo>
                  <a:pt x="989" y="476"/>
                </a:lnTo>
                <a:lnTo>
                  <a:pt x="988" y="466"/>
                </a:lnTo>
                <a:lnTo>
                  <a:pt x="987" y="457"/>
                </a:lnTo>
                <a:lnTo>
                  <a:pt x="988" y="447"/>
                </a:lnTo>
                <a:lnTo>
                  <a:pt x="993" y="424"/>
                </a:lnTo>
                <a:lnTo>
                  <a:pt x="996" y="411"/>
                </a:lnTo>
                <a:lnTo>
                  <a:pt x="1001" y="398"/>
                </a:lnTo>
                <a:lnTo>
                  <a:pt x="1005" y="382"/>
                </a:lnTo>
                <a:lnTo>
                  <a:pt x="1007" y="370"/>
                </a:lnTo>
                <a:lnTo>
                  <a:pt x="1007" y="360"/>
                </a:lnTo>
                <a:lnTo>
                  <a:pt x="1001" y="351"/>
                </a:lnTo>
                <a:lnTo>
                  <a:pt x="996" y="346"/>
                </a:lnTo>
                <a:lnTo>
                  <a:pt x="988" y="342"/>
                </a:lnTo>
                <a:lnTo>
                  <a:pt x="976" y="339"/>
                </a:lnTo>
                <a:lnTo>
                  <a:pt x="963" y="337"/>
                </a:lnTo>
                <a:lnTo>
                  <a:pt x="949" y="339"/>
                </a:lnTo>
                <a:lnTo>
                  <a:pt x="935" y="340"/>
                </a:lnTo>
                <a:lnTo>
                  <a:pt x="917" y="344"/>
                </a:lnTo>
                <a:lnTo>
                  <a:pt x="902" y="346"/>
                </a:lnTo>
                <a:lnTo>
                  <a:pt x="884" y="348"/>
                </a:lnTo>
                <a:lnTo>
                  <a:pt x="867" y="348"/>
                </a:lnTo>
                <a:lnTo>
                  <a:pt x="849" y="346"/>
                </a:lnTo>
                <a:lnTo>
                  <a:pt x="833" y="343"/>
                </a:lnTo>
                <a:lnTo>
                  <a:pt x="818" y="339"/>
                </a:lnTo>
                <a:lnTo>
                  <a:pt x="806" y="333"/>
                </a:lnTo>
                <a:lnTo>
                  <a:pt x="794" y="328"/>
                </a:lnTo>
                <a:lnTo>
                  <a:pt x="785" y="320"/>
                </a:lnTo>
                <a:lnTo>
                  <a:pt x="779" y="313"/>
                </a:lnTo>
                <a:lnTo>
                  <a:pt x="775" y="307"/>
                </a:lnTo>
                <a:lnTo>
                  <a:pt x="772" y="299"/>
                </a:lnTo>
                <a:lnTo>
                  <a:pt x="769" y="293"/>
                </a:lnTo>
                <a:lnTo>
                  <a:pt x="769" y="286"/>
                </a:lnTo>
                <a:lnTo>
                  <a:pt x="772" y="280"/>
                </a:lnTo>
                <a:lnTo>
                  <a:pt x="775" y="274"/>
                </a:lnTo>
                <a:lnTo>
                  <a:pt x="779" y="269"/>
                </a:lnTo>
                <a:lnTo>
                  <a:pt x="783" y="265"/>
                </a:lnTo>
                <a:lnTo>
                  <a:pt x="793" y="260"/>
                </a:lnTo>
                <a:lnTo>
                  <a:pt x="801" y="256"/>
                </a:lnTo>
                <a:lnTo>
                  <a:pt x="814" y="253"/>
                </a:lnTo>
                <a:lnTo>
                  <a:pt x="829" y="248"/>
                </a:lnTo>
                <a:lnTo>
                  <a:pt x="843" y="245"/>
                </a:lnTo>
                <a:lnTo>
                  <a:pt x="856" y="242"/>
                </a:lnTo>
                <a:lnTo>
                  <a:pt x="873" y="237"/>
                </a:lnTo>
                <a:lnTo>
                  <a:pt x="890" y="234"/>
                </a:lnTo>
                <a:lnTo>
                  <a:pt x="906" y="229"/>
                </a:lnTo>
                <a:lnTo>
                  <a:pt x="922" y="224"/>
                </a:lnTo>
                <a:lnTo>
                  <a:pt x="934" y="218"/>
                </a:lnTo>
                <a:lnTo>
                  <a:pt x="944" y="212"/>
                </a:lnTo>
                <a:lnTo>
                  <a:pt x="951" y="206"/>
                </a:lnTo>
                <a:lnTo>
                  <a:pt x="957" y="199"/>
                </a:lnTo>
                <a:lnTo>
                  <a:pt x="961" y="190"/>
                </a:lnTo>
                <a:lnTo>
                  <a:pt x="963" y="181"/>
                </a:lnTo>
                <a:lnTo>
                  <a:pt x="964" y="172"/>
                </a:lnTo>
                <a:lnTo>
                  <a:pt x="964" y="165"/>
                </a:lnTo>
                <a:lnTo>
                  <a:pt x="963" y="156"/>
                </a:lnTo>
                <a:lnTo>
                  <a:pt x="958" y="148"/>
                </a:lnTo>
              </a:path>
            </a:pathLst>
          </a:custGeom>
          <a:solidFill>
            <a:srgbClr val="ff0000"/>
          </a:solidFill>
          <a:ln cap="rnd" w="12600">
            <a:solidFill>
              <a:srgbClr val="ffffff"/>
            </a:solidFill>
            <a:round/>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3729" name=""/>
          <p:cNvSpPr/>
          <p:nvPr/>
        </p:nvSpPr>
        <p:spPr>
          <a:xfrm>
            <a:off x="330120" y="3745080"/>
            <a:ext cx="1957320" cy="998280"/>
          </a:xfrm>
          <a:custGeom>
            <a:avLst/>
            <a:gdLst/>
            <a:ahLst/>
            <a:rect l="l" t="t" r="r" b="b"/>
            <a:pathLst>
              <a:path w="921" h="483">
                <a:moveTo>
                  <a:pt x="726" y="446"/>
                </a:moveTo>
                <a:lnTo>
                  <a:pt x="738" y="434"/>
                </a:lnTo>
                <a:lnTo>
                  <a:pt x="740" y="427"/>
                </a:lnTo>
                <a:lnTo>
                  <a:pt x="733" y="409"/>
                </a:lnTo>
                <a:lnTo>
                  <a:pt x="730" y="402"/>
                </a:lnTo>
                <a:lnTo>
                  <a:pt x="723" y="393"/>
                </a:lnTo>
                <a:lnTo>
                  <a:pt x="715" y="385"/>
                </a:lnTo>
                <a:lnTo>
                  <a:pt x="705" y="374"/>
                </a:lnTo>
                <a:lnTo>
                  <a:pt x="694" y="364"/>
                </a:lnTo>
                <a:lnTo>
                  <a:pt x="681" y="355"/>
                </a:lnTo>
                <a:lnTo>
                  <a:pt x="670" y="346"/>
                </a:lnTo>
                <a:lnTo>
                  <a:pt x="656" y="334"/>
                </a:lnTo>
                <a:lnTo>
                  <a:pt x="645" y="323"/>
                </a:lnTo>
                <a:lnTo>
                  <a:pt x="633" y="311"/>
                </a:lnTo>
                <a:lnTo>
                  <a:pt x="623" y="299"/>
                </a:lnTo>
                <a:lnTo>
                  <a:pt x="617" y="292"/>
                </a:lnTo>
                <a:lnTo>
                  <a:pt x="615" y="283"/>
                </a:lnTo>
                <a:lnTo>
                  <a:pt x="615" y="273"/>
                </a:lnTo>
                <a:lnTo>
                  <a:pt x="619" y="264"/>
                </a:lnTo>
                <a:lnTo>
                  <a:pt x="623" y="258"/>
                </a:lnTo>
                <a:lnTo>
                  <a:pt x="631" y="252"/>
                </a:lnTo>
                <a:lnTo>
                  <a:pt x="639" y="247"/>
                </a:lnTo>
                <a:lnTo>
                  <a:pt x="648" y="244"/>
                </a:lnTo>
                <a:lnTo>
                  <a:pt x="660" y="242"/>
                </a:lnTo>
                <a:lnTo>
                  <a:pt x="674" y="240"/>
                </a:lnTo>
                <a:lnTo>
                  <a:pt x="687" y="240"/>
                </a:lnTo>
                <a:lnTo>
                  <a:pt x="703" y="242"/>
                </a:lnTo>
                <a:lnTo>
                  <a:pt x="720" y="244"/>
                </a:lnTo>
                <a:lnTo>
                  <a:pt x="733" y="247"/>
                </a:lnTo>
                <a:lnTo>
                  <a:pt x="750" y="252"/>
                </a:lnTo>
                <a:lnTo>
                  <a:pt x="758" y="256"/>
                </a:lnTo>
                <a:lnTo>
                  <a:pt x="771" y="262"/>
                </a:lnTo>
                <a:lnTo>
                  <a:pt x="785" y="271"/>
                </a:lnTo>
                <a:lnTo>
                  <a:pt x="793" y="278"/>
                </a:lnTo>
                <a:lnTo>
                  <a:pt x="799" y="287"/>
                </a:lnTo>
                <a:lnTo>
                  <a:pt x="807" y="294"/>
                </a:lnTo>
                <a:lnTo>
                  <a:pt x="816" y="302"/>
                </a:lnTo>
                <a:lnTo>
                  <a:pt x="826" y="309"/>
                </a:lnTo>
                <a:lnTo>
                  <a:pt x="836" y="316"/>
                </a:lnTo>
                <a:lnTo>
                  <a:pt x="848" y="320"/>
                </a:lnTo>
                <a:lnTo>
                  <a:pt x="863" y="323"/>
                </a:lnTo>
                <a:lnTo>
                  <a:pt x="879" y="322"/>
                </a:lnTo>
                <a:lnTo>
                  <a:pt x="894" y="318"/>
                </a:lnTo>
                <a:lnTo>
                  <a:pt x="904" y="315"/>
                </a:lnTo>
                <a:lnTo>
                  <a:pt x="912" y="309"/>
                </a:lnTo>
                <a:lnTo>
                  <a:pt x="918" y="304"/>
                </a:lnTo>
                <a:lnTo>
                  <a:pt x="920" y="297"/>
                </a:lnTo>
                <a:lnTo>
                  <a:pt x="920" y="289"/>
                </a:lnTo>
                <a:lnTo>
                  <a:pt x="918" y="277"/>
                </a:lnTo>
                <a:lnTo>
                  <a:pt x="914" y="266"/>
                </a:lnTo>
                <a:lnTo>
                  <a:pt x="909" y="258"/>
                </a:lnTo>
                <a:lnTo>
                  <a:pt x="900" y="248"/>
                </a:lnTo>
                <a:lnTo>
                  <a:pt x="888" y="237"/>
                </a:lnTo>
                <a:lnTo>
                  <a:pt x="877" y="229"/>
                </a:lnTo>
                <a:lnTo>
                  <a:pt x="861" y="219"/>
                </a:lnTo>
                <a:lnTo>
                  <a:pt x="848" y="211"/>
                </a:lnTo>
                <a:lnTo>
                  <a:pt x="830" y="201"/>
                </a:lnTo>
                <a:lnTo>
                  <a:pt x="807" y="187"/>
                </a:lnTo>
                <a:lnTo>
                  <a:pt x="789" y="179"/>
                </a:lnTo>
                <a:lnTo>
                  <a:pt x="774" y="170"/>
                </a:lnTo>
                <a:lnTo>
                  <a:pt x="761" y="159"/>
                </a:lnTo>
                <a:lnTo>
                  <a:pt x="750" y="148"/>
                </a:lnTo>
                <a:lnTo>
                  <a:pt x="742" y="136"/>
                </a:lnTo>
                <a:lnTo>
                  <a:pt x="736" y="125"/>
                </a:lnTo>
                <a:lnTo>
                  <a:pt x="730" y="113"/>
                </a:lnTo>
                <a:lnTo>
                  <a:pt x="727" y="104"/>
                </a:lnTo>
                <a:lnTo>
                  <a:pt x="724" y="94"/>
                </a:lnTo>
                <a:lnTo>
                  <a:pt x="724" y="83"/>
                </a:lnTo>
                <a:lnTo>
                  <a:pt x="723" y="74"/>
                </a:lnTo>
                <a:lnTo>
                  <a:pt x="724" y="66"/>
                </a:lnTo>
                <a:lnTo>
                  <a:pt x="700" y="67"/>
                </a:lnTo>
                <a:lnTo>
                  <a:pt x="670" y="70"/>
                </a:lnTo>
                <a:lnTo>
                  <a:pt x="638" y="73"/>
                </a:lnTo>
                <a:lnTo>
                  <a:pt x="601" y="77"/>
                </a:lnTo>
                <a:lnTo>
                  <a:pt x="572" y="81"/>
                </a:lnTo>
                <a:lnTo>
                  <a:pt x="547" y="85"/>
                </a:lnTo>
                <a:lnTo>
                  <a:pt x="523" y="87"/>
                </a:lnTo>
                <a:lnTo>
                  <a:pt x="499" y="88"/>
                </a:lnTo>
                <a:lnTo>
                  <a:pt x="478" y="87"/>
                </a:lnTo>
                <a:lnTo>
                  <a:pt x="462" y="85"/>
                </a:lnTo>
                <a:lnTo>
                  <a:pt x="449" y="82"/>
                </a:lnTo>
                <a:lnTo>
                  <a:pt x="437" y="79"/>
                </a:lnTo>
                <a:lnTo>
                  <a:pt x="428" y="75"/>
                </a:lnTo>
                <a:lnTo>
                  <a:pt x="424" y="71"/>
                </a:lnTo>
                <a:lnTo>
                  <a:pt x="420" y="67"/>
                </a:lnTo>
                <a:lnTo>
                  <a:pt x="422" y="61"/>
                </a:lnTo>
                <a:lnTo>
                  <a:pt x="427" y="57"/>
                </a:lnTo>
                <a:lnTo>
                  <a:pt x="431" y="51"/>
                </a:lnTo>
                <a:lnTo>
                  <a:pt x="437" y="47"/>
                </a:lnTo>
                <a:lnTo>
                  <a:pt x="445" y="42"/>
                </a:lnTo>
                <a:lnTo>
                  <a:pt x="453" y="37"/>
                </a:lnTo>
                <a:lnTo>
                  <a:pt x="459" y="32"/>
                </a:lnTo>
                <a:lnTo>
                  <a:pt x="465" y="28"/>
                </a:lnTo>
                <a:lnTo>
                  <a:pt x="465" y="18"/>
                </a:lnTo>
                <a:lnTo>
                  <a:pt x="459" y="13"/>
                </a:lnTo>
                <a:lnTo>
                  <a:pt x="451" y="9"/>
                </a:lnTo>
                <a:lnTo>
                  <a:pt x="437" y="6"/>
                </a:lnTo>
                <a:lnTo>
                  <a:pt x="420" y="3"/>
                </a:lnTo>
                <a:lnTo>
                  <a:pt x="404" y="1"/>
                </a:lnTo>
                <a:lnTo>
                  <a:pt x="387" y="0"/>
                </a:lnTo>
                <a:lnTo>
                  <a:pt x="365" y="0"/>
                </a:lnTo>
                <a:lnTo>
                  <a:pt x="348" y="0"/>
                </a:lnTo>
                <a:lnTo>
                  <a:pt x="328" y="2"/>
                </a:lnTo>
                <a:lnTo>
                  <a:pt x="308" y="5"/>
                </a:lnTo>
                <a:lnTo>
                  <a:pt x="287" y="9"/>
                </a:lnTo>
                <a:lnTo>
                  <a:pt x="267" y="14"/>
                </a:lnTo>
                <a:lnTo>
                  <a:pt x="255" y="19"/>
                </a:lnTo>
                <a:lnTo>
                  <a:pt x="242" y="26"/>
                </a:lnTo>
                <a:lnTo>
                  <a:pt x="232" y="32"/>
                </a:lnTo>
                <a:lnTo>
                  <a:pt x="228" y="40"/>
                </a:lnTo>
                <a:lnTo>
                  <a:pt x="224" y="46"/>
                </a:lnTo>
                <a:lnTo>
                  <a:pt x="224" y="56"/>
                </a:lnTo>
                <a:lnTo>
                  <a:pt x="226" y="64"/>
                </a:lnTo>
                <a:lnTo>
                  <a:pt x="228" y="73"/>
                </a:lnTo>
                <a:lnTo>
                  <a:pt x="228" y="80"/>
                </a:lnTo>
                <a:lnTo>
                  <a:pt x="219" y="84"/>
                </a:lnTo>
                <a:lnTo>
                  <a:pt x="205" y="86"/>
                </a:lnTo>
                <a:lnTo>
                  <a:pt x="188" y="86"/>
                </a:lnTo>
                <a:lnTo>
                  <a:pt x="166" y="83"/>
                </a:lnTo>
                <a:lnTo>
                  <a:pt x="144" y="81"/>
                </a:lnTo>
                <a:lnTo>
                  <a:pt x="125" y="78"/>
                </a:lnTo>
                <a:lnTo>
                  <a:pt x="99" y="74"/>
                </a:lnTo>
                <a:lnTo>
                  <a:pt x="78" y="70"/>
                </a:lnTo>
                <a:lnTo>
                  <a:pt x="56" y="65"/>
                </a:lnTo>
                <a:lnTo>
                  <a:pt x="35" y="60"/>
                </a:lnTo>
                <a:lnTo>
                  <a:pt x="19" y="56"/>
                </a:lnTo>
                <a:lnTo>
                  <a:pt x="0" y="45"/>
                </a:lnTo>
                <a:lnTo>
                  <a:pt x="0" y="447"/>
                </a:lnTo>
                <a:lnTo>
                  <a:pt x="23" y="444"/>
                </a:lnTo>
                <a:lnTo>
                  <a:pt x="56" y="447"/>
                </a:lnTo>
                <a:lnTo>
                  <a:pt x="84" y="453"/>
                </a:lnTo>
                <a:lnTo>
                  <a:pt x="127" y="465"/>
                </a:lnTo>
                <a:lnTo>
                  <a:pt x="135" y="468"/>
                </a:lnTo>
                <a:lnTo>
                  <a:pt x="144" y="471"/>
                </a:lnTo>
                <a:lnTo>
                  <a:pt x="154" y="473"/>
                </a:lnTo>
                <a:lnTo>
                  <a:pt x="177" y="480"/>
                </a:lnTo>
                <a:lnTo>
                  <a:pt x="213" y="482"/>
                </a:lnTo>
                <a:lnTo>
                  <a:pt x="243" y="481"/>
                </a:lnTo>
                <a:lnTo>
                  <a:pt x="273" y="474"/>
                </a:lnTo>
                <a:lnTo>
                  <a:pt x="279" y="469"/>
                </a:lnTo>
                <a:lnTo>
                  <a:pt x="285" y="463"/>
                </a:lnTo>
                <a:lnTo>
                  <a:pt x="289" y="457"/>
                </a:lnTo>
                <a:lnTo>
                  <a:pt x="294" y="454"/>
                </a:lnTo>
                <a:lnTo>
                  <a:pt x="297" y="450"/>
                </a:lnTo>
                <a:lnTo>
                  <a:pt x="297" y="447"/>
                </a:lnTo>
                <a:lnTo>
                  <a:pt x="294" y="443"/>
                </a:lnTo>
                <a:lnTo>
                  <a:pt x="289" y="439"/>
                </a:lnTo>
                <a:lnTo>
                  <a:pt x="271" y="420"/>
                </a:lnTo>
                <a:lnTo>
                  <a:pt x="261" y="405"/>
                </a:lnTo>
                <a:lnTo>
                  <a:pt x="264" y="386"/>
                </a:lnTo>
                <a:lnTo>
                  <a:pt x="276" y="377"/>
                </a:lnTo>
                <a:lnTo>
                  <a:pt x="291" y="367"/>
                </a:lnTo>
                <a:lnTo>
                  <a:pt x="304" y="364"/>
                </a:lnTo>
                <a:lnTo>
                  <a:pt x="318" y="364"/>
                </a:lnTo>
                <a:lnTo>
                  <a:pt x="333" y="364"/>
                </a:lnTo>
                <a:lnTo>
                  <a:pt x="347" y="364"/>
                </a:lnTo>
                <a:lnTo>
                  <a:pt x="361" y="366"/>
                </a:lnTo>
                <a:lnTo>
                  <a:pt x="379" y="369"/>
                </a:lnTo>
                <a:lnTo>
                  <a:pt x="395" y="372"/>
                </a:lnTo>
                <a:lnTo>
                  <a:pt x="427" y="388"/>
                </a:lnTo>
                <a:lnTo>
                  <a:pt x="433" y="401"/>
                </a:lnTo>
                <a:lnTo>
                  <a:pt x="448" y="427"/>
                </a:lnTo>
                <a:lnTo>
                  <a:pt x="468" y="443"/>
                </a:lnTo>
                <a:lnTo>
                  <a:pt x="478" y="447"/>
                </a:lnTo>
                <a:lnTo>
                  <a:pt x="490" y="450"/>
                </a:lnTo>
                <a:lnTo>
                  <a:pt x="505" y="453"/>
                </a:lnTo>
                <a:lnTo>
                  <a:pt x="520" y="454"/>
                </a:lnTo>
                <a:lnTo>
                  <a:pt x="567" y="455"/>
                </a:lnTo>
                <a:lnTo>
                  <a:pt x="701" y="454"/>
                </a:lnTo>
                <a:lnTo>
                  <a:pt x="726" y="446"/>
                </a:lnTo>
              </a:path>
            </a:pathLst>
          </a:custGeom>
          <a:solidFill>
            <a:srgbClr val="0099ff"/>
          </a:solidFill>
          <a:ln cap="rnd" w="12600">
            <a:solidFill>
              <a:srgbClr val="ffffff"/>
            </a:solidFill>
            <a:round/>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3730" name=""/>
          <p:cNvSpPr/>
          <p:nvPr/>
        </p:nvSpPr>
        <p:spPr>
          <a:xfrm>
            <a:off x="330120" y="4502160"/>
            <a:ext cx="1652760" cy="1243080"/>
          </a:xfrm>
          <a:custGeom>
            <a:avLst/>
            <a:gdLst/>
            <a:ahLst/>
            <a:rect l="l" t="t" r="r" b="b"/>
            <a:pathLst>
              <a:path w="778" h="603">
                <a:moveTo>
                  <a:pt x="706" y="90"/>
                </a:moveTo>
                <a:lnTo>
                  <a:pt x="710" y="96"/>
                </a:lnTo>
                <a:lnTo>
                  <a:pt x="714" y="104"/>
                </a:lnTo>
                <a:lnTo>
                  <a:pt x="712" y="110"/>
                </a:lnTo>
                <a:lnTo>
                  <a:pt x="708" y="117"/>
                </a:lnTo>
                <a:lnTo>
                  <a:pt x="704" y="123"/>
                </a:lnTo>
                <a:lnTo>
                  <a:pt x="700" y="130"/>
                </a:lnTo>
                <a:lnTo>
                  <a:pt x="695" y="138"/>
                </a:lnTo>
                <a:lnTo>
                  <a:pt x="692" y="143"/>
                </a:lnTo>
                <a:lnTo>
                  <a:pt x="691" y="151"/>
                </a:lnTo>
                <a:lnTo>
                  <a:pt x="692" y="158"/>
                </a:lnTo>
                <a:lnTo>
                  <a:pt x="697" y="164"/>
                </a:lnTo>
                <a:lnTo>
                  <a:pt x="702" y="172"/>
                </a:lnTo>
                <a:lnTo>
                  <a:pt x="710" y="178"/>
                </a:lnTo>
                <a:lnTo>
                  <a:pt x="718" y="185"/>
                </a:lnTo>
                <a:lnTo>
                  <a:pt x="727" y="192"/>
                </a:lnTo>
                <a:lnTo>
                  <a:pt x="736" y="198"/>
                </a:lnTo>
                <a:lnTo>
                  <a:pt x="744" y="205"/>
                </a:lnTo>
                <a:lnTo>
                  <a:pt x="748" y="212"/>
                </a:lnTo>
                <a:lnTo>
                  <a:pt x="749" y="219"/>
                </a:lnTo>
                <a:lnTo>
                  <a:pt x="746" y="226"/>
                </a:lnTo>
                <a:lnTo>
                  <a:pt x="740" y="232"/>
                </a:lnTo>
                <a:lnTo>
                  <a:pt x="729" y="239"/>
                </a:lnTo>
                <a:lnTo>
                  <a:pt x="718" y="242"/>
                </a:lnTo>
                <a:lnTo>
                  <a:pt x="700" y="245"/>
                </a:lnTo>
                <a:lnTo>
                  <a:pt x="679" y="243"/>
                </a:lnTo>
                <a:lnTo>
                  <a:pt x="656" y="242"/>
                </a:lnTo>
                <a:lnTo>
                  <a:pt x="631" y="239"/>
                </a:lnTo>
                <a:lnTo>
                  <a:pt x="611" y="236"/>
                </a:lnTo>
                <a:lnTo>
                  <a:pt x="591" y="237"/>
                </a:lnTo>
                <a:lnTo>
                  <a:pt x="570" y="239"/>
                </a:lnTo>
                <a:lnTo>
                  <a:pt x="554" y="245"/>
                </a:lnTo>
                <a:lnTo>
                  <a:pt x="544" y="249"/>
                </a:lnTo>
                <a:lnTo>
                  <a:pt x="538" y="256"/>
                </a:lnTo>
                <a:lnTo>
                  <a:pt x="532" y="263"/>
                </a:lnTo>
                <a:lnTo>
                  <a:pt x="528" y="273"/>
                </a:lnTo>
                <a:lnTo>
                  <a:pt x="525" y="282"/>
                </a:lnTo>
                <a:lnTo>
                  <a:pt x="524" y="293"/>
                </a:lnTo>
                <a:lnTo>
                  <a:pt x="526" y="302"/>
                </a:lnTo>
                <a:lnTo>
                  <a:pt x="530" y="311"/>
                </a:lnTo>
                <a:lnTo>
                  <a:pt x="538" y="320"/>
                </a:lnTo>
                <a:lnTo>
                  <a:pt x="547" y="328"/>
                </a:lnTo>
                <a:lnTo>
                  <a:pt x="557" y="335"/>
                </a:lnTo>
                <a:lnTo>
                  <a:pt x="568" y="341"/>
                </a:lnTo>
                <a:lnTo>
                  <a:pt x="582" y="346"/>
                </a:lnTo>
                <a:lnTo>
                  <a:pt x="597" y="350"/>
                </a:lnTo>
                <a:lnTo>
                  <a:pt x="618" y="353"/>
                </a:lnTo>
                <a:lnTo>
                  <a:pt x="650" y="353"/>
                </a:lnTo>
                <a:lnTo>
                  <a:pt x="675" y="353"/>
                </a:lnTo>
                <a:lnTo>
                  <a:pt x="697" y="354"/>
                </a:lnTo>
                <a:lnTo>
                  <a:pt x="712" y="357"/>
                </a:lnTo>
                <a:lnTo>
                  <a:pt x="727" y="361"/>
                </a:lnTo>
                <a:lnTo>
                  <a:pt x="740" y="367"/>
                </a:lnTo>
                <a:lnTo>
                  <a:pt x="752" y="373"/>
                </a:lnTo>
                <a:lnTo>
                  <a:pt x="761" y="379"/>
                </a:lnTo>
                <a:lnTo>
                  <a:pt x="768" y="387"/>
                </a:lnTo>
                <a:lnTo>
                  <a:pt x="771" y="396"/>
                </a:lnTo>
                <a:lnTo>
                  <a:pt x="774" y="405"/>
                </a:lnTo>
                <a:lnTo>
                  <a:pt x="775" y="414"/>
                </a:lnTo>
                <a:lnTo>
                  <a:pt x="777" y="424"/>
                </a:lnTo>
                <a:lnTo>
                  <a:pt x="775" y="435"/>
                </a:lnTo>
                <a:lnTo>
                  <a:pt x="774" y="442"/>
                </a:lnTo>
                <a:lnTo>
                  <a:pt x="771" y="450"/>
                </a:lnTo>
                <a:lnTo>
                  <a:pt x="768" y="458"/>
                </a:lnTo>
                <a:lnTo>
                  <a:pt x="761" y="487"/>
                </a:lnTo>
                <a:lnTo>
                  <a:pt x="768" y="554"/>
                </a:lnTo>
                <a:lnTo>
                  <a:pt x="761" y="601"/>
                </a:lnTo>
                <a:lnTo>
                  <a:pt x="0" y="602"/>
                </a:lnTo>
                <a:lnTo>
                  <a:pt x="0" y="80"/>
                </a:lnTo>
                <a:lnTo>
                  <a:pt x="9" y="78"/>
                </a:lnTo>
                <a:lnTo>
                  <a:pt x="17" y="76"/>
                </a:lnTo>
                <a:lnTo>
                  <a:pt x="26" y="75"/>
                </a:lnTo>
                <a:lnTo>
                  <a:pt x="35" y="75"/>
                </a:lnTo>
                <a:lnTo>
                  <a:pt x="45" y="76"/>
                </a:lnTo>
                <a:lnTo>
                  <a:pt x="53" y="78"/>
                </a:lnTo>
                <a:lnTo>
                  <a:pt x="59" y="81"/>
                </a:lnTo>
                <a:lnTo>
                  <a:pt x="73" y="83"/>
                </a:lnTo>
                <a:lnTo>
                  <a:pt x="86" y="86"/>
                </a:lnTo>
                <a:lnTo>
                  <a:pt x="97" y="89"/>
                </a:lnTo>
                <a:lnTo>
                  <a:pt x="106" y="94"/>
                </a:lnTo>
                <a:lnTo>
                  <a:pt x="146" y="106"/>
                </a:lnTo>
                <a:lnTo>
                  <a:pt x="173" y="114"/>
                </a:lnTo>
                <a:lnTo>
                  <a:pt x="188" y="116"/>
                </a:lnTo>
                <a:lnTo>
                  <a:pt x="209" y="117"/>
                </a:lnTo>
                <a:lnTo>
                  <a:pt x="230" y="117"/>
                </a:lnTo>
                <a:lnTo>
                  <a:pt x="243" y="115"/>
                </a:lnTo>
                <a:lnTo>
                  <a:pt x="255" y="113"/>
                </a:lnTo>
                <a:lnTo>
                  <a:pt x="267" y="109"/>
                </a:lnTo>
                <a:lnTo>
                  <a:pt x="283" y="101"/>
                </a:lnTo>
                <a:lnTo>
                  <a:pt x="289" y="88"/>
                </a:lnTo>
                <a:lnTo>
                  <a:pt x="288" y="81"/>
                </a:lnTo>
                <a:lnTo>
                  <a:pt x="285" y="73"/>
                </a:lnTo>
                <a:lnTo>
                  <a:pt x="273" y="58"/>
                </a:lnTo>
                <a:lnTo>
                  <a:pt x="263" y="43"/>
                </a:lnTo>
                <a:lnTo>
                  <a:pt x="260" y="34"/>
                </a:lnTo>
                <a:lnTo>
                  <a:pt x="260" y="26"/>
                </a:lnTo>
                <a:lnTo>
                  <a:pt x="270" y="13"/>
                </a:lnTo>
                <a:lnTo>
                  <a:pt x="291" y="3"/>
                </a:lnTo>
                <a:lnTo>
                  <a:pt x="308" y="0"/>
                </a:lnTo>
                <a:lnTo>
                  <a:pt x="346" y="0"/>
                </a:lnTo>
                <a:lnTo>
                  <a:pt x="379" y="4"/>
                </a:lnTo>
                <a:lnTo>
                  <a:pt x="407" y="13"/>
                </a:lnTo>
                <a:lnTo>
                  <a:pt x="425" y="24"/>
                </a:lnTo>
                <a:lnTo>
                  <a:pt x="431" y="30"/>
                </a:lnTo>
                <a:lnTo>
                  <a:pt x="439" y="43"/>
                </a:lnTo>
                <a:lnTo>
                  <a:pt x="446" y="60"/>
                </a:lnTo>
                <a:lnTo>
                  <a:pt x="451" y="67"/>
                </a:lnTo>
                <a:lnTo>
                  <a:pt x="469" y="79"/>
                </a:lnTo>
                <a:lnTo>
                  <a:pt x="497" y="87"/>
                </a:lnTo>
                <a:lnTo>
                  <a:pt x="512" y="89"/>
                </a:lnTo>
                <a:lnTo>
                  <a:pt x="555" y="91"/>
                </a:lnTo>
                <a:lnTo>
                  <a:pt x="578" y="91"/>
                </a:lnTo>
                <a:lnTo>
                  <a:pt x="601" y="90"/>
                </a:lnTo>
                <a:lnTo>
                  <a:pt x="626" y="89"/>
                </a:lnTo>
                <a:lnTo>
                  <a:pt x="654" y="89"/>
                </a:lnTo>
                <a:lnTo>
                  <a:pt x="679" y="89"/>
                </a:lnTo>
                <a:lnTo>
                  <a:pt x="695" y="89"/>
                </a:lnTo>
                <a:lnTo>
                  <a:pt x="706" y="90"/>
                </a:lnTo>
              </a:path>
            </a:pathLst>
          </a:custGeom>
          <a:solidFill>
            <a:srgbClr val="ffff00"/>
          </a:solidFill>
          <a:ln cap="rnd" w="12600">
            <a:solidFill>
              <a:srgbClr val="ffffff"/>
            </a:solidFill>
            <a:round/>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3731" name=""/>
          <p:cNvSpPr/>
          <p:nvPr/>
        </p:nvSpPr>
        <p:spPr>
          <a:xfrm>
            <a:off x="76320" y="3043800"/>
            <a:ext cx="1628640" cy="487800"/>
          </a:xfrm>
          <a:prstGeom prst="rect">
            <a:avLst/>
          </a:prstGeom>
          <a:noFill/>
          <a:ln w="0">
            <a:noFill/>
          </a:ln>
        </p:spPr>
        <p:style>
          <a:lnRef idx="0"/>
          <a:fillRef idx="0"/>
          <a:effectRef idx="0"/>
          <a:fontRef idx="minor"/>
        </p:style>
        <p:txBody>
          <a:bodyPr lIns="0" rIns="0" tIns="0" bIns="0" anchor="ctr" anchorCtr="1">
            <a:spAutoFit/>
          </a:bodyPr>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Generation</a:t>
            </a:r>
            <a:endParaRPr b="0" lang="en-US" sz="1600" strike="noStrike" u="none">
              <a:solidFill>
                <a:srgbClr val="ffffff"/>
              </a:solidFill>
              <a:effectLst/>
              <a:uFillTx/>
              <a:latin typeface="Times New Roman"/>
            </a:endParaRPr>
          </a:p>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stage 2</a:t>
            </a:r>
            <a:endParaRPr b="0" lang="en-US" sz="1600" strike="noStrike" u="none">
              <a:solidFill>
                <a:srgbClr val="ffffff"/>
              </a:solidFill>
              <a:effectLst/>
              <a:uFillTx/>
              <a:latin typeface="Times New Roman"/>
            </a:endParaRPr>
          </a:p>
        </p:txBody>
      </p:sp>
      <p:sp>
        <p:nvSpPr>
          <p:cNvPr id="3732" name=""/>
          <p:cNvSpPr/>
          <p:nvPr/>
        </p:nvSpPr>
        <p:spPr>
          <a:xfrm>
            <a:off x="1976400" y="3069000"/>
            <a:ext cx="1528920" cy="487800"/>
          </a:xfrm>
          <a:prstGeom prst="rect">
            <a:avLst/>
          </a:prstGeom>
          <a:noFill/>
          <a:ln w="0">
            <a:noFill/>
          </a:ln>
        </p:spPr>
        <p:style>
          <a:lnRef idx="0"/>
          <a:fillRef idx="0"/>
          <a:effectRef idx="0"/>
          <a:fontRef idx="minor"/>
        </p:style>
        <p:txBody>
          <a:bodyPr lIns="0" rIns="0" tIns="0" bIns="0" anchor="ctr" anchorCtr="1">
            <a:spAutoFit/>
          </a:bodyPr>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ffffff"/>
                </a:solidFill>
                <a:effectLst/>
                <a:uFillTx/>
                <a:latin typeface="Arial"/>
              </a:rPr>
              <a:t>Transmission</a:t>
            </a:r>
            <a:endParaRPr b="0" lang="en-US" sz="1600" strike="noStrike" u="none">
              <a:solidFill>
                <a:srgbClr val="ffffff"/>
              </a:solidFill>
              <a:effectLst/>
              <a:uFillTx/>
              <a:latin typeface="Times New Roman"/>
            </a:endParaRPr>
          </a:p>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ffffff"/>
                </a:solidFill>
                <a:effectLst/>
                <a:uFillTx/>
                <a:latin typeface="Arial"/>
              </a:rPr>
              <a:t>stage 1</a:t>
            </a:r>
            <a:endParaRPr b="0" lang="en-US" sz="1600" strike="noStrike" u="none">
              <a:solidFill>
                <a:srgbClr val="ffffff"/>
              </a:solidFill>
              <a:effectLst/>
              <a:uFillTx/>
              <a:latin typeface="Times New Roman"/>
            </a:endParaRPr>
          </a:p>
        </p:txBody>
      </p:sp>
      <p:sp>
        <p:nvSpPr>
          <p:cNvPr id="3733" name=""/>
          <p:cNvSpPr/>
          <p:nvPr/>
        </p:nvSpPr>
        <p:spPr>
          <a:xfrm>
            <a:off x="3760920" y="3142440"/>
            <a:ext cx="1244520" cy="414360"/>
          </a:xfrm>
          <a:prstGeom prst="rect">
            <a:avLst/>
          </a:prstGeom>
          <a:noFill/>
          <a:ln w="0">
            <a:noFill/>
          </a:ln>
        </p:spPr>
        <p:style>
          <a:lnRef idx="0"/>
          <a:fillRef idx="0"/>
          <a:effectRef idx="0"/>
          <a:fontRef idx="minor"/>
        </p:style>
        <p:txBody>
          <a:bodyPr lIns="0" rIns="0" tIns="0" bIns="0" anchor="ctr" anchorCtr="1">
            <a:spAutoFit/>
          </a:bodyPr>
          <a:p>
            <a:pPr algn="ctr">
              <a:lnSpc>
                <a:spcPct val="85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cc"/>
                </a:solidFill>
                <a:effectLst/>
                <a:uFillTx/>
                <a:latin typeface="Arial"/>
              </a:rPr>
              <a:t>Distribution</a:t>
            </a:r>
            <a:endParaRPr b="0" lang="en-US" sz="1600" strike="noStrike" u="none">
              <a:solidFill>
                <a:srgbClr val="ffffff"/>
              </a:solidFill>
              <a:effectLst/>
              <a:uFillTx/>
              <a:latin typeface="Times New Roman"/>
            </a:endParaRPr>
          </a:p>
          <a:p>
            <a:pPr algn="ctr">
              <a:lnSpc>
                <a:spcPct val="85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cc"/>
                </a:solidFill>
                <a:effectLst/>
                <a:uFillTx/>
                <a:latin typeface="Arial"/>
              </a:rPr>
              <a:t>stage 1</a:t>
            </a:r>
            <a:endParaRPr b="0" lang="en-US" sz="1600" strike="noStrike" u="none">
              <a:solidFill>
                <a:srgbClr val="ffffff"/>
              </a:solidFill>
              <a:effectLst/>
              <a:uFillTx/>
              <a:latin typeface="Times New Roman"/>
            </a:endParaRPr>
          </a:p>
        </p:txBody>
      </p:sp>
      <p:sp>
        <p:nvSpPr>
          <p:cNvPr id="3734" name=""/>
          <p:cNvSpPr/>
          <p:nvPr/>
        </p:nvSpPr>
        <p:spPr>
          <a:xfrm>
            <a:off x="3809880" y="3977640"/>
            <a:ext cx="1000080" cy="621360"/>
          </a:xfrm>
          <a:prstGeom prst="rect">
            <a:avLst/>
          </a:prstGeom>
          <a:noFill/>
          <a:ln w="0">
            <a:noFill/>
          </a:ln>
        </p:spPr>
        <p:style>
          <a:lnRef idx="0"/>
          <a:fillRef idx="0"/>
          <a:effectRef idx="0"/>
          <a:fontRef idx="minor"/>
        </p:style>
        <p:txBody>
          <a:bodyPr lIns="0" rIns="0" tIns="0" bIns="0" anchor="ctr" anchorCtr="1">
            <a:spAutoFit/>
          </a:bodyPr>
          <a:p>
            <a:pPr>
              <a:lnSpc>
                <a:spcPct val="85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State Company</a:t>
            </a:r>
            <a:endParaRPr b="0" lang="en-US" sz="1600" strike="noStrike" u="none">
              <a:solidFill>
                <a:srgbClr val="ffffff"/>
              </a:solidFill>
              <a:effectLst/>
              <a:uFillTx/>
              <a:latin typeface="Times New Roman"/>
            </a:endParaRPr>
          </a:p>
          <a:p>
            <a:pPr>
              <a:lnSpc>
                <a:spcPct val="85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Stage 1</a:t>
            </a:r>
            <a:endParaRPr b="0" lang="en-US" sz="1600" strike="noStrike" u="none">
              <a:solidFill>
                <a:srgbClr val="ffffff"/>
              </a:solidFill>
              <a:effectLst/>
              <a:uFillTx/>
              <a:latin typeface="Times New Roman"/>
            </a:endParaRPr>
          </a:p>
        </p:txBody>
      </p:sp>
      <p:sp>
        <p:nvSpPr>
          <p:cNvPr id="3735" name=""/>
          <p:cNvSpPr/>
          <p:nvPr/>
        </p:nvSpPr>
        <p:spPr>
          <a:xfrm>
            <a:off x="3505320" y="4968360"/>
            <a:ext cx="1500120" cy="621360"/>
          </a:xfrm>
          <a:prstGeom prst="rect">
            <a:avLst/>
          </a:prstGeom>
          <a:noFill/>
          <a:ln w="0">
            <a:noFill/>
          </a:ln>
        </p:spPr>
        <p:style>
          <a:lnRef idx="0"/>
          <a:fillRef idx="0"/>
          <a:effectRef idx="0"/>
          <a:fontRef idx="minor"/>
        </p:style>
        <p:txBody>
          <a:bodyPr lIns="0" rIns="0" tIns="0" bIns="0" anchor="ctr" anchorCtr="1">
            <a:spAutoFit/>
          </a:bodyPr>
          <a:p>
            <a:pPr>
              <a:lnSpc>
                <a:spcPct val="85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ffffff"/>
                </a:solidFill>
                <a:effectLst/>
                <a:uFillTx/>
                <a:latin typeface="Arial"/>
              </a:rPr>
              <a:t>Scope of regulator</a:t>
            </a:r>
            <a:endParaRPr b="0" lang="en-US" sz="1600" strike="noStrike" u="none">
              <a:solidFill>
                <a:srgbClr val="ffffff"/>
              </a:solidFill>
              <a:effectLst/>
              <a:uFillTx/>
              <a:latin typeface="Times New Roman"/>
            </a:endParaRPr>
          </a:p>
          <a:p>
            <a:pPr>
              <a:lnSpc>
                <a:spcPct val="85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ffffff"/>
                </a:solidFill>
                <a:effectLst/>
                <a:uFillTx/>
                <a:latin typeface="Arial"/>
              </a:rPr>
              <a:t>stage 3</a:t>
            </a:r>
            <a:endParaRPr b="0" lang="en-US" sz="1600" strike="noStrike" u="none">
              <a:solidFill>
                <a:srgbClr val="ffffff"/>
              </a:solidFill>
              <a:effectLst/>
              <a:uFillTx/>
              <a:latin typeface="Times New Roman"/>
            </a:endParaRPr>
          </a:p>
        </p:txBody>
      </p:sp>
      <p:sp>
        <p:nvSpPr>
          <p:cNvPr id="3736" name=""/>
          <p:cNvSpPr/>
          <p:nvPr/>
        </p:nvSpPr>
        <p:spPr>
          <a:xfrm>
            <a:off x="1943280" y="4406400"/>
            <a:ext cx="1257120" cy="621360"/>
          </a:xfrm>
          <a:prstGeom prst="rect">
            <a:avLst/>
          </a:prstGeom>
          <a:noFill/>
          <a:ln w="0">
            <a:noFill/>
          </a:ln>
        </p:spPr>
        <p:style>
          <a:lnRef idx="0"/>
          <a:fillRef idx="0"/>
          <a:effectRef idx="0"/>
          <a:fontRef idx="minor"/>
        </p:style>
        <p:txBody>
          <a:bodyPr lIns="0" rIns="0" tIns="0" bIns="0" anchor="ctr" anchorCtr="1">
            <a:spAutoFit/>
          </a:bodyPr>
          <a:p>
            <a:pPr algn="ctr">
              <a:lnSpc>
                <a:spcPct val="85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Risk Management</a:t>
            </a:r>
            <a:endParaRPr b="0" lang="en-US" sz="1600" strike="noStrike" u="none">
              <a:solidFill>
                <a:srgbClr val="ffffff"/>
              </a:solidFill>
              <a:effectLst/>
              <a:uFillTx/>
              <a:latin typeface="Times New Roman"/>
            </a:endParaRPr>
          </a:p>
          <a:p>
            <a:pPr algn="ctr">
              <a:lnSpc>
                <a:spcPct val="85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stage 2</a:t>
            </a:r>
            <a:endParaRPr b="0" lang="en-US" sz="1600" strike="noStrike" u="none">
              <a:solidFill>
                <a:srgbClr val="ffffff"/>
              </a:solidFill>
              <a:effectLst/>
              <a:uFillTx/>
              <a:latin typeface="Times New Roman"/>
            </a:endParaRPr>
          </a:p>
        </p:txBody>
      </p:sp>
      <p:sp>
        <p:nvSpPr>
          <p:cNvPr id="3737" name=""/>
          <p:cNvSpPr/>
          <p:nvPr/>
        </p:nvSpPr>
        <p:spPr>
          <a:xfrm>
            <a:off x="406440" y="3931200"/>
            <a:ext cx="1274760" cy="487800"/>
          </a:xfrm>
          <a:prstGeom prst="rect">
            <a:avLst/>
          </a:prstGeom>
          <a:noFill/>
          <a:ln w="0">
            <a:noFill/>
          </a:ln>
        </p:spPr>
        <p:style>
          <a:lnRef idx="0"/>
          <a:fillRef idx="0"/>
          <a:effectRef idx="0"/>
          <a:fontRef idx="minor"/>
        </p:style>
        <p:txBody>
          <a:bodyPr lIns="0" rIns="0" tIns="0" bIns="0" anchor="ctr" anchorCtr="1">
            <a:spAutoFit/>
          </a:bodyPr>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Marketing</a:t>
            </a:r>
            <a:endParaRPr b="0" lang="en-US" sz="1600" strike="noStrike" u="none">
              <a:solidFill>
                <a:srgbClr val="ffffff"/>
              </a:solidFill>
              <a:effectLst/>
              <a:uFillTx/>
              <a:latin typeface="Times New Roman"/>
            </a:endParaRPr>
          </a:p>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stage 1</a:t>
            </a:r>
            <a:endParaRPr b="0" lang="en-US" sz="1600" strike="noStrike" u="none">
              <a:solidFill>
                <a:srgbClr val="ffffff"/>
              </a:solidFill>
              <a:effectLst/>
              <a:uFillTx/>
              <a:latin typeface="Times New Roman"/>
            </a:endParaRPr>
          </a:p>
        </p:txBody>
      </p:sp>
      <p:sp>
        <p:nvSpPr>
          <p:cNvPr id="3738" name=""/>
          <p:cNvSpPr/>
          <p:nvPr/>
        </p:nvSpPr>
        <p:spPr>
          <a:xfrm>
            <a:off x="304920" y="5056920"/>
            <a:ext cx="1206360" cy="414360"/>
          </a:xfrm>
          <a:prstGeom prst="rect">
            <a:avLst/>
          </a:prstGeom>
          <a:noFill/>
          <a:ln w="0">
            <a:noFill/>
          </a:ln>
        </p:spPr>
        <p:style>
          <a:lnRef idx="0"/>
          <a:fillRef idx="0"/>
          <a:effectRef idx="0"/>
          <a:fontRef idx="minor"/>
        </p:style>
        <p:txBody>
          <a:bodyPr lIns="0" rIns="0" tIns="0" bIns="0" anchor="ctr" anchorCtr="1">
            <a:spAutoFit/>
          </a:bodyPr>
          <a:p>
            <a:pPr algn="ctr">
              <a:lnSpc>
                <a:spcPct val="85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cc"/>
                </a:solidFill>
                <a:effectLst/>
                <a:uFillTx/>
                <a:latin typeface="Arial"/>
              </a:rPr>
              <a:t>Subsidies</a:t>
            </a:r>
            <a:endParaRPr b="0" lang="en-US" sz="1600" strike="noStrike" u="none">
              <a:solidFill>
                <a:srgbClr val="ffffff"/>
              </a:solidFill>
              <a:effectLst/>
              <a:uFillTx/>
              <a:latin typeface="Times New Roman"/>
            </a:endParaRPr>
          </a:p>
          <a:p>
            <a:pPr algn="ctr">
              <a:lnSpc>
                <a:spcPct val="85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cc"/>
                </a:solidFill>
                <a:effectLst/>
                <a:uFillTx/>
                <a:latin typeface="Arial"/>
              </a:rPr>
              <a:t>stage 1</a:t>
            </a:r>
            <a:endParaRPr b="0" lang="en-US" sz="1600" strike="noStrike" u="none">
              <a:solidFill>
                <a:srgbClr val="ffffff"/>
              </a:solidFill>
              <a:effectLst/>
              <a:uFillTx/>
              <a:latin typeface="Times New Roman"/>
            </a:endParaRPr>
          </a:p>
        </p:txBody>
      </p:sp>
      <p:sp>
        <p:nvSpPr>
          <p:cNvPr id="3739" name=""/>
          <p:cNvSpPr/>
          <p:nvPr/>
        </p:nvSpPr>
        <p:spPr>
          <a:xfrm rot="5400000">
            <a:off x="3761280" y="4075920"/>
            <a:ext cx="3514680" cy="392040"/>
          </a:xfrm>
          <a:prstGeom prst="triangle">
            <a:avLst>
              <a:gd name="adj" fmla="val 50000"/>
            </a:avLst>
          </a:prstGeom>
          <a:gradFill rotWithShape="0">
            <a:gsLst>
              <a:gs pos="0">
                <a:srgbClr val="004600"/>
              </a:gs>
              <a:gs pos="100000">
                <a:srgbClr val="009900"/>
              </a:gs>
            </a:gsLst>
            <a:lin ang="13500000"/>
          </a:gradFill>
          <a:ln w="0">
            <a:noFill/>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Times New Roman"/>
            </a:endParaRPr>
          </a:p>
        </p:txBody>
      </p:sp>
      <p:sp>
        <p:nvSpPr>
          <p:cNvPr id="3740" name=""/>
          <p:cNvSpPr/>
          <p:nvPr/>
        </p:nvSpPr>
        <p:spPr>
          <a:xfrm>
            <a:off x="5927760" y="2387520"/>
            <a:ext cx="2987640" cy="37231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ffffff"/>
                </a:solidFill>
                <a:effectLst/>
                <a:uFillTx/>
                <a:latin typeface="Arial"/>
              </a:rPr>
              <a:t>Which are the changes that can be easily implemented taking into account economic and social benefits and avoiding political turmoil?</a:t>
            </a:r>
            <a:endParaRPr b="0" lang="en-US" sz="14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ffffff"/>
                </a:solidFill>
                <a:effectLst/>
                <a:uFillTx/>
                <a:latin typeface="Arial"/>
              </a:rPr>
              <a:t> Separating generation, transmission and distribution</a:t>
            </a:r>
            <a:endParaRPr b="0" lang="en-US" sz="14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ffffff"/>
                </a:solidFill>
                <a:effectLst/>
                <a:uFillTx/>
                <a:latin typeface="Arial"/>
              </a:rPr>
              <a:t> Making subsidies transparent</a:t>
            </a:r>
            <a:endParaRPr b="0" lang="en-US" sz="14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ffffff"/>
                </a:solidFill>
                <a:effectLst/>
                <a:uFillTx/>
                <a:latin typeface="Arial"/>
              </a:rPr>
              <a:t> Restructuring the State monopoly into several State corporations</a:t>
            </a:r>
            <a:endParaRPr b="0" lang="en-US" sz="14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ffffff"/>
                </a:solidFill>
                <a:effectLst/>
                <a:uFillTx/>
                <a:latin typeface="Arial"/>
              </a:rPr>
              <a:t> Advancing in the evolution of the regulator</a:t>
            </a:r>
            <a:endParaRPr b="0" lang="en-US" sz="1400" strike="noStrike" u="none">
              <a:solidFill>
                <a:srgbClr val="ffffff"/>
              </a:solidFill>
              <a:effectLst/>
              <a:uFillTx/>
              <a:latin typeface="Times New Roman"/>
            </a:endParaRPr>
          </a:p>
        </p:txBody>
      </p:sp>
      <p:grpSp>
        <p:nvGrpSpPr>
          <p:cNvPr id="3741" name=""/>
          <p:cNvGrpSpPr/>
          <p:nvPr/>
        </p:nvGrpSpPr>
        <p:grpSpPr>
          <a:xfrm>
            <a:off x="3659040" y="2589120"/>
            <a:ext cx="1446120" cy="154800"/>
            <a:chOff x="3659040" y="2589120"/>
            <a:chExt cx="1446120" cy="154800"/>
          </a:xfrm>
        </p:grpSpPr>
        <p:sp>
          <p:nvSpPr>
            <p:cNvPr id="3742" name=""/>
            <p:cNvSpPr/>
            <p:nvPr/>
          </p:nvSpPr>
          <p:spPr>
            <a:xfrm>
              <a:off x="3659040" y="2590920"/>
              <a:ext cx="1446120" cy="15300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000" strike="noStrike" u="none">
                  <a:solidFill>
                    <a:srgbClr val="ffffff"/>
                  </a:solidFill>
                  <a:effectLst/>
                  <a:uFillTx/>
                  <a:latin typeface="Arial"/>
                </a:rPr>
                <a:t>EXAMPLE</a:t>
              </a:r>
              <a:endParaRPr b="0" lang="en-US" sz="1000" strike="noStrike" u="none">
                <a:solidFill>
                  <a:srgbClr val="ffffff"/>
                </a:solidFill>
                <a:effectLst/>
                <a:uFillTx/>
                <a:latin typeface="Times New Roman"/>
              </a:endParaRPr>
            </a:p>
          </p:txBody>
        </p:sp>
        <p:sp>
          <p:nvSpPr>
            <p:cNvPr id="3743" name=""/>
            <p:cNvSpPr/>
            <p:nvPr/>
          </p:nvSpPr>
          <p:spPr>
            <a:xfrm>
              <a:off x="3701880" y="2589120"/>
              <a:ext cx="1268280" cy="0"/>
            </a:xfrm>
            <a:prstGeom prst="line">
              <a:avLst/>
            </a:prstGeom>
            <a:ln w="9360">
              <a:solidFill>
                <a:srgbClr val="ffffff"/>
              </a:solidFill>
              <a:miter/>
            </a:ln>
          </p:spPr>
          <p:style>
            <a:lnRef idx="0"/>
            <a:fillRef idx="0"/>
            <a:effectRef idx="0"/>
            <a:fontRef idx="minor"/>
          </p:style>
          <p:txBody>
            <a:bodyPr lIns="0" rIns="0" tIns="0" bIns="0" anchor="t">
              <a:noAutofit/>
            </a:bodyPr>
            <a:p>
              <a:endParaRPr b="0" lang="en-US" sz="2400" strike="noStrike" u="none">
                <a:solidFill>
                  <a:srgbClr val="ffffff"/>
                </a:solidFill>
                <a:effectLst/>
                <a:uFillTx/>
                <a:latin typeface="Times New Roman"/>
              </a:endParaRPr>
            </a:p>
          </p:txBody>
        </p:sp>
        <p:sp>
          <p:nvSpPr>
            <p:cNvPr id="3744" name=""/>
            <p:cNvSpPr/>
            <p:nvPr/>
          </p:nvSpPr>
          <p:spPr>
            <a:xfrm>
              <a:off x="3701880" y="2732040"/>
              <a:ext cx="1268280" cy="0"/>
            </a:xfrm>
            <a:prstGeom prst="line">
              <a:avLst/>
            </a:prstGeom>
            <a:ln w="9360">
              <a:solidFill>
                <a:srgbClr val="ffffff"/>
              </a:solidFill>
              <a:miter/>
            </a:ln>
          </p:spPr>
          <p:style>
            <a:lnRef idx="0"/>
            <a:fillRef idx="0"/>
            <a:effectRef idx="0"/>
            <a:fontRef idx="minor"/>
          </p:style>
          <p:txBody>
            <a:bodyPr lIns="0" rIns="0" tIns="0" bIns="0" anchor="t">
              <a:noAutofit/>
            </a:bodyPr>
            <a:p>
              <a:endParaRPr b="0" lang="en-US" sz="2400" strike="noStrike" u="none">
                <a:solidFill>
                  <a:srgbClr val="ffffff"/>
                </a:solidFill>
                <a:effectLst/>
                <a:uFillTx/>
                <a:latin typeface="Times New Roman"/>
              </a:endParaRPr>
            </a:p>
          </p:txBody>
        </p:sp>
      </p:grpSp>
      <p:graphicFrame>
        <p:nvGraphicFramePr>
          <p:cNvPr id="3745" name=""/>
          <p:cNvGraphicFramePr/>
          <p:nvPr/>
        </p:nvGraphicFramePr>
        <p:xfrm>
          <a:off x="8547120" y="0"/>
          <a:ext cx="595440" cy="587520"/>
        </p:xfrm>
        <a:graphic>
          <a:graphicData uri="http://schemas.openxmlformats.org/presentationml/2006/ole">
            <p:oleObj r:id="rId1" spid="">
              <p:embed/>
              <p:pic>
                <p:nvPicPr>
                  <p:cNvPr id="3746" name="" descr=""/>
                  <p:cNvPicPr/>
                  <p:nvPr/>
                </p:nvPicPr>
                <p:blipFill>
                  <a:blip r:embed="rId2"/>
                  <a:stretch/>
                </p:blipFill>
                <p:spPr>
                  <a:xfrm>
                    <a:off x="8547120" y="0"/>
                    <a:ext cx="595440" cy="587520"/>
                  </a:xfrm>
                  <a:prstGeom prst="rect">
                    <a:avLst/>
                  </a:prstGeom>
                  <a:noFill/>
                  <a:ln w="0">
                    <a:noFill/>
                  </a:ln>
                </p:spPr>
              </p:pic>
            </p:oleObj>
          </a:graphicData>
        </a:graphic>
      </p:graphicFrame>
      <p:sp>
        <p:nvSpPr>
          <p:cNvPr id="3747" name=""/>
          <p:cNvSpPr/>
          <p:nvPr/>
        </p:nvSpPr>
        <p:spPr>
          <a:xfrm>
            <a:off x="229680" y="117360"/>
            <a:ext cx="36601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3. Understand the </a:t>
            </a:r>
            <a:r>
              <a:rPr b="0" i="1" lang="en-US" sz="2400" strike="noStrike" u="none">
                <a:solidFill>
                  <a:srgbClr val="ffffff"/>
                </a:solidFill>
                <a:effectLst/>
                <a:uFillTx/>
                <a:latin typeface="Times New Roman"/>
              </a:rPr>
              <a:t>status quo</a:t>
            </a:r>
            <a:endParaRPr b="0" lang="en-US" sz="2400" strike="noStrike" u="none">
              <a:solidFill>
                <a:srgbClr val="ffffff"/>
              </a:solidFill>
              <a:effectLst/>
              <a:uFillTx/>
              <a:latin typeface="Times New Roman"/>
            </a:endParaRPr>
          </a:p>
        </p:txBody>
      </p:sp>
      <p:sp>
        <p:nvSpPr>
          <p:cNvPr id="2" name="PlaceHolder 1"/>
          <p:cNvSpPr>
            <a:spLocks noGrp="1"/>
          </p:cNvSpPr>
          <p:nvPr>
            <p:ph type="sldNum" idx="3"/>
          </p:nvPr>
        </p:nvSpPr>
        <p:spPr/>
        <p:txBody>
          <a:bodyPr/>
          <a:p>
            <a:fld id="{EA7A9E45-7B52-4811-8175-F2132A5E4B68}" type="slidenum">
              <a:t>31</a:t>
            </a:fld>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3748" name=""/>
          <p:cNvSpPr/>
          <p:nvPr/>
        </p:nvSpPr>
        <p:spPr>
          <a:xfrm>
            <a:off x="390960" y="219240"/>
            <a:ext cx="59540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4. Identify the opportunity cost of not changing</a:t>
            </a:r>
            <a:endParaRPr b="0" lang="en-US" sz="2400" strike="noStrike" u="none">
              <a:solidFill>
                <a:srgbClr val="ffffff"/>
              </a:solidFill>
              <a:effectLst/>
              <a:uFillTx/>
              <a:latin typeface="Times New Roman"/>
            </a:endParaRPr>
          </a:p>
        </p:txBody>
      </p:sp>
      <p:graphicFrame>
        <p:nvGraphicFramePr>
          <p:cNvPr id="3749" name=""/>
          <p:cNvGraphicFramePr/>
          <p:nvPr/>
        </p:nvGraphicFramePr>
        <p:xfrm>
          <a:off x="8547120" y="0"/>
          <a:ext cx="595440" cy="587520"/>
        </p:xfrm>
        <a:graphic>
          <a:graphicData uri="http://schemas.openxmlformats.org/presentationml/2006/ole">
            <p:oleObj r:id="rId1" spid="">
              <p:embed/>
              <p:pic>
                <p:nvPicPr>
                  <p:cNvPr id="3750" name="" descr=""/>
                  <p:cNvPicPr/>
                  <p:nvPr/>
                </p:nvPicPr>
                <p:blipFill>
                  <a:blip r:embed="rId2"/>
                  <a:stretch/>
                </p:blipFill>
                <p:spPr>
                  <a:xfrm>
                    <a:off x="8547120" y="0"/>
                    <a:ext cx="595440" cy="587520"/>
                  </a:xfrm>
                  <a:prstGeom prst="rect">
                    <a:avLst/>
                  </a:prstGeom>
                  <a:noFill/>
                  <a:ln w="0">
                    <a:noFill/>
                  </a:ln>
                </p:spPr>
              </p:pic>
            </p:oleObj>
          </a:graphicData>
        </a:graphic>
      </p:graphicFrame>
      <p:sp>
        <p:nvSpPr>
          <p:cNvPr id="3751" name=""/>
          <p:cNvSpPr/>
          <p:nvPr/>
        </p:nvSpPr>
        <p:spPr>
          <a:xfrm>
            <a:off x="463680" y="3274920"/>
            <a:ext cx="313992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Government investments to fulfill demand</a:t>
            </a:r>
            <a:endParaRPr b="0" lang="en-US" sz="1800" strike="noStrike" u="none">
              <a:solidFill>
                <a:srgbClr val="ffffff"/>
              </a:solidFill>
              <a:effectLst/>
              <a:uFillTx/>
              <a:latin typeface="Times New Roman"/>
            </a:endParaRPr>
          </a:p>
        </p:txBody>
      </p:sp>
      <p:sp>
        <p:nvSpPr>
          <p:cNvPr id="3752" name=""/>
          <p:cNvSpPr/>
          <p:nvPr/>
        </p:nvSpPr>
        <p:spPr>
          <a:xfrm>
            <a:off x="463680" y="2035080"/>
            <a:ext cx="3139920" cy="916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00"/>
                </a:solidFill>
                <a:effectLst/>
                <a:uFillTx/>
                <a:latin typeface="Arial"/>
              </a:rPr>
              <a:t>Lack of industrial competitiveness due to current price structure</a:t>
            </a:r>
            <a:endParaRPr b="0" lang="en-US" sz="1800" strike="noStrike" u="none">
              <a:solidFill>
                <a:srgbClr val="ffffff"/>
              </a:solidFill>
              <a:effectLst/>
              <a:uFillTx/>
              <a:latin typeface="Times New Roman"/>
            </a:endParaRPr>
          </a:p>
        </p:txBody>
      </p:sp>
      <p:sp>
        <p:nvSpPr>
          <p:cNvPr id="3753" name=""/>
          <p:cNvSpPr/>
          <p:nvPr/>
        </p:nvSpPr>
        <p:spPr>
          <a:xfrm>
            <a:off x="463680" y="4902120"/>
            <a:ext cx="313992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00"/>
                </a:solidFill>
                <a:effectLst/>
                <a:uFillTx/>
                <a:latin typeface="Arial"/>
              </a:rPr>
              <a:t>Lost investment in the region due to lack of quality and dependability in electric supply</a:t>
            </a:r>
            <a:endParaRPr b="0" lang="en-US" sz="1800" strike="noStrike" u="none">
              <a:solidFill>
                <a:srgbClr val="ffffff"/>
              </a:solidFill>
              <a:effectLst/>
              <a:uFillTx/>
              <a:latin typeface="Times New Roman"/>
            </a:endParaRPr>
          </a:p>
        </p:txBody>
      </p:sp>
      <p:sp>
        <p:nvSpPr>
          <p:cNvPr id="3754" name=""/>
          <p:cNvSpPr/>
          <p:nvPr/>
        </p:nvSpPr>
        <p:spPr>
          <a:xfrm rot="5400000">
            <a:off x="3810240" y="2353320"/>
            <a:ext cx="1028880" cy="392040"/>
          </a:xfrm>
          <a:prstGeom prst="triangle">
            <a:avLst>
              <a:gd name="adj" fmla="val 50000"/>
            </a:avLst>
          </a:prstGeom>
          <a:gradFill rotWithShape="0">
            <a:gsLst>
              <a:gs pos="0">
                <a:srgbClr val="c00000"/>
              </a:gs>
              <a:gs pos="100000">
                <a:srgbClr val="ff0000"/>
              </a:gs>
            </a:gsLst>
            <a:path path="rect">
              <a:fillToRect l="50000" t="50000" r="50000" b="50000"/>
            </a:path>
          </a:gradFill>
          <a:ln w="0">
            <a:noFill/>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Times New Roman"/>
            </a:endParaRPr>
          </a:p>
        </p:txBody>
      </p:sp>
      <p:sp>
        <p:nvSpPr>
          <p:cNvPr id="3755" name=""/>
          <p:cNvSpPr/>
          <p:nvPr/>
        </p:nvSpPr>
        <p:spPr>
          <a:xfrm rot="5400000">
            <a:off x="3810240" y="3593160"/>
            <a:ext cx="1028880" cy="392040"/>
          </a:xfrm>
          <a:prstGeom prst="triangle">
            <a:avLst>
              <a:gd name="adj" fmla="val 50000"/>
            </a:avLst>
          </a:prstGeom>
          <a:gradFill rotWithShape="0">
            <a:gsLst>
              <a:gs pos="0">
                <a:srgbClr val="c00000"/>
              </a:gs>
              <a:gs pos="100000">
                <a:srgbClr val="ff0000"/>
              </a:gs>
            </a:gsLst>
            <a:path path="rect">
              <a:fillToRect l="50000" t="50000" r="50000" b="50000"/>
            </a:path>
          </a:gradFill>
          <a:ln w="0">
            <a:noFill/>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Times New Roman"/>
            </a:endParaRPr>
          </a:p>
        </p:txBody>
      </p:sp>
      <p:sp>
        <p:nvSpPr>
          <p:cNvPr id="3756" name=""/>
          <p:cNvSpPr/>
          <p:nvPr/>
        </p:nvSpPr>
        <p:spPr>
          <a:xfrm rot="5400000">
            <a:off x="3810240" y="5220360"/>
            <a:ext cx="1028880" cy="392040"/>
          </a:xfrm>
          <a:prstGeom prst="triangle">
            <a:avLst>
              <a:gd name="adj" fmla="val 50000"/>
            </a:avLst>
          </a:prstGeom>
          <a:gradFill rotWithShape="0">
            <a:gsLst>
              <a:gs pos="0">
                <a:srgbClr val="c00000"/>
              </a:gs>
              <a:gs pos="100000">
                <a:srgbClr val="ff0000"/>
              </a:gs>
            </a:gsLst>
            <a:path path="rect">
              <a:fillToRect l="50000" t="50000" r="50000" b="50000"/>
            </a:path>
          </a:gradFill>
          <a:ln w="0">
            <a:noFill/>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Times New Roman"/>
            </a:endParaRPr>
          </a:p>
        </p:txBody>
      </p:sp>
      <p:sp>
        <p:nvSpPr>
          <p:cNvPr id="3757" name=""/>
          <p:cNvSpPr/>
          <p:nvPr/>
        </p:nvSpPr>
        <p:spPr>
          <a:xfrm>
            <a:off x="433080" y="1535040"/>
            <a:ext cx="40042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QUANTIFICATION OF OPPORTUNITY COSTS</a:t>
            </a:r>
            <a:endParaRPr b="0" lang="en-US" sz="1400" strike="noStrike" u="none">
              <a:solidFill>
                <a:srgbClr val="ffffff"/>
              </a:solidFill>
              <a:effectLst/>
              <a:uFillTx/>
              <a:latin typeface="Times New Roman"/>
            </a:endParaRPr>
          </a:p>
        </p:txBody>
      </p:sp>
      <p:grpSp>
        <p:nvGrpSpPr>
          <p:cNvPr id="3758" name=""/>
          <p:cNvGrpSpPr/>
          <p:nvPr/>
        </p:nvGrpSpPr>
        <p:grpSpPr>
          <a:xfrm>
            <a:off x="7442280" y="1535040"/>
            <a:ext cx="1104840" cy="154800"/>
            <a:chOff x="7442280" y="1535040"/>
            <a:chExt cx="1104840" cy="154800"/>
          </a:xfrm>
        </p:grpSpPr>
        <p:sp>
          <p:nvSpPr>
            <p:cNvPr id="3759" name=""/>
            <p:cNvSpPr/>
            <p:nvPr/>
          </p:nvSpPr>
          <p:spPr>
            <a:xfrm>
              <a:off x="7442280" y="1536840"/>
              <a:ext cx="1104840" cy="15300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000" strike="noStrike" u="none">
                  <a:solidFill>
                    <a:srgbClr val="ffffff"/>
                  </a:solidFill>
                  <a:effectLst/>
                  <a:uFillTx/>
                  <a:latin typeface="Arial"/>
                </a:rPr>
                <a:t>EXAMPLE</a:t>
              </a:r>
              <a:endParaRPr b="0" lang="en-US" sz="1000" strike="noStrike" u="none">
                <a:solidFill>
                  <a:srgbClr val="ffffff"/>
                </a:solidFill>
                <a:effectLst/>
                <a:uFillTx/>
                <a:latin typeface="Times New Roman"/>
              </a:endParaRPr>
            </a:p>
          </p:txBody>
        </p:sp>
        <p:sp>
          <p:nvSpPr>
            <p:cNvPr id="3760" name=""/>
            <p:cNvSpPr/>
            <p:nvPr/>
          </p:nvSpPr>
          <p:spPr>
            <a:xfrm>
              <a:off x="7474680" y="1535040"/>
              <a:ext cx="968760" cy="0"/>
            </a:xfrm>
            <a:prstGeom prst="line">
              <a:avLst/>
            </a:prstGeom>
            <a:ln w="9360">
              <a:solidFill>
                <a:srgbClr val="ffffff"/>
              </a:solidFill>
              <a:miter/>
            </a:ln>
          </p:spPr>
          <p:style>
            <a:lnRef idx="0"/>
            <a:fillRef idx="0"/>
            <a:effectRef idx="0"/>
            <a:fontRef idx="minor"/>
          </p:style>
          <p:txBody>
            <a:bodyPr lIns="0" rIns="0" tIns="0" bIns="0" anchor="t">
              <a:noAutofit/>
            </a:bodyPr>
            <a:p>
              <a:endParaRPr b="0" lang="en-US" sz="2400" strike="noStrike" u="none">
                <a:solidFill>
                  <a:srgbClr val="ffffff"/>
                </a:solidFill>
                <a:effectLst/>
                <a:uFillTx/>
                <a:latin typeface="Times New Roman"/>
              </a:endParaRPr>
            </a:p>
          </p:txBody>
        </p:sp>
        <p:sp>
          <p:nvSpPr>
            <p:cNvPr id="3761" name=""/>
            <p:cNvSpPr/>
            <p:nvPr/>
          </p:nvSpPr>
          <p:spPr>
            <a:xfrm>
              <a:off x="7474680" y="1677960"/>
              <a:ext cx="968760" cy="0"/>
            </a:xfrm>
            <a:prstGeom prst="line">
              <a:avLst/>
            </a:prstGeom>
            <a:ln w="9360">
              <a:solidFill>
                <a:srgbClr val="ffffff"/>
              </a:solidFill>
              <a:miter/>
            </a:ln>
          </p:spPr>
          <p:style>
            <a:lnRef idx="0"/>
            <a:fillRef idx="0"/>
            <a:effectRef idx="0"/>
            <a:fontRef idx="minor"/>
          </p:style>
          <p:txBody>
            <a:bodyPr lIns="0" rIns="0" tIns="0" bIns="0" anchor="t">
              <a:noAutofit/>
            </a:bodyPr>
            <a:p>
              <a:endParaRPr b="0" lang="en-US" sz="2400" strike="noStrike" u="none">
                <a:solidFill>
                  <a:srgbClr val="ffffff"/>
                </a:solidFill>
                <a:effectLst/>
                <a:uFillTx/>
                <a:latin typeface="Times New Roman"/>
              </a:endParaRPr>
            </a:p>
          </p:txBody>
        </p:sp>
      </p:grpSp>
      <p:sp>
        <p:nvSpPr>
          <p:cNvPr id="3762" name=""/>
          <p:cNvSpPr/>
          <p:nvPr/>
        </p:nvSpPr>
        <p:spPr>
          <a:xfrm>
            <a:off x="4861080" y="1924200"/>
            <a:ext cx="3917880" cy="106884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ffff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 Producing a ton of aluminum costs 25% more in this country than in countries with developed electric markets</a:t>
            </a:r>
            <a:endParaRPr b="0" lang="en-US" sz="1600" strike="noStrike" u="none">
              <a:solidFill>
                <a:srgbClr val="ffffff"/>
              </a:solidFill>
              <a:effectLst/>
              <a:uFillTx/>
              <a:latin typeface="Times New Roman"/>
            </a:endParaRPr>
          </a:p>
        </p:txBody>
      </p:sp>
      <p:sp>
        <p:nvSpPr>
          <p:cNvPr id="3763" name=""/>
          <p:cNvSpPr/>
          <p:nvPr/>
        </p:nvSpPr>
        <p:spPr>
          <a:xfrm>
            <a:off x="4861080" y="3200400"/>
            <a:ext cx="3976560" cy="155628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 If corporations were allowed to invest in the electric industry the government could use that money for:</a:t>
            </a:r>
            <a:endParaRPr b="0" lang="en-US" sz="1600" strike="noStrike" u="none">
              <a:solidFill>
                <a:srgbClr val="ffffff"/>
              </a:solidFill>
              <a:effectLst/>
              <a:uFillTx/>
              <a:latin typeface="Times New Roman"/>
            </a:endParaRPr>
          </a:p>
          <a:p>
            <a:pPr lvl="1" marL="457200">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 Water or road infrastructure</a:t>
            </a:r>
            <a:endParaRPr b="0" lang="en-US" sz="1600" strike="noStrike" u="none">
              <a:solidFill>
                <a:srgbClr val="ffffff"/>
              </a:solidFill>
              <a:effectLst/>
              <a:uFillTx/>
              <a:latin typeface="Times New Roman"/>
            </a:endParaRPr>
          </a:p>
          <a:p>
            <a:pPr lvl="1" marL="457200">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 Education and health</a:t>
            </a:r>
            <a:endParaRPr b="0" lang="en-US" sz="1600" strike="noStrike" u="none">
              <a:solidFill>
                <a:srgbClr val="ffffff"/>
              </a:solidFill>
              <a:effectLst/>
              <a:uFillTx/>
              <a:latin typeface="Times New Roman"/>
            </a:endParaRPr>
          </a:p>
          <a:p>
            <a:pPr lvl="1" marL="457200">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 Pay debt and reduce deficit</a:t>
            </a:r>
            <a:endParaRPr b="0" lang="en-US" sz="1600" strike="noStrike" u="none">
              <a:solidFill>
                <a:srgbClr val="ffffff"/>
              </a:solidFill>
              <a:effectLst/>
              <a:uFillTx/>
              <a:latin typeface="Times New Roman"/>
            </a:endParaRPr>
          </a:p>
        </p:txBody>
      </p:sp>
      <p:sp>
        <p:nvSpPr>
          <p:cNvPr id="3764" name=""/>
          <p:cNvSpPr/>
          <p:nvPr/>
        </p:nvSpPr>
        <p:spPr>
          <a:xfrm>
            <a:off x="4861080" y="4876920"/>
            <a:ext cx="3917880" cy="155628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ffff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 Dupont, GM and Mitsubishi are going to invest US$ 200 million in another region because we do not have the right regulations.  More than one thousand jobs will not be created in this area.</a:t>
            </a:r>
            <a:endParaRPr b="0" lang="en-US" sz="1600" strike="noStrike" u="none">
              <a:solidFill>
                <a:srgbClr val="ffffff"/>
              </a:solidFill>
              <a:effectLst/>
              <a:uFillTx/>
              <a:latin typeface="Times New Roman"/>
            </a:endParaRPr>
          </a:p>
        </p:txBody>
      </p:sp>
      <p:sp>
        <p:nvSpPr>
          <p:cNvPr id="3765" name=""/>
          <p:cNvSpPr/>
          <p:nvPr/>
        </p:nvSpPr>
        <p:spPr>
          <a:xfrm>
            <a:off x="393840" y="762120"/>
            <a:ext cx="8229600" cy="53316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800" strike="noStrike" u="none">
                <a:solidFill>
                  <a:srgbClr val="ffff00"/>
                </a:solidFill>
                <a:effectLst/>
                <a:uFillTx/>
                <a:latin typeface="Arial"/>
              </a:rPr>
              <a:t>The opportunity costs have to be identified and quantified in terms of loss of potential income or wellbeing for different interest groups</a:t>
            </a:r>
            <a:endParaRPr b="0" lang="en-US" sz="1800" strike="noStrike" u="none">
              <a:solidFill>
                <a:srgbClr val="ffffff"/>
              </a:solidFill>
              <a:effectLst/>
              <a:uFillTx/>
              <a:latin typeface="Times New Roman"/>
            </a:endParaRPr>
          </a:p>
        </p:txBody>
      </p:sp>
      <p:sp>
        <p:nvSpPr>
          <p:cNvPr id="2" name="PlaceHolder 1"/>
          <p:cNvSpPr>
            <a:spLocks noGrp="1"/>
          </p:cNvSpPr>
          <p:nvPr>
            <p:ph type="sldNum" idx="3"/>
          </p:nvPr>
        </p:nvSpPr>
        <p:spPr/>
        <p:txBody>
          <a:bodyPr/>
          <a:p>
            <a:fld id="{0FC2697E-BA15-4041-BE9D-87080E38FF76}" type="slidenum">
              <a:t>32</a:t>
            </a:fld>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3766" name=""/>
          <p:cNvSpPr/>
          <p:nvPr/>
        </p:nvSpPr>
        <p:spPr>
          <a:xfrm>
            <a:off x="330120" y="822240"/>
            <a:ext cx="8016840" cy="70164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800" strike="noStrike" u="none">
                <a:solidFill>
                  <a:srgbClr val="ffff00"/>
                </a:solidFill>
                <a:effectLst/>
                <a:uFillTx/>
                <a:latin typeface="Arial"/>
              </a:rPr>
              <a:t>Deregulating the electric industry involves social, political, economic and environmental decisions in every step of the way. The potential issues have to be identified in order to offer solutions to every interest group.</a:t>
            </a:r>
            <a:endParaRPr b="0" lang="en-US" sz="1800" strike="noStrike" u="none">
              <a:solidFill>
                <a:srgbClr val="ffffff"/>
              </a:solidFill>
              <a:effectLst/>
              <a:uFillTx/>
              <a:latin typeface="Times New Roman"/>
            </a:endParaRPr>
          </a:p>
        </p:txBody>
      </p:sp>
      <p:sp>
        <p:nvSpPr>
          <p:cNvPr id="3767" name=""/>
          <p:cNvSpPr/>
          <p:nvPr/>
        </p:nvSpPr>
        <p:spPr>
          <a:xfrm>
            <a:off x="330120" y="2158920"/>
            <a:ext cx="1638360" cy="946080"/>
          </a:xfrm>
          <a:prstGeom prst="rect">
            <a:avLst/>
          </a:prstGeom>
          <a:gradFill rotWithShape="0">
            <a:gsLst>
              <a:gs pos="0">
                <a:srgbClr val="754600"/>
              </a:gs>
              <a:gs pos="50000">
                <a:srgbClr val="ff9900"/>
              </a:gs>
              <a:gs pos="100000">
                <a:srgbClr val="754600"/>
              </a:gs>
            </a:gsLst>
            <a:lin ang="54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800" strike="noStrike" u="none">
                <a:solidFill>
                  <a:srgbClr val="000066"/>
                </a:solidFill>
                <a:effectLst/>
                <a:uFillTx/>
                <a:latin typeface="Arial"/>
              </a:rPr>
              <a:t>Social</a:t>
            </a:r>
            <a:endParaRPr b="0" lang="en-US" sz="1800" strike="noStrike" u="none">
              <a:solidFill>
                <a:srgbClr val="ffffff"/>
              </a:solidFill>
              <a:effectLst/>
              <a:uFillTx/>
              <a:latin typeface="Times New Roman"/>
            </a:endParaRPr>
          </a:p>
        </p:txBody>
      </p:sp>
      <p:sp>
        <p:nvSpPr>
          <p:cNvPr id="3768" name=""/>
          <p:cNvSpPr/>
          <p:nvPr/>
        </p:nvSpPr>
        <p:spPr>
          <a:xfrm>
            <a:off x="330120" y="3386160"/>
            <a:ext cx="1638360" cy="838080"/>
          </a:xfrm>
          <a:prstGeom prst="rect">
            <a:avLst/>
          </a:prstGeom>
          <a:gradFill rotWithShape="0">
            <a:gsLst>
              <a:gs pos="0">
                <a:srgbClr val="754600"/>
              </a:gs>
              <a:gs pos="50000">
                <a:srgbClr val="ff9900"/>
              </a:gs>
              <a:gs pos="100000">
                <a:srgbClr val="754600"/>
              </a:gs>
            </a:gsLst>
            <a:lin ang="54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800" strike="noStrike" u="none">
                <a:solidFill>
                  <a:srgbClr val="000066"/>
                </a:solidFill>
                <a:effectLst/>
                <a:uFillTx/>
                <a:latin typeface="Arial"/>
              </a:rPr>
              <a:t>Political</a:t>
            </a:r>
            <a:endParaRPr b="0" lang="en-US" sz="1800" strike="noStrike" u="none">
              <a:solidFill>
                <a:srgbClr val="ffffff"/>
              </a:solidFill>
              <a:effectLst/>
              <a:uFillTx/>
              <a:latin typeface="Times New Roman"/>
            </a:endParaRPr>
          </a:p>
        </p:txBody>
      </p:sp>
      <p:sp>
        <p:nvSpPr>
          <p:cNvPr id="3769" name=""/>
          <p:cNvSpPr/>
          <p:nvPr/>
        </p:nvSpPr>
        <p:spPr>
          <a:xfrm>
            <a:off x="330120" y="4505400"/>
            <a:ext cx="1638360" cy="838080"/>
          </a:xfrm>
          <a:prstGeom prst="rect">
            <a:avLst/>
          </a:prstGeom>
          <a:gradFill rotWithShape="0">
            <a:gsLst>
              <a:gs pos="0">
                <a:srgbClr val="754600"/>
              </a:gs>
              <a:gs pos="50000">
                <a:srgbClr val="ff9900"/>
              </a:gs>
              <a:gs pos="100000">
                <a:srgbClr val="754600"/>
              </a:gs>
            </a:gsLst>
            <a:lin ang="54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800" strike="noStrike" u="none">
                <a:solidFill>
                  <a:srgbClr val="000066"/>
                </a:solidFill>
                <a:effectLst/>
                <a:uFillTx/>
                <a:latin typeface="Arial"/>
              </a:rPr>
              <a:t>Economic</a:t>
            </a:r>
            <a:endParaRPr b="0" lang="en-US" sz="1800" strike="noStrike" u="none">
              <a:solidFill>
                <a:srgbClr val="ffffff"/>
              </a:solidFill>
              <a:effectLst/>
              <a:uFillTx/>
              <a:latin typeface="Times New Roman"/>
            </a:endParaRPr>
          </a:p>
        </p:txBody>
      </p:sp>
      <p:sp>
        <p:nvSpPr>
          <p:cNvPr id="3770" name=""/>
          <p:cNvSpPr/>
          <p:nvPr/>
        </p:nvSpPr>
        <p:spPr>
          <a:xfrm>
            <a:off x="2279880" y="2043000"/>
            <a:ext cx="2199960" cy="1068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ffffff"/>
                </a:solidFill>
                <a:effectLst/>
                <a:uFillTx/>
                <a:latin typeface="Arial"/>
              </a:rPr>
              <a:t> Tariffs </a:t>
            </a:r>
            <a:endParaRPr b="0" lang="en-US" sz="16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ffffff"/>
                </a:solidFill>
                <a:effectLst/>
                <a:uFillTx/>
                <a:latin typeface="Arial"/>
              </a:rPr>
              <a:t> Subsidies</a:t>
            </a:r>
            <a:endParaRPr b="0" lang="en-US" sz="16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ffffff"/>
                </a:solidFill>
                <a:effectLst/>
                <a:uFillTx/>
                <a:latin typeface="Arial"/>
              </a:rPr>
              <a:t> Coverage</a:t>
            </a:r>
            <a:endParaRPr b="0" lang="en-US" sz="16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ffffff"/>
                </a:solidFill>
                <a:effectLst/>
                <a:uFillTx/>
                <a:latin typeface="Arial"/>
              </a:rPr>
              <a:t> Rural electrification</a:t>
            </a:r>
            <a:endParaRPr b="0" lang="en-US" sz="1600" strike="noStrike" u="none">
              <a:solidFill>
                <a:srgbClr val="ffffff"/>
              </a:solidFill>
              <a:effectLst/>
              <a:uFillTx/>
              <a:latin typeface="Times New Roman"/>
            </a:endParaRPr>
          </a:p>
        </p:txBody>
      </p:sp>
      <p:sp>
        <p:nvSpPr>
          <p:cNvPr id="3771" name=""/>
          <p:cNvSpPr/>
          <p:nvPr/>
        </p:nvSpPr>
        <p:spPr>
          <a:xfrm>
            <a:off x="2277360" y="3255840"/>
            <a:ext cx="1523880" cy="1068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ffffff"/>
                </a:solidFill>
                <a:effectLst/>
                <a:uFillTx/>
                <a:latin typeface="Arial"/>
              </a:rPr>
              <a:t> Unions</a:t>
            </a:r>
            <a:endParaRPr b="0" lang="en-US" sz="16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ffffff"/>
                </a:solidFill>
                <a:effectLst/>
                <a:uFillTx/>
                <a:latin typeface="Arial"/>
              </a:rPr>
              <a:t> Employment</a:t>
            </a:r>
            <a:endParaRPr b="0" lang="en-US" sz="16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ffffff"/>
                </a:solidFill>
                <a:effectLst/>
                <a:uFillTx/>
                <a:latin typeface="Arial"/>
              </a:rPr>
              <a:t> Nationalism</a:t>
            </a:r>
            <a:endParaRPr b="0" lang="en-US" sz="16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ffffff"/>
                </a:solidFill>
                <a:effectLst/>
                <a:uFillTx/>
                <a:latin typeface="Arial"/>
              </a:rPr>
              <a:t> Rule of law</a:t>
            </a:r>
            <a:endParaRPr b="0" lang="en-US" sz="1600" strike="noStrike" u="none">
              <a:solidFill>
                <a:srgbClr val="ffffff"/>
              </a:solidFill>
              <a:effectLst/>
              <a:uFillTx/>
              <a:latin typeface="Times New Roman"/>
            </a:endParaRPr>
          </a:p>
        </p:txBody>
      </p:sp>
      <p:sp>
        <p:nvSpPr>
          <p:cNvPr id="3772" name=""/>
          <p:cNvSpPr/>
          <p:nvPr/>
        </p:nvSpPr>
        <p:spPr>
          <a:xfrm>
            <a:off x="2278080" y="4348080"/>
            <a:ext cx="2390760" cy="1068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ffffff"/>
                </a:solidFill>
                <a:effectLst/>
                <a:uFillTx/>
                <a:latin typeface="Arial"/>
              </a:rPr>
              <a:t> Economic Conditions</a:t>
            </a:r>
            <a:endParaRPr b="0" lang="en-US" sz="16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ffffff"/>
                </a:solidFill>
                <a:effectLst/>
                <a:uFillTx/>
                <a:latin typeface="Arial"/>
              </a:rPr>
              <a:t> Market Structure</a:t>
            </a:r>
            <a:endParaRPr b="0" lang="en-US" sz="16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ffffff"/>
                </a:solidFill>
                <a:effectLst/>
                <a:uFillTx/>
                <a:latin typeface="Arial"/>
              </a:rPr>
              <a:t> Industry Structure</a:t>
            </a:r>
            <a:endParaRPr b="0" lang="en-US" sz="16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ffffff"/>
                </a:solidFill>
                <a:effectLst/>
                <a:uFillTx/>
                <a:latin typeface="Arial"/>
              </a:rPr>
              <a:t> Tax policy</a:t>
            </a:r>
            <a:endParaRPr b="0" lang="en-US" sz="1600" strike="noStrike" u="none">
              <a:solidFill>
                <a:srgbClr val="ffffff"/>
              </a:solidFill>
              <a:effectLst/>
              <a:uFillTx/>
              <a:latin typeface="Times New Roman"/>
            </a:endParaRPr>
          </a:p>
        </p:txBody>
      </p:sp>
      <p:sp>
        <p:nvSpPr>
          <p:cNvPr id="3773" name=""/>
          <p:cNvSpPr/>
          <p:nvPr/>
        </p:nvSpPr>
        <p:spPr>
          <a:xfrm rot="5400000">
            <a:off x="2628360" y="3911400"/>
            <a:ext cx="4736880" cy="368280"/>
          </a:xfrm>
          <a:prstGeom prst="triangle">
            <a:avLst>
              <a:gd name="adj" fmla="val 50000"/>
            </a:avLst>
          </a:prstGeom>
          <a:gradFill rotWithShape="0">
            <a:gsLst>
              <a:gs pos="0">
                <a:srgbClr val="c00000"/>
              </a:gs>
              <a:gs pos="100000">
                <a:srgbClr val="ff0000"/>
              </a:gs>
            </a:gsLst>
            <a:lin ang="13500000"/>
          </a:gradFill>
          <a:ln w="0">
            <a:noFill/>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Times New Roman"/>
            </a:endParaRPr>
          </a:p>
        </p:txBody>
      </p:sp>
      <p:sp>
        <p:nvSpPr>
          <p:cNvPr id="3774" name=""/>
          <p:cNvSpPr/>
          <p:nvPr/>
        </p:nvSpPr>
        <p:spPr>
          <a:xfrm>
            <a:off x="5546880" y="2235240"/>
            <a:ext cx="3139920" cy="350604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ffffff"/>
                </a:solidFill>
                <a:effectLst/>
                <a:uFillTx/>
                <a:latin typeface="Arial"/>
              </a:rPr>
              <a:t> In every decision, regardless of size or importance, more than one of these factors will be present.</a:t>
            </a:r>
            <a:endParaRPr b="0" lang="en-US" sz="16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ffffff"/>
                </a:solidFill>
                <a:effectLst/>
                <a:uFillTx/>
                <a:latin typeface="Arial"/>
              </a:rPr>
              <a:t> When designing a strategy these elements have to be clearly identified.</a:t>
            </a:r>
            <a:endParaRPr b="0" lang="en-US" sz="16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ffffff"/>
                </a:solidFill>
                <a:effectLst/>
                <a:uFillTx/>
                <a:latin typeface="Arial"/>
              </a:rPr>
              <a:t> Generally, the approach will have to be to solve the least complicated issues first.</a:t>
            </a:r>
            <a:endParaRPr b="0" lang="en-US" sz="1600" strike="noStrike" u="none">
              <a:solidFill>
                <a:srgbClr val="ffffff"/>
              </a:solidFill>
              <a:effectLst/>
              <a:uFillTx/>
              <a:latin typeface="Times New Roman"/>
            </a:endParaRPr>
          </a:p>
        </p:txBody>
      </p:sp>
      <p:graphicFrame>
        <p:nvGraphicFramePr>
          <p:cNvPr id="3775" name=""/>
          <p:cNvGraphicFramePr/>
          <p:nvPr/>
        </p:nvGraphicFramePr>
        <p:xfrm>
          <a:off x="8547120" y="0"/>
          <a:ext cx="595440" cy="587520"/>
        </p:xfrm>
        <a:graphic>
          <a:graphicData uri="http://schemas.openxmlformats.org/presentationml/2006/ole">
            <p:oleObj r:id="rId1" spid="">
              <p:embed/>
              <p:pic>
                <p:nvPicPr>
                  <p:cNvPr id="3776" name="" descr=""/>
                  <p:cNvPicPr/>
                  <p:nvPr/>
                </p:nvPicPr>
                <p:blipFill>
                  <a:blip r:embed="rId2"/>
                  <a:stretch/>
                </p:blipFill>
                <p:spPr>
                  <a:xfrm>
                    <a:off x="8547120" y="0"/>
                    <a:ext cx="595440" cy="587520"/>
                  </a:xfrm>
                  <a:prstGeom prst="rect">
                    <a:avLst/>
                  </a:prstGeom>
                  <a:noFill/>
                  <a:ln w="0">
                    <a:noFill/>
                  </a:ln>
                </p:spPr>
              </p:pic>
            </p:oleObj>
          </a:graphicData>
        </a:graphic>
      </p:graphicFrame>
      <p:sp>
        <p:nvSpPr>
          <p:cNvPr id="3777" name=""/>
          <p:cNvSpPr/>
          <p:nvPr/>
        </p:nvSpPr>
        <p:spPr>
          <a:xfrm>
            <a:off x="328680" y="117360"/>
            <a:ext cx="50389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5. Identify potential obstacles to change</a:t>
            </a:r>
            <a:endParaRPr b="0" lang="en-US" sz="2400" strike="noStrike" u="none">
              <a:solidFill>
                <a:srgbClr val="ffffff"/>
              </a:solidFill>
              <a:effectLst/>
              <a:uFillTx/>
              <a:latin typeface="Times New Roman"/>
            </a:endParaRPr>
          </a:p>
        </p:txBody>
      </p:sp>
      <p:sp>
        <p:nvSpPr>
          <p:cNvPr id="3778" name=""/>
          <p:cNvSpPr/>
          <p:nvPr/>
        </p:nvSpPr>
        <p:spPr>
          <a:xfrm>
            <a:off x="226800" y="1727280"/>
            <a:ext cx="23403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ffffff"/>
                </a:solidFill>
                <a:effectLst/>
                <a:uFillTx/>
                <a:latin typeface="Arial"/>
              </a:rPr>
              <a:t>POTENTIAL OBSTACLES</a:t>
            </a:r>
            <a:endParaRPr b="0" lang="en-US" sz="1400" strike="noStrike" u="none">
              <a:solidFill>
                <a:srgbClr val="ffffff"/>
              </a:solidFill>
              <a:effectLst/>
              <a:uFillTx/>
              <a:latin typeface="Times New Roman"/>
            </a:endParaRPr>
          </a:p>
        </p:txBody>
      </p:sp>
      <p:sp>
        <p:nvSpPr>
          <p:cNvPr id="3779" name=""/>
          <p:cNvSpPr/>
          <p:nvPr/>
        </p:nvSpPr>
        <p:spPr>
          <a:xfrm>
            <a:off x="343080" y="5626080"/>
            <a:ext cx="1638000" cy="838080"/>
          </a:xfrm>
          <a:prstGeom prst="rect">
            <a:avLst/>
          </a:prstGeom>
          <a:gradFill rotWithShape="0">
            <a:gsLst>
              <a:gs pos="0">
                <a:srgbClr val="754600"/>
              </a:gs>
              <a:gs pos="50000">
                <a:srgbClr val="ff9900"/>
              </a:gs>
              <a:gs pos="100000">
                <a:srgbClr val="754600"/>
              </a:gs>
            </a:gsLst>
            <a:lin ang="54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800" strike="noStrike" u="none">
                <a:solidFill>
                  <a:srgbClr val="000066"/>
                </a:solidFill>
                <a:effectLst/>
                <a:uFillTx/>
                <a:latin typeface="Arial"/>
              </a:rPr>
              <a:t>Environmental</a:t>
            </a:r>
            <a:endParaRPr b="0" lang="en-US" sz="1800" strike="noStrike" u="none">
              <a:solidFill>
                <a:srgbClr val="ffffff"/>
              </a:solidFill>
              <a:effectLst/>
              <a:uFillTx/>
              <a:latin typeface="Times New Roman"/>
            </a:endParaRPr>
          </a:p>
        </p:txBody>
      </p:sp>
      <p:sp>
        <p:nvSpPr>
          <p:cNvPr id="3780" name=""/>
          <p:cNvSpPr/>
          <p:nvPr/>
        </p:nvSpPr>
        <p:spPr>
          <a:xfrm>
            <a:off x="2278080" y="5516640"/>
            <a:ext cx="2244960" cy="13125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ffffff"/>
                </a:solidFill>
                <a:effectLst/>
                <a:uFillTx/>
                <a:latin typeface="Arial"/>
              </a:rPr>
              <a:t> Emissions</a:t>
            </a:r>
            <a:endParaRPr b="0" lang="en-US" sz="16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ffffff"/>
                </a:solidFill>
                <a:effectLst/>
                <a:uFillTx/>
                <a:latin typeface="Arial"/>
              </a:rPr>
              <a:t> Regional impact</a:t>
            </a:r>
            <a:endParaRPr b="0" lang="en-US" sz="16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ffffff"/>
                </a:solidFill>
                <a:effectLst/>
                <a:uFillTx/>
                <a:latin typeface="Arial"/>
              </a:rPr>
              <a:t> Conservation policy</a:t>
            </a:r>
            <a:endParaRPr b="0" lang="en-US" sz="16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ffffff"/>
                </a:solidFill>
                <a:effectLst/>
                <a:uFillTx/>
                <a:latin typeface="Arial"/>
              </a:rPr>
              <a:t> NGO’s</a:t>
            </a:r>
            <a:endParaRPr b="0" lang="en-US" sz="16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Times New Roman"/>
            </a:endParaRPr>
          </a:p>
        </p:txBody>
      </p:sp>
      <p:sp>
        <p:nvSpPr>
          <p:cNvPr id="2" name="PlaceHolder 1"/>
          <p:cNvSpPr>
            <a:spLocks noGrp="1"/>
          </p:cNvSpPr>
          <p:nvPr>
            <p:ph type="sldNum" idx="3"/>
          </p:nvPr>
        </p:nvSpPr>
        <p:spPr/>
        <p:txBody>
          <a:bodyPr/>
          <a:p>
            <a:fld id="{9E0ADF92-43C0-4581-A5F1-06805A22E391}" type="slidenum">
              <a:t>33</a:t>
            </a:fld>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3781" name=""/>
          <p:cNvSpPr txBox="1"/>
          <p:nvPr/>
        </p:nvSpPr>
        <p:spPr>
          <a:xfrm>
            <a:off x="6553080" y="6248520"/>
            <a:ext cx="1905120" cy="457200"/>
          </a:xfrm>
          <a:prstGeom prst="rect">
            <a:avLst/>
          </a:prstGeom>
          <a:noFill/>
          <a:ln w="0">
            <a:noFill/>
          </a:ln>
        </p:spPr>
        <p:txBody>
          <a:bodyPr lIns="90000" rIns="90000" tIns="46800" bIns="46800" anchor="t">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25215F9-6B94-494C-B8CE-3FDA73AF3971}" type="slidenum">
              <a:rPr b="0" lang="en-US" sz="1400" strike="noStrike" u="none">
                <a:solidFill>
                  <a:srgbClr val="ffffff"/>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3782" name=""/>
          <p:cNvSpPr txBox="1"/>
          <p:nvPr/>
        </p:nvSpPr>
        <p:spPr>
          <a:xfrm>
            <a:off x="3124080" y="6248520"/>
            <a:ext cx="2895840" cy="457200"/>
          </a:xfrm>
          <a:prstGeom prst="rect">
            <a:avLst/>
          </a:prstGeom>
          <a:noFill/>
          <a:ln w="0">
            <a:noFill/>
          </a:ln>
        </p:spPr>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&lt;footer&gt;</a:t>
            </a:r>
            <a:endParaRPr b="0" lang="en-US" sz="1400" strike="noStrike" u="none">
              <a:solidFill>
                <a:srgbClr val="000000"/>
              </a:solidFill>
              <a:effectLst/>
              <a:uFillTx/>
              <a:latin typeface="Times New Roman"/>
            </a:endParaRPr>
          </a:p>
        </p:txBody>
      </p:sp>
      <p:sp>
        <p:nvSpPr>
          <p:cNvPr id="3783" name=""/>
          <p:cNvSpPr/>
          <p:nvPr/>
        </p:nvSpPr>
        <p:spPr>
          <a:xfrm>
            <a:off x="326880" y="747720"/>
            <a:ext cx="7864560" cy="91584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800" strike="noStrike" u="none">
                <a:solidFill>
                  <a:srgbClr val="ffff00"/>
                </a:solidFill>
                <a:effectLst/>
                <a:uFillTx/>
                <a:latin typeface="Arial"/>
              </a:rPr>
              <a:t>After identifying the starting point and the “easy changes” the other required changes must be identified and classified by their economic and social benefits and by their political difficulty.</a:t>
            </a:r>
            <a:endParaRPr b="0" lang="en-US" sz="1800" strike="noStrike" u="none">
              <a:solidFill>
                <a:srgbClr val="ffffff"/>
              </a:solidFill>
              <a:effectLst/>
              <a:uFillTx/>
              <a:latin typeface="Times New Roman"/>
            </a:endParaRPr>
          </a:p>
        </p:txBody>
      </p:sp>
      <p:grpSp>
        <p:nvGrpSpPr>
          <p:cNvPr id="3784" name=""/>
          <p:cNvGrpSpPr/>
          <p:nvPr/>
        </p:nvGrpSpPr>
        <p:grpSpPr>
          <a:xfrm>
            <a:off x="2970720" y="3211560"/>
            <a:ext cx="172080" cy="334440"/>
            <a:chOff x="2970720" y="3211560"/>
            <a:chExt cx="172080" cy="334440"/>
          </a:xfrm>
        </p:grpSpPr>
        <p:sp>
          <p:nvSpPr>
            <p:cNvPr id="3785" name=""/>
            <p:cNvSpPr/>
            <p:nvPr/>
          </p:nvSpPr>
          <p:spPr>
            <a:xfrm>
              <a:off x="2797200" y="3211560"/>
              <a:ext cx="345600" cy="334440"/>
            </a:xfrm>
            <a:prstGeom prst="ellipse">
              <a:avLst/>
            </a:prstGeom>
            <a:solidFill>
              <a:srgbClr val="ff9900"/>
            </a:solidFill>
            <a:ln w="9360">
              <a:solidFill>
                <a:srgbClr val="ffffff"/>
              </a:solidFill>
              <a:miter/>
            </a:ln>
          </p:spPr>
          <p:style>
            <a:lnRef idx="0"/>
            <a:fillRef idx="0"/>
            <a:effectRef idx="0"/>
            <a:fontRef idx="minor"/>
          </p:style>
          <p:txBody>
            <a:bodyPr wrap="none" lIns="0" rIns="0" tIns="0" bIns="0" anchor="ctr">
              <a:spAutoFit/>
            </a:bodyPr>
            <a:p>
              <a:endParaRPr b="0" lang="en-US" sz="2400" strike="noStrike" u="none">
                <a:solidFill>
                  <a:srgbClr val="ffffff"/>
                </a:solidFill>
                <a:effectLst/>
                <a:uFillTx/>
                <a:latin typeface="Times New Roman"/>
              </a:endParaRPr>
            </a:p>
          </p:txBody>
        </p:sp>
        <p:sp>
          <p:nvSpPr>
            <p:cNvPr id="3786" name=""/>
            <p:cNvSpPr/>
            <p:nvPr/>
          </p:nvSpPr>
          <p:spPr>
            <a:xfrm>
              <a:off x="2970720" y="3211560"/>
              <a:ext cx="773094112920" cy="333360"/>
            </a:xfrm>
            <a:custGeom>
              <a:avLst/>
              <a:gdLst/>
              <a:ahLst/>
              <a:rect l="l" t="t" r="r" b="b"/>
              <a:pathLst>
                <a:path stroke="0" w="21600" h="21600">
                  <a:moveTo>
                    <a:pt x="10800" y="0"/>
                  </a:moveTo>
                  <a:arcTo wR="10800" hR="10800" stAng="-5400000" swAng="0"/>
                  <a:lnTo>
                    <a:pt x="10800" y="10800"/>
                  </a:lnTo>
                  <a:close/>
                </a:path>
                <a:path fill="none" w="21600" h="21600">
                  <a:moveTo>
                    <a:pt x="10800" y="0"/>
                  </a:moveTo>
                  <a:arcTo wR="10800" hR="10800" stAng="-5400000" swAng="0"/>
                </a:path>
              </a:pathLst>
            </a:custGeom>
            <a:solidFill>
              <a:srgbClr val="ffffff"/>
            </a:solidFill>
            <a:ln w="9360">
              <a:solidFill>
                <a:srgbClr val="ffffff"/>
              </a:solidFill>
              <a:miter/>
            </a:ln>
          </p:spPr>
          <p:style>
            <a:lnRef idx="0"/>
            <a:fillRef idx="0"/>
            <a:effectRef idx="0"/>
            <a:fontRef idx="minor"/>
          </p:style>
          <p:txBody>
            <a:bodyPr wrap="none" lIns="0" rIns="0" tIns="0" bIns="0" anchor="ctr">
              <a:spAutoFit/>
            </a:bodyPr>
            <a:p>
              <a:endParaRPr b="0" lang="en-US" sz="2400" strike="noStrike" u="none">
                <a:solidFill>
                  <a:srgbClr val="ffffff"/>
                </a:solidFill>
                <a:effectLst/>
                <a:uFillTx/>
                <a:latin typeface="Times New Roman"/>
              </a:endParaRPr>
            </a:p>
          </p:txBody>
        </p:sp>
      </p:grpSp>
      <p:grpSp>
        <p:nvGrpSpPr>
          <p:cNvPr id="3787" name=""/>
          <p:cNvGrpSpPr/>
          <p:nvPr/>
        </p:nvGrpSpPr>
        <p:grpSpPr>
          <a:xfrm>
            <a:off x="4116240" y="5283360"/>
            <a:ext cx="345960" cy="334440"/>
            <a:chOff x="4116240" y="5283360"/>
            <a:chExt cx="345960" cy="334440"/>
          </a:xfrm>
        </p:grpSpPr>
        <p:sp>
          <p:nvSpPr>
            <p:cNvPr id="3788" name=""/>
            <p:cNvSpPr/>
            <p:nvPr/>
          </p:nvSpPr>
          <p:spPr>
            <a:xfrm>
              <a:off x="4116240" y="5283360"/>
              <a:ext cx="345960" cy="334440"/>
            </a:xfrm>
            <a:prstGeom prst="ellipse">
              <a:avLst/>
            </a:prstGeom>
            <a:solidFill>
              <a:srgbClr val="ff9900"/>
            </a:solidFill>
            <a:ln w="9360">
              <a:solidFill>
                <a:srgbClr val="ffffff"/>
              </a:solidFill>
              <a:miter/>
            </a:ln>
          </p:spPr>
          <p:style>
            <a:lnRef idx="0"/>
            <a:fillRef idx="0"/>
            <a:effectRef idx="0"/>
            <a:fontRef idx="minor"/>
          </p:style>
          <p:txBody>
            <a:bodyPr wrap="none" lIns="0" rIns="0" tIns="0" bIns="0" anchor="ctr">
              <a:spAutoFit/>
            </a:bodyPr>
            <a:p>
              <a:endParaRPr b="0" lang="en-US" sz="2400" strike="noStrike" u="none">
                <a:solidFill>
                  <a:srgbClr val="ffffff"/>
                </a:solidFill>
                <a:effectLst/>
                <a:uFillTx/>
                <a:latin typeface="Times New Roman"/>
              </a:endParaRPr>
            </a:p>
          </p:txBody>
        </p:sp>
        <p:sp>
          <p:nvSpPr>
            <p:cNvPr id="3789" name=""/>
            <p:cNvSpPr/>
            <p:nvPr/>
          </p:nvSpPr>
          <p:spPr>
            <a:xfrm>
              <a:off x="4116600" y="5283360"/>
              <a:ext cx="344880" cy="33336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solidFill>
              <a:srgbClr val="f8f8f8"/>
            </a:solidFill>
            <a:ln w="9360">
              <a:solidFill>
                <a:srgbClr val="ffffff"/>
              </a:solidFill>
              <a:miter/>
            </a:ln>
          </p:spPr>
          <p:style>
            <a:lnRef idx="0"/>
            <a:fillRef idx="0"/>
            <a:effectRef idx="0"/>
            <a:fontRef idx="minor"/>
          </p:style>
          <p:txBody>
            <a:bodyPr wrap="none" lIns="0" rIns="0" tIns="0" bIns="0" anchor="ctr">
              <a:spAutoFit/>
            </a:bodyPr>
            <a:p>
              <a:endParaRPr b="0" lang="en-US" sz="2400" strike="noStrike" u="none">
                <a:solidFill>
                  <a:srgbClr val="ffffff"/>
                </a:solidFill>
                <a:effectLst/>
                <a:uFillTx/>
                <a:latin typeface="Times New Roman"/>
              </a:endParaRPr>
            </a:p>
          </p:txBody>
        </p:sp>
      </p:grpSp>
      <p:grpSp>
        <p:nvGrpSpPr>
          <p:cNvPr id="3790" name=""/>
          <p:cNvGrpSpPr/>
          <p:nvPr/>
        </p:nvGrpSpPr>
        <p:grpSpPr>
          <a:xfrm>
            <a:off x="2797200" y="5281560"/>
            <a:ext cx="345600" cy="337680"/>
            <a:chOff x="2797200" y="5281560"/>
            <a:chExt cx="345600" cy="337680"/>
          </a:xfrm>
        </p:grpSpPr>
        <p:sp>
          <p:nvSpPr>
            <p:cNvPr id="3791" name=""/>
            <p:cNvSpPr/>
            <p:nvPr/>
          </p:nvSpPr>
          <p:spPr>
            <a:xfrm>
              <a:off x="2797200" y="5281560"/>
              <a:ext cx="345600" cy="337680"/>
            </a:xfrm>
            <a:prstGeom prst="ellipse">
              <a:avLst/>
            </a:prstGeom>
            <a:solidFill>
              <a:srgbClr val="ff9900"/>
            </a:solidFill>
            <a:ln w="9360">
              <a:solidFill>
                <a:srgbClr val="ffffff"/>
              </a:solidFill>
              <a:miter/>
            </a:ln>
          </p:spPr>
          <p:style>
            <a:lnRef idx="0"/>
            <a:fillRef idx="0"/>
            <a:effectRef idx="0"/>
            <a:fontRef idx="minor"/>
          </p:style>
          <p:txBody>
            <a:bodyPr wrap="none" lIns="0" rIns="0" tIns="0" bIns="0" anchor="ctr">
              <a:spAutoFit/>
            </a:bodyPr>
            <a:p>
              <a:endParaRPr b="0" lang="en-US" sz="2400" strike="noStrike" u="none">
                <a:solidFill>
                  <a:srgbClr val="ffffff"/>
                </a:solidFill>
                <a:effectLst/>
                <a:uFillTx/>
                <a:latin typeface="Times New Roman"/>
              </a:endParaRPr>
            </a:p>
          </p:txBody>
        </p:sp>
        <p:sp>
          <p:nvSpPr>
            <p:cNvPr id="3792" name=""/>
            <p:cNvSpPr/>
            <p:nvPr/>
          </p:nvSpPr>
          <p:spPr>
            <a:xfrm>
              <a:off x="2797560" y="5281560"/>
              <a:ext cx="344880" cy="337320"/>
            </a:xfrm>
            <a:custGeom>
              <a:avLst/>
              <a:gdLst/>
              <a:ahLst/>
              <a:rect l="l" t="t" r="r" b="b"/>
              <a:pathLst>
                <a:path stroke="0" w="21600" h="21600">
                  <a:moveTo>
                    <a:pt x="10800" y="0"/>
                  </a:moveTo>
                  <a:arcTo wR="10800" hR="10800" stAng="-5400000" swAng="10800000"/>
                  <a:lnTo>
                    <a:pt x="10800" y="10800"/>
                  </a:lnTo>
                  <a:close/>
                </a:path>
                <a:path fill="none" w="21600" h="21600">
                  <a:moveTo>
                    <a:pt x="10800" y="0"/>
                  </a:moveTo>
                  <a:arcTo wR="10800" hR="10800" stAng="-5400000" swAng="10800000"/>
                </a:path>
              </a:pathLst>
            </a:custGeom>
            <a:solidFill>
              <a:srgbClr val="f8f8f8"/>
            </a:solidFill>
            <a:ln w="9360">
              <a:solidFill>
                <a:srgbClr val="ffffff"/>
              </a:solidFill>
              <a:miter/>
            </a:ln>
          </p:spPr>
          <p:style>
            <a:lnRef idx="0"/>
            <a:fillRef idx="0"/>
            <a:effectRef idx="0"/>
            <a:fontRef idx="minor"/>
          </p:style>
          <p:txBody>
            <a:bodyPr wrap="none" lIns="0" rIns="0" tIns="0" bIns="0" anchor="ctr">
              <a:spAutoFit/>
            </a:bodyPr>
            <a:p>
              <a:endParaRPr b="0" lang="en-US" sz="2400" strike="noStrike" u="none">
                <a:solidFill>
                  <a:srgbClr val="ffffff"/>
                </a:solidFill>
                <a:effectLst/>
                <a:uFillTx/>
                <a:latin typeface="Times New Roman"/>
              </a:endParaRPr>
            </a:p>
          </p:txBody>
        </p:sp>
      </p:grpSp>
      <p:grpSp>
        <p:nvGrpSpPr>
          <p:cNvPr id="3793" name=""/>
          <p:cNvGrpSpPr/>
          <p:nvPr/>
        </p:nvGrpSpPr>
        <p:grpSpPr>
          <a:xfrm>
            <a:off x="2970720" y="3859200"/>
            <a:ext cx="172080" cy="334440"/>
            <a:chOff x="2970720" y="3859200"/>
            <a:chExt cx="172080" cy="334440"/>
          </a:xfrm>
        </p:grpSpPr>
        <p:sp>
          <p:nvSpPr>
            <p:cNvPr id="3794" name=""/>
            <p:cNvSpPr/>
            <p:nvPr/>
          </p:nvSpPr>
          <p:spPr>
            <a:xfrm>
              <a:off x="2797200" y="3859200"/>
              <a:ext cx="345600" cy="334440"/>
            </a:xfrm>
            <a:prstGeom prst="ellipse">
              <a:avLst/>
            </a:prstGeom>
            <a:solidFill>
              <a:srgbClr val="ff9900"/>
            </a:solidFill>
            <a:ln w="9360">
              <a:solidFill>
                <a:srgbClr val="ffffff"/>
              </a:solidFill>
              <a:miter/>
            </a:ln>
          </p:spPr>
          <p:style>
            <a:lnRef idx="0"/>
            <a:fillRef idx="0"/>
            <a:effectRef idx="0"/>
            <a:fontRef idx="minor"/>
          </p:style>
          <p:txBody>
            <a:bodyPr wrap="none" lIns="0" rIns="0" tIns="0" bIns="0" anchor="ctr">
              <a:spAutoFit/>
            </a:bodyPr>
            <a:p>
              <a:endParaRPr b="0" lang="en-US" sz="2400" strike="noStrike" u="none">
                <a:solidFill>
                  <a:srgbClr val="ffffff"/>
                </a:solidFill>
                <a:effectLst/>
                <a:uFillTx/>
                <a:latin typeface="Times New Roman"/>
              </a:endParaRPr>
            </a:p>
          </p:txBody>
        </p:sp>
        <p:sp>
          <p:nvSpPr>
            <p:cNvPr id="3795" name=""/>
            <p:cNvSpPr/>
            <p:nvPr/>
          </p:nvSpPr>
          <p:spPr>
            <a:xfrm>
              <a:off x="2970720" y="3859200"/>
              <a:ext cx="773094112920" cy="333360"/>
            </a:xfrm>
            <a:custGeom>
              <a:avLst/>
              <a:gdLst/>
              <a:ahLst/>
              <a:rect l="l" t="t" r="r" b="b"/>
              <a:pathLst>
                <a:path stroke="0" w="21600" h="21600">
                  <a:moveTo>
                    <a:pt x="10800" y="0"/>
                  </a:moveTo>
                  <a:arcTo wR="10800" hR="10800" stAng="-5400000" swAng="0"/>
                  <a:lnTo>
                    <a:pt x="10800" y="10800"/>
                  </a:lnTo>
                  <a:close/>
                </a:path>
                <a:path fill="none" w="21600" h="21600">
                  <a:moveTo>
                    <a:pt x="10800" y="0"/>
                  </a:moveTo>
                  <a:arcTo wR="10800" hR="10800" stAng="-5400000" swAng="0"/>
                </a:path>
              </a:pathLst>
            </a:custGeom>
            <a:solidFill>
              <a:srgbClr val="ffffff"/>
            </a:solidFill>
            <a:ln w="9360">
              <a:solidFill>
                <a:srgbClr val="ffffff"/>
              </a:solidFill>
              <a:miter/>
            </a:ln>
          </p:spPr>
          <p:style>
            <a:lnRef idx="0"/>
            <a:fillRef idx="0"/>
            <a:effectRef idx="0"/>
            <a:fontRef idx="minor"/>
          </p:style>
          <p:txBody>
            <a:bodyPr wrap="none" lIns="0" rIns="0" tIns="0" bIns="0" anchor="ctr">
              <a:spAutoFit/>
            </a:bodyPr>
            <a:p>
              <a:endParaRPr b="0" lang="en-US" sz="2400" strike="noStrike" u="none">
                <a:solidFill>
                  <a:srgbClr val="ffffff"/>
                </a:solidFill>
                <a:effectLst/>
                <a:uFillTx/>
                <a:latin typeface="Times New Roman"/>
              </a:endParaRPr>
            </a:p>
          </p:txBody>
        </p:sp>
      </p:grpSp>
      <p:grpSp>
        <p:nvGrpSpPr>
          <p:cNvPr id="3796" name=""/>
          <p:cNvGrpSpPr/>
          <p:nvPr/>
        </p:nvGrpSpPr>
        <p:grpSpPr>
          <a:xfrm>
            <a:off x="5673600" y="5283360"/>
            <a:ext cx="345960" cy="334440"/>
            <a:chOff x="5673600" y="5283360"/>
            <a:chExt cx="345960" cy="334440"/>
          </a:xfrm>
        </p:grpSpPr>
        <p:sp>
          <p:nvSpPr>
            <p:cNvPr id="3797" name=""/>
            <p:cNvSpPr/>
            <p:nvPr/>
          </p:nvSpPr>
          <p:spPr>
            <a:xfrm>
              <a:off x="5673600" y="5283360"/>
              <a:ext cx="345960" cy="334440"/>
            </a:xfrm>
            <a:prstGeom prst="ellipse">
              <a:avLst/>
            </a:prstGeom>
            <a:solidFill>
              <a:srgbClr val="ff9900"/>
            </a:solidFill>
            <a:ln w="9360">
              <a:solidFill>
                <a:srgbClr val="ffffff"/>
              </a:solidFill>
              <a:miter/>
            </a:ln>
          </p:spPr>
          <p:style>
            <a:lnRef idx="0"/>
            <a:fillRef idx="0"/>
            <a:effectRef idx="0"/>
            <a:fontRef idx="minor"/>
          </p:style>
          <p:txBody>
            <a:bodyPr wrap="none" lIns="0" rIns="0" tIns="0" bIns="0" anchor="ctr">
              <a:spAutoFit/>
            </a:bodyPr>
            <a:p>
              <a:endParaRPr b="0" lang="en-US" sz="2400" strike="noStrike" u="none">
                <a:solidFill>
                  <a:srgbClr val="ffffff"/>
                </a:solidFill>
                <a:effectLst/>
                <a:uFillTx/>
                <a:latin typeface="Times New Roman"/>
              </a:endParaRPr>
            </a:p>
          </p:txBody>
        </p:sp>
        <p:sp>
          <p:nvSpPr>
            <p:cNvPr id="3798" name=""/>
            <p:cNvSpPr/>
            <p:nvPr/>
          </p:nvSpPr>
          <p:spPr>
            <a:xfrm>
              <a:off x="5673960" y="5283360"/>
              <a:ext cx="344880" cy="33336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solidFill>
              <a:srgbClr val="f8f8f8"/>
            </a:solidFill>
            <a:ln w="9360">
              <a:solidFill>
                <a:srgbClr val="ffffff"/>
              </a:solidFill>
              <a:miter/>
            </a:ln>
          </p:spPr>
          <p:style>
            <a:lnRef idx="0"/>
            <a:fillRef idx="0"/>
            <a:effectRef idx="0"/>
            <a:fontRef idx="minor"/>
          </p:style>
          <p:txBody>
            <a:bodyPr wrap="none" lIns="0" rIns="0" tIns="0" bIns="0" anchor="ctr">
              <a:spAutoFit/>
            </a:bodyPr>
            <a:p>
              <a:endParaRPr b="0" lang="en-US" sz="2400" strike="noStrike" u="none">
                <a:solidFill>
                  <a:srgbClr val="ffffff"/>
                </a:solidFill>
                <a:effectLst/>
                <a:uFillTx/>
                <a:latin typeface="Times New Roman"/>
              </a:endParaRPr>
            </a:p>
          </p:txBody>
        </p:sp>
      </p:grpSp>
      <p:grpSp>
        <p:nvGrpSpPr>
          <p:cNvPr id="3799" name=""/>
          <p:cNvGrpSpPr/>
          <p:nvPr/>
        </p:nvGrpSpPr>
        <p:grpSpPr>
          <a:xfrm>
            <a:off x="4116240" y="3209760"/>
            <a:ext cx="345960" cy="336240"/>
            <a:chOff x="4116240" y="3209760"/>
            <a:chExt cx="345960" cy="336240"/>
          </a:xfrm>
        </p:grpSpPr>
        <p:sp>
          <p:nvSpPr>
            <p:cNvPr id="3800" name=""/>
            <p:cNvSpPr/>
            <p:nvPr/>
          </p:nvSpPr>
          <p:spPr>
            <a:xfrm>
              <a:off x="4116240" y="3209760"/>
              <a:ext cx="345960" cy="336240"/>
            </a:xfrm>
            <a:prstGeom prst="ellipse">
              <a:avLst/>
            </a:prstGeom>
            <a:solidFill>
              <a:srgbClr val="ff9900"/>
            </a:solidFill>
            <a:ln w="9360">
              <a:solidFill>
                <a:srgbClr val="ffffff"/>
              </a:solidFill>
              <a:miter/>
            </a:ln>
          </p:spPr>
          <p:style>
            <a:lnRef idx="0"/>
            <a:fillRef idx="0"/>
            <a:effectRef idx="0"/>
            <a:fontRef idx="minor"/>
          </p:style>
          <p:txBody>
            <a:bodyPr wrap="none" lIns="0" rIns="0" tIns="0" bIns="0" anchor="ctr">
              <a:spAutoFit/>
            </a:bodyPr>
            <a:p>
              <a:endParaRPr b="0" lang="en-US" sz="2400" strike="noStrike" u="none">
                <a:solidFill>
                  <a:srgbClr val="ffffff"/>
                </a:solidFill>
                <a:effectLst/>
                <a:uFillTx/>
                <a:latin typeface="Times New Roman"/>
              </a:endParaRPr>
            </a:p>
          </p:txBody>
        </p:sp>
        <p:sp>
          <p:nvSpPr>
            <p:cNvPr id="3801" name=""/>
            <p:cNvSpPr/>
            <p:nvPr/>
          </p:nvSpPr>
          <p:spPr>
            <a:xfrm>
              <a:off x="4116240" y="3209760"/>
              <a:ext cx="345600" cy="335880"/>
            </a:xfrm>
            <a:custGeom>
              <a:avLst/>
              <a:gdLst/>
              <a:ahLst/>
              <a:rect l="l" t="t" r="r" b="b"/>
              <a:pathLst>
                <a:path stroke="0" w="21600" h="21600">
                  <a:moveTo>
                    <a:pt x="10800" y="0"/>
                  </a:moveTo>
                  <a:arcTo wR="10800" hR="10800" stAng="-5400000" swAng="16200000"/>
                  <a:lnTo>
                    <a:pt x="10800" y="10800"/>
                  </a:lnTo>
                  <a:close/>
                </a:path>
                <a:path fill="none" w="21600" h="21600">
                  <a:moveTo>
                    <a:pt x="10800" y="0"/>
                  </a:moveTo>
                  <a:arcTo wR="10800" hR="10800" stAng="-5400000" swAng="16200000"/>
                </a:path>
              </a:pathLst>
            </a:custGeom>
            <a:solidFill>
              <a:srgbClr val="f8f8f8"/>
            </a:solidFill>
            <a:ln w="9360">
              <a:solidFill>
                <a:srgbClr val="ffffff"/>
              </a:solidFill>
              <a:miter/>
            </a:ln>
          </p:spPr>
          <p:style>
            <a:lnRef idx="0"/>
            <a:fillRef idx="0"/>
            <a:effectRef idx="0"/>
            <a:fontRef idx="minor"/>
          </p:style>
          <p:txBody>
            <a:bodyPr wrap="none" lIns="0" rIns="0" tIns="0" bIns="0" anchor="ctr">
              <a:spAutoFit/>
            </a:bodyPr>
            <a:p>
              <a:endParaRPr b="0" lang="en-US" sz="2400" strike="noStrike" u="none">
                <a:solidFill>
                  <a:srgbClr val="ffffff"/>
                </a:solidFill>
                <a:effectLst/>
                <a:uFillTx/>
                <a:latin typeface="Times New Roman"/>
              </a:endParaRPr>
            </a:p>
          </p:txBody>
        </p:sp>
      </p:grpSp>
      <p:grpSp>
        <p:nvGrpSpPr>
          <p:cNvPr id="3802" name=""/>
          <p:cNvGrpSpPr/>
          <p:nvPr/>
        </p:nvGrpSpPr>
        <p:grpSpPr>
          <a:xfrm>
            <a:off x="4116240" y="3859200"/>
            <a:ext cx="345960" cy="334440"/>
            <a:chOff x="4116240" y="3859200"/>
            <a:chExt cx="345960" cy="334440"/>
          </a:xfrm>
        </p:grpSpPr>
        <p:sp>
          <p:nvSpPr>
            <p:cNvPr id="3803" name=""/>
            <p:cNvSpPr/>
            <p:nvPr/>
          </p:nvSpPr>
          <p:spPr>
            <a:xfrm>
              <a:off x="4116240" y="3859200"/>
              <a:ext cx="345960" cy="334440"/>
            </a:xfrm>
            <a:prstGeom prst="ellipse">
              <a:avLst/>
            </a:prstGeom>
            <a:solidFill>
              <a:srgbClr val="ff9900"/>
            </a:solidFill>
            <a:ln w="9360">
              <a:solidFill>
                <a:srgbClr val="ffffff"/>
              </a:solidFill>
              <a:miter/>
            </a:ln>
          </p:spPr>
          <p:style>
            <a:lnRef idx="0"/>
            <a:fillRef idx="0"/>
            <a:effectRef idx="0"/>
            <a:fontRef idx="minor"/>
          </p:style>
          <p:txBody>
            <a:bodyPr wrap="none" lIns="0" rIns="0" tIns="0" bIns="0" anchor="ctr">
              <a:spAutoFit/>
            </a:bodyPr>
            <a:p>
              <a:endParaRPr b="0" lang="en-US" sz="2400" strike="noStrike" u="none">
                <a:solidFill>
                  <a:srgbClr val="ffffff"/>
                </a:solidFill>
                <a:effectLst/>
                <a:uFillTx/>
                <a:latin typeface="Times New Roman"/>
              </a:endParaRPr>
            </a:p>
          </p:txBody>
        </p:sp>
        <p:sp>
          <p:nvSpPr>
            <p:cNvPr id="3804" name=""/>
            <p:cNvSpPr/>
            <p:nvPr/>
          </p:nvSpPr>
          <p:spPr>
            <a:xfrm>
              <a:off x="4116240" y="3859200"/>
              <a:ext cx="345960" cy="334440"/>
            </a:xfrm>
            <a:prstGeom prst="ellipse">
              <a:avLst/>
            </a:prstGeom>
            <a:solidFill>
              <a:srgbClr val="f8f8f8"/>
            </a:solidFill>
            <a:ln w="9360">
              <a:solidFill>
                <a:srgbClr val="ffffff"/>
              </a:solidFill>
              <a:miter/>
            </a:ln>
          </p:spPr>
          <p:style>
            <a:lnRef idx="0"/>
            <a:fillRef idx="0"/>
            <a:effectRef idx="0"/>
            <a:fontRef idx="minor"/>
          </p:style>
          <p:txBody>
            <a:bodyPr wrap="none" lIns="0" rIns="0" tIns="0" bIns="0" anchor="ctr">
              <a:spAutoFit/>
            </a:bodyPr>
            <a:p>
              <a:endParaRPr b="0" lang="en-US" sz="2400" strike="noStrike" u="none">
                <a:solidFill>
                  <a:srgbClr val="ffffff"/>
                </a:solidFill>
                <a:effectLst/>
                <a:uFillTx/>
                <a:latin typeface="Times New Roman"/>
              </a:endParaRPr>
            </a:p>
          </p:txBody>
        </p:sp>
      </p:grpSp>
      <p:grpSp>
        <p:nvGrpSpPr>
          <p:cNvPr id="3805" name=""/>
          <p:cNvGrpSpPr/>
          <p:nvPr/>
        </p:nvGrpSpPr>
        <p:grpSpPr>
          <a:xfrm>
            <a:off x="2970720" y="4557600"/>
            <a:ext cx="172080" cy="334800"/>
            <a:chOff x="2970720" y="4557600"/>
            <a:chExt cx="172080" cy="334800"/>
          </a:xfrm>
        </p:grpSpPr>
        <p:sp>
          <p:nvSpPr>
            <p:cNvPr id="3806" name=""/>
            <p:cNvSpPr/>
            <p:nvPr/>
          </p:nvSpPr>
          <p:spPr>
            <a:xfrm>
              <a:off x="2797200" y="4557600"/>
              <a:ext cx="345600" cy="334800"/>
            </a:xfrm>
            <a:prstGeom prst="ellipse">
              <a:avLst/>
            </a:prstGeom>
            <a:solidFill>
              <a:srgbClr val="ff9900"/>
            </a:solidFill>
            <a:ln w="9360">
              <a:solidFill>
                <a:srgbClr val="ffffff"/>
              </a:solidFill>
              <a:miter/>
            </a:ln>
          </p:spPr>
          <p:style>
            <a:lnRef idx="0"/>
            <a:fillRef idx="0"/>
            <a:effectRef idx="0"/>
            <a:fontRef idx="minor"/>
          </p:style>
          <p:txBody>
            <a:bodyPr wrap="none" lIns="0" rIns="0" tIns="0" bIns="0" anchor="ctr">
              <a:spAutoFit/>
            </a:bodyPr>
            <a:p>
              <a:endParaRPr b="0" lang="en-US" sz="2400" strike="noStrike" u="none">
                <a:solidFill>
                  <a:srgbClr val="ffffff"/>
                </a:solidFill>
                <a:effectLst/>
                <a:uFillTx/>
                <a:latin typeface="Times New Roman"/>
              </a:endParaRPr>
            </a:p>
          </p:txBody>
        </p:sp>
        <p:sp>
          <p:nvSpPr>
            <p:cNvPr id="3807" name=""/>
            <p:cNvSpPr/>
            <p:nvPr/>
          </p:nvSpPr>
          <p:spPr>
            <a:xfrm>
              <a:off x="2970720" y="4557600"/>
              <a:ext cx="773094112920" cy="334440"/>
            </a:xfrm>
            <a:custGeom>
              <a:avLst/>
              <a:gdLst/>
              <a:ahLst/>
              <a:rect l="l" t="t" r="r" b="b"/>
              <a:pathLst>
                <a:path stroke="0" w="21600" h="21600">
                  <a:moveTo>
                    <a:pt x="10800" y="0"/>
                  </a:moveTo>
                  <a:arcTo wR="10800" hR="10800" stAng="-5400000" swAng="0"/>
                  <a:lnTo>
                    <a:pt x="10800" y="10800"/>
                  </a:lnTo>
                  <a:close/>
                </a:path>
                <a:path fill="none" w="21600" h="21600">
                  <a:moveTo>
                    <a:pt x="10800" y="0"/>
                  </a:moveTo>
                  <a:arcTo wR="10800" hR="10800" stAng="-5400000" swAng="0"/>
                </a:path>
              </a:pathLst>
            </a:custGeom>
            <a:solidFill>
              <a:srgbClr val="ffffff"/>
            </a:solidFill>
            <a:ln w="9360">
              <a:solidFill>
                <a:srgbClr val="ffffff"/>
              </a:solidFill>
              <a:miter/>
            </a:ln>
          </p:spPr>
          <p:style>
            <a:lnRef idx="0"/>
            <a:fillRef idx="0"/>
            <a:effectRef idx="0"/>
            <a:fontRef idx="minor"/>
          </p:style>
          <p:txBody>
            <a:bodyPr wrap="none" lIns="0" rIns="0" tIns="0" bIns="0" anchor="ctr">
              <a:spAutoFit/>
            </a:bodyPr>
            <a:p>
              <a:endParaRPr b="0" lang="en-US" sz="2400" strike="noStrike" u="none">
                <a:solidFill>
                  <a:srgbClr val="ffffff"/>
                </a:solidFill>
                <a:effectLst/>
                <a:uFillTx/>
                <a:latin typeface="Times New Roman"/>
              </a:endParaRPr>
            </a:p>
          </p:txBody>
        </p:sp>
      </p:grpSp>
      <p:grpSp>
        <p:nvGrpSpPr>
          <p:cNvPr id="3808" name=""/>
          <p:cNvGrpSpPr/>
          <p:nvPr/>
        </p:nvGrpSpPr>
        <p:grpSpPr>
          <a:xfrm>
            <a:off x="5673600" y="4554360"/>
            <a:ext cx="345960" cy="338040"/>
            <a:chOff x="5673600" y="4554360"/>
            <a:chExt cx="345960" cy="338040"/>
          </a:xfrm>
        </p:grpSpPr>
        <p:sp>
          <p:nvSpPr>
            <p:cNvPr id="3809" name=""/>
            <p:cNvSpPr/>
            <p:nvPr/>
          </p:nvSpPr>
          <p:spPr>
            <a:xfrm>
              <a:off x="5673600" y="4554360"/>
              <a:ext cx="345960" cy="338040"/>
            </a:xfrm>
            <a:prstGeom prst="ellipse">
              <a:avLst/>
            </a:prstGeom>
            <a:solidFill>
              <a:srgbClr val="ff9900"/>
            </a:solidFill>
            <a:ln w="9360">
              <a:solidFill>
                <a:srgbClr val="ffffff"/>
              </a:solidFill>
              <a:miter/>
            </a:ln>
          </p:spPr>
          <p:style>
            <a:lnRef idx="0"/>
            <a:fillRef idx="0"/>
            <a:effectRef idx="0"/>
            <a:fontRef idx="minor"/>
          </p:style>
          <p:txBody>
            <a:bodyPr wrap="none" lIns="0" rIns="0" tIns="0" bIns="0" anchor="ctr">
              <a:spAutoFit/>
            </a:bodyPr>
            <a:p>
              <a:endParaRPr b="0" lang="en-US" sz="2400" strike="noStrike" u="none">
                <a:solidFill>
                  <a:srgbClr val="ffffff"/>
                </a:solidFill>
                <a:effectLst/>
                <a:uFillTx/>
                <a:latin typeface="Times New Roman"/>
              </a:endParaRPr>
            </a:p>
          </p:txBody>
        </p:sp>
        <p:sp>
          <p:nvSpPr>
            <p:cNvPr id="3810" name=""/>
            <p:cNvSpPr/>
            <p:nvPr/>
          </p:nvSpPr>
          <p:spPr>
            <a:xfrm>
              <a:off x="5673960" y="4554360"/>
              <a:ext cx="344880" cy="337680"/>
            </a:xfrm>
            <a:custGeom>
              <a:avLst/>
              <a:gdLst/>
              <a:ahLst/>
              <a:rect l="l" t="t" r="r" b="b"/>
              <a:pathLst>
                <a:path stroke="0" w="21600" h="21600">
                  <a:moveTo>
                    <a:pt x="10800" y="0"/>
                  </a:moveTo>
                  <a:arcTo wR="10800" hR="10800" stAng="-5400000" swAng="10800000"/>
                  <a:lnTo>
                    <a:pt x="10800" y="10800"/>
                  </a:lnTo>
                  <a:close/>
                </a:path>
                <a:path fill="none" w="21600" h="21600">
                  <a:moveTo>
                    <a:pt x="10800" y="0"/>
                  </a:moveTo>
                  <a:arcTo wR="10800" hR="10800" stAng="-5400000" swAng="10800000"/>
                </a:path>
              </a:pathLst>
            </a:custGeom>
            <a:solidFill>
              <a:srgbClr val="f8f8f8"/>
            </a:solidFill>
            <a:ln w="9360">
              <a:solidFill>
                <a:srgbClr val="ffffff"/>
              </a:solidFill>
              <a:miter/>
            </a:ln>
          </p:spPr>
          <p:style>
            <a:lnRef idx="0"/>
            <a:fillRef idx="0"/>
            <a:effectRef idx="0"/>
            <a:fontRef idx="minor"/>
          </p:style>
          <p:txBody>
            <a:bodyPr wrap="none" lIns="0" rIns="0" tIns="0" bIns="0" anchor="ctr">
              <a:spAutoFit/>
            </a:bodyPr>
            <a:p>
              <a:endParaRPr b="0" lang="en-US" sz="2400" strike="noStrike" u="none">
                <a:solidFill>
                  <a:srgbClr val="ffffff"/>
                </a:solidFill>
                <a:effectLst/>
                <a:uFillTx/>
                <a:latin typeface="Times New Roman"/>
              </a:endParaRPr>
            </a:p>
          </p:txBody>
        </p:sp>
      </p:grpSp>
      <p:grpSp>
        <p:nvGrpSpPr>
          <p:cNvPr id="3811" name=""/>
          <p:cNvGrpSpPr/>
          <p:nvPr/>
        </p:nvGrpSpPr>
        <p:grpSpPr>
          <a:xfrm>
            <a:off x="5673600" y="3859200"/>
            <a:ext cx="345960" cy="336240"/>
            <a:chOff x="5673600" y="3859200"/>
            <a:chExt cx="345960" cy="336240"/>
          </a:xfrm>
        </p:grpSpPr>
        <p:sp>
          <p:nvSpPr>
            <p:cNvPr id="3812" name=""/>
            <p:cNvSpPr/>
            <p:nvPr/>
          </p:nvSpPr>
          <p:spPr>
            <a:xfrm>
              <a:off x="5673600" y="3859200"/>
              <a:ext cx="345960" cy="336240"/>
            </a:xfrm>
            <a:prstGeom prst="ellipse">
              <a:avLst/>
            </a:prstGeom>
            <a:solidFill>
              <a:srgbClr val="ff9900"/>
            </a:solidFill>
            <a:ln w="9360">
              <a:solidFill>
                <a:srgbClr val="ffffff"/>
              </a:solidFill>
              <a:miter/>
            </a:ln>
          </p:spPr>
          <p:style>
            <a:lnRef idx="0"/>
            <a:fillRef idx="0"/>
            <a:effectRef idx="0"/>
            <a:fontRef idx="minor"/>
          </p:style>
          <p:txBody>
            <a:bodyPr wrap="none" lIns="0" rIns="0" tIns="0" bIns="0" anchor="ctr">
              <a:spAutoFit/>
            </a:bodyPr>
            <a:p>
              <a:endParaRPr b="0" lang="en-US" sz="2400" strike="noStrike" u="none">
                <a:solidFill>
                  <a:srgbClr val="ffffff"/>
                </a:solidFill>
                <a:effectLst/>
                <a:uFillTx/>
                <a:latin typeface="Times New Roman"/>
              </a:endParaRPr>
            </a:p>
          </p:txBody>
        </p:sp>
        <p:sp>
          <p:nvSpPr>
            <p:cNvPr id="3813" name=""/>
            <p:cNvSpPr/>
            <p:nvPr/>
          </p:nvSpPr>
          <p:spPr>
            <a:xfrm>
              <a:off x="5673600" y="3859200"/>
              <a:ext cx="345600" cy="335880"/>
            </a:xfrm>
            <a:custGeom>
              <a:avLst/>
              <a:gdLst/>
              <a:ahLst/>
              <a:rect l="l" t="t" r="r" b="b"/>
              <a:pathLst>
                <a:path stroke="0" w="21600" h="21600">
                  <a:moveTo>
                    <a:pt x="10800" y="0"/>
                  </a:moveTo>
                  <a:arcTo wR="10800" hR="10800" stAng="-5400000" swAng="16200000"/>
                  <a:lnTo>
                    <a:pt x="10800" y="10800"/>
                  </a:lnTo>
                  <a:close/>
                </a:path>
                <a:path fill="none" w="21600" h="21600">
                  <a:moveTo>
                    <a:pt x="10800" y="0"/>
                  </a:moveTo>
                  <a:arcTo wR="10800" hR="10800" stAng="-5400000" swAng="16200000"/>
                </a:path>
              </a:pathLst>
            </a:custGeom>
            <a:solidFill>
              <a:srgbClr val="f8f8f8"/>
            </a:solidFill>
            <a:ln w="9360">
              <a:solidFill>
                <a:srgbClr val="ffffff"/>
              </a:solidFill>
              <a:miter/>
            </a:ln>
          </p:spPr>
          <p:style>
            <a:lnRef idx="0"/>
            <a:fillRef idx="0"/>
            <a:effectRef idx="0"/>
            <a:fontRef idx="minor"/>
          </p:style>
          <p:txBody>
            <a:bodyPr wrap="none" lIns="0" rIns="0" tIns="0" bIns="0" anchor="ctr">
              <a:spAutoFit/>
            </a:bodyPr>
            <a:p>
              <a:endParaRPr b="0" lang="en-US" sz="2400" strike="noStrike" u="none">
                <a:solidFill>
                  <a:srgbClr val="ffffff"/>
                </a:solidFill>
                <a:effectLst/>
                <a:uFillTx/>
                <a:latin typeface="Times New Roman"/>
              </a:endParaRPr>
            </a:p>
          </p:txBody>
        </p:sp>
      </p:grpSp>
      <p:grpSp>
        <p:nvGrpSpPr>
          <p:cNvPr id="3814" name=""/>
          <p:cNvGrpSpPr/>
          <p:nvPr/>
        </p:nvGrpSpPr>
        <p:grpSpPr>
          <a:xfrm>
            <a:off x="5673600" y="3211560"/>
            <a:ext cx="345960" cy="334440"/>
            <a:chOff x="5673600" y="3211560"/>
            <a:chExt cx="345960" cy="334440"/>
          </a:xfrm>
        </p:grpSpPr>
        <p:sp>
          <p:nvSpPr>
            <p:cNvPr id="3815" name=""/>
            <p:cNvSpPr/>
            <p:nvPr/>
          </p:nvSpPr>
          <p:spPr>
            <a:xfrm>
              <a:off x="5673600" y="3211560"/>
              <a:ext cx="345960" cy="334440"/>
            </a:xfrm>
            <a:prstGeom prst="ellipse">
              <a:avLst/>
            </a:prstGeom>
            <a:solidFill>
              <a:srgbClr val="ff9900"/>
            </a:solidFill>
            <a:ln w="9360">
              <a:solidFill>
                <a:srgbClr val="ffffff"/>
              </a:solidFill>
              <a:miter/>
            </a:ln>
          </p:spPr>
          <p:style>
            <a:lnRef idx="0"/>
            <a:fillRef idx="0"/>
            <a:effectRef idx="0"/>
            <a:fontRef idx="minor"/>
          </p:style>
          <p:txBody>
            <a:bodyPr wrap="none" lIns="0" rIns="0" tIns="0" bIns="0" anchor="ctr">
              <a:spAutoFit/>
            </a:bodyPr>
            <a:p>
              <a:endParaRPr b="0" lang="en-US" sz="2400" strike="noStrike" u="none">
                <a:solidFill>
                  <a:srgbClr val="ffffff"/>
                </a:solidFill>
                <a:effectLst/>
                <a:uFillTx/>
                <a:latin typeface="Times New Roman"/>
              </a:endParaRPr>
            </a:p>
          </p:txBody>
        </p:sp>
        <p:sp>
          <p:nvSpPr>
            <p:cNvPr id="3816" name=""/>
            <p:cNvSpPr/>
            <p:nvPr/>
          </p:nvSpPr>
          <p:spPr>
            <a:xfrm>
              <a:off x="5673600" y="3211560"/>
              <a:ext cx="345960" cy="334440"/>
            </a:xfrm>
            <a:prstGeom prst="ellipse">
              <a:avLst/>
            </a:prstGeom>
            <a:solidFill>
              <a:srgbClr val="f8f8f8"/>
            </a:solidFill>
            <a:ln w="9360">
              <a:solidFill>
                <a:srgbClr val="ffffff"/>
              </a:solidFill>
              <a:miter/>
            </a:ln>
          </p:spPr>
          <p:style>
            <a:lnRef idx="0"/>
            <a:fillRef idx="0"/>
            <a:effectRef idx="0"/>
            <a:fontRef idx="minor"/>
          </p:style>
          <p:txBody>
            <a:bodyPr wrap="none" lIns="0" rIns="0" tIns="0" bIns="0" anchor="ctr">
              <a:spAutoFit/>
            </a:bodyPr>
            <a:p>
              <a:endParaRPr b="0" lang="en-US" sz="2400" strike="noStrike" u="none">
                <a:solidFill>
                  <a:srgbClr val="ffffff"/>
                </a:solidFill>
                <a:effectLst/>
                <a:uFillTx/>
                <a:latin typeface="Times New Roman"/>
              </a:endParaRPr>
            </a:p>
          </p:txBody>
        </p:sp>
      </p:grpSp>
      <p:sp>
        <p:nvSpPr>
          <p:cNvPr id="3817" name=""/>
          <p:cNvSpPr/>
          <p:nvPr/>
        </p:nvSpPr>
        <p:spPr>
          <a:xfrm>
            <a:off x="2313720" y="2633760"/>
            <a:ext cx="114948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ffffff"/>
                </a:solidFill>
                <a:effectLst/>
                <a:uFillTx/>
                <a:latin typeface="Arial"/>
              </a:rPr>
              <a:t>Economic</a:t>
            </a:r>
            <a:endParaRPr b="0" lang="en-US" sz="1600" strike="noStrike" u="none">
              <a:solidFill>
                <a:srgbClr val="ffffff"/>
              </a:solidFill>
              <a:effectLst/>
              <a:uFillTx/>
              <a:latin typeface="Times New Roman"/>
            </a:endParaRPr>
          </a:p>
        </p:txBody>
      </p:sp>
      <p:sp>
        <p:nvSpPr>
          <p:cNvPr id="3818" name=""/>
          <p:cNvSpPr/>
          <p:nvPr/>
        </p:nvSpPr>
        <p:spPr>
          <a:xfrm>
            <a:off x="3939120" y="2633760"/>
            <a:ext cx="77796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ffffff"/>
                </a:solidFill>
                <a:effectLst/>
                <a:uFillTx/>
                <a:latin typeface="Arial"/>
              </a:rPr>
              <a:t>Social</a:t>
            </a:r>
            <a:endParaRPr b="0" lang="en-US" sz="1600" strike="noStrike" u="none">
              <a:solidFill>
                <a:srgbClr val="ffffff"/>
              </a:solidFill>
              <a:effectLst/>
              <a:uFillTx/>
              <a:latin typeface="Times New Roman"/>
            </a:endParaRPr>
          </a:p>
        </p:txBody>
      </p:sp>
      <p:sp>
        <p:nvSpPr>
          <p:cNvPr id="3819" name=""/>
          <p:cNvSpPr/>
          <p:nvPr/>
        </p:nvSpPr>
        <p:spPr>
          <a:xfrm>
            <a:off x="5312160" y="2633760"/>
            <a:ext cx="95796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ffffff"/>
                </a:solidFill>
                <a:effectLst/>
                <a:uFillTx/>
                <a:latin typeface="Arial"/>
              </a:rPr>
              <a:t>Political</a:t>
            </a:r>
            <a:endParaRPr b="0" lang="en-US" sz="1600" strike="noStrike" u="none">
              <a:solidFill>
                <a:srgbClr val="ffffff"/>
              </a:solidFill>
              <a:effectLst/>
              <a:uFillTx/>
              <a:latin typeface="Times New Roman"/>
            </a:endParaRPr>
          </a:p>
        </p:txBody>
      </p:sp>
      <p:grpSp>
        <p:nvGrpSpPr>
          <p:cNvPr id="3820" name=""/>
          <p:cNvGrpSpPr/>
          <p:nvPr/>
        </p:nvGrpSpPr>
        <p:grpSpPr>
          <a:xfrm>
            <a:off x="7338240" y="1986120"/>
            <a:ext cx="1653120" cy="663480"/>
            <a:chOff x="7338240" y="1986120"/>
            <a:chExt cx="1653120" cy="663480"/>
          </a:xfrm>
        </p:grpSpPr>
        <p:sp>
          <p:nvSpPr>
            <p:cNvPr id="3821" name=""/>
            <p:cNvSpPr/>
            <p:nvPr/>
          </p:nvSpPr>
          <p:spPr>
            <a:xfrm>
              <a:off x="7523280" y="1986120"/>
              <a:ext cx="1468080" cy="663480"/>
            </a:xfrm>
            <a:prstGeom prst="rect">
              <a:avLst/>
            </a:prstGeom>
            <a:noFill/>
            <a:ln w="0">
              <a:noFill/>
            </a:ln>
          </p:spPr>
          <p:style>
            <a:lnRef idx="0"/>
            <a:fillRef idx="0"/>
            <a:effectRef idx="0"/>
            <a:fontRef idx="minor"/>
          </p:style>
          <p:txBody>
            <a:bodyPr lIns="0" rIns="0" tIns="0" bIns="0" anchor="t">
              <a:spAutoFit/>
            </a:bodyPr>
            <a:p>
              <a:pPr>
                <a:lnSpc>
                  <a:spcPct val="100000"/>
                </a:lnSpc>
                <a:spcAft>
                  <a:spcPts val="451"/>
                </a:spcAft>
                <a:tabLst>
                  <a:tab algn="l" pos="0"/>
                  <a:tab algn="l" pos="892080"/>
                  <a:tab algn="l" pos="1784520"/>
                  <a:tab algn="l" pos="2676600"/>
                  <a:tab algn="l" pos="3568680"/>
                  <a:tab algn="l" pos="4460760"/>
                  <a:tab algn="l" pos="5353200"/>
                  <a:tab algn="l" pos="6245280"/>
                  <a:tab algn="l" pos="7137360"/>
                  <a:tab algn="l" pos="8029440"/>
                  <a:tab algn="l" pos="8921880"/>
                  <a:tab algn="l" pos="9813960"/>
                  <a:tab algn="l" pos="10706040"/>
                </a:tabLst>
              </a:pPr>
              <a:r>
                <a:rPr b="1" lang="en-US" sz="1200" strike="noStrike" u="none">
                  <a:solidFill>
                    <a:srgbClr val="ffffff"/>
                  </a:solidFill>
                  <a:effectLst/>
                  <a:uFillTx/>
                  <a:latin typeface="Arial"/>
                </a:rPr>
                <a:t>Very attractive</a:t>
              </a:r>
              <a:endParaRPr b="0" lang="en-US" sz="1200" strike="noStrike" u="none">
                <a:solidFill>
                  <a:srgbClr val="ffffff"/>
                </a:solidFill>
                <a:effectLst/>
                <a:uFillTx/>
                <a:latin typeface="Times New Roman"/>
              </a:endParaRPr>
            </a:p>
            <a:p>
              <a:pPr>
                <a:lnSpc>
                  <a:spcPct val="100000"/>
                </a:lnSpc>
                <a:spcAft>
                  <a:spcPts val="451"/>
                </a:spcAft>
                <a:tabLst>
                  <a:tab algn="l" pos="0"/>
                  <a:tab algn="l" pos="892080"/>
                  <a:tab algn="l" pos="1784520"/>
                  <a:tab algn="l" pos="2676600"/>
                  <a:tab algn="l" pos="3568680"/>
                  <a:tab algn="l" pos="4460760"/>
                  <a:tab algn="l" pos="5353200"/>
                  <a:tab algn="l" pos="6245280"/>
                  <a:tab algn="l" pos="7137360"/>
                  <a:tab algn="l" pos="8029440"/>
                  <a:tab algn="l" pos="8921880"/>
                  <a:tab algn="l" pos="9813960"/>
                  <a:tab algn="l" pos="10706040"/>
                </a:tabLst>
              </a:pPr>
              <a:r>
                <a:rPr b="1" lang="en-US" sz="1200" strike="noStrike" u="none">
                  <a:solidFill>
                    <a:srgbClr val="ffffff"/>
                  </a:solidFill>
                  <a:effectLst/>
                  <a:uFillTx/>
                  <a:latin typeface="Arial"/>
                </a:rPr>
                <a:t>Average</a:t>
              </a:r>
              <a:endParaRPr b="0" lang="en-US" sz="1200" strike="noStrike" u="none">
                <a:solidFill>
                  <a:srgbClr val="ffffff"/>
                </a:solidFill>
                <a:effectLst/>
                <a:uFillTx/>
                <a:latin typeface="Times New Roman"/>
              </a:endParaRPr>
            </a:p>
            <a:p>
              <a:pPr>
                <a:lnSpc>
                  <a:spcPct val="100000"/>
                </a:lnSpc>
                <a:spcAft>
                  <a:spcPts val="451"/>
                </a:spcAft>
                <a:tabLst>
                  <a:tab algn="l" pos="0"/>
                  <a:tab algn="l" pos="892080"/>
                  <a:tab algn="l" pos="1784520"/>
                  <a:tab algn="l" pos="2676600"/>
                  <a:tab algn="l" pos="3568680"/>
                  <a:tab algn="l" pos="4460760"/>
                  <a:tab algn="l" pos="5353200"/>
                  <a:tab algn="l" pos="6245280"/>
                  <a:tab algn="l" pos="7137360"/>
                  <a:tab algn="l" pos="8029440"/>
                  <a:tab algn="l" pos="8921880"/>
                  <a:tab algn="l" pos="9813960"/>
                  <a:tab algn="l" pos="10706040"/>
                </a:tabLst>
              </a:pPr>
              <a:r>
                <a:rPr b="1" lang="en-US" sz="1200" strike="noStrike" u="none">
                  <a:solidFill>
                    <a:srgbClr val="ffffff"/>
                  </a:solidFill>
                  <a:effectLst/>
                  <a:uFillTx/>
                  <a:latin typeface="Arial"/>
                </a:rPr>
                <a:t>Very unattractive</a:t>
              </a:r>
              <a:endParaRPr b="0" lang="en-US" sz="1200" strike="noStrike" u="none">
                <a:solidFill>
                  <a:srgbClr val="ffffff"/>
                </a:solidFill>
                <a:effectLst/>
                <a:uFillTx/>
                <a:latin typeface="Times New Roman"/>
              </a:endParaRPr>
            </a:p>
          </p:txBody>
        </p:sp>
        <p:grpSp>
          <p:nvGrpSpPr>
            <p:cNvPr id="3822" name=""/>
            <p:cNvGrpSpPr/>
            <p:nvPr/>
          </p:nvGrpSpPr>
          <p:grpSpPr>
            <a:xfrm>
              <a:off x="7338240" y="1997640"/>
              <a:ext cx="96840" cy="155880"/>
              <a:chOff x="7338240" y="1997640"/>
              <a:chExt cx="96840" cy="155880"/>
            </a:xfrm>
          </p:grpSpPr>
          <p:sp>
            <p:nvSpPr>
              <p:cNvPr id="3823" name=""/>
              <p:cNvSpPr/>
              <p:nvPr/>
            </p:nvSpPr>
            <p:spPr>
              <a:xfrm>
                <a:off x="7240680" y="1997640"/>
                <a:ext cx="194400" cy="155880"/>
              </a:xfrm>
              <a:prstGeom prst="ellipse">
                <a:avLst/>
              </a:prstGeom>
              <a:solidFill>
                <a:srgbClr val="ff9900"/>
              </a:solidFill>
              <a:ln w="9360">
                <a:solidFill>
                  <a:srgbClr val="ffffff"/>
                </a:solidFill>
                <a:miter/>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3824" name=""/>
              <p:cNvSpPr/>
              <p:nvPr/>
            </p:nvSpPr>
            <p:spPr>
              <a:xfrm>
                <a:off x="7338240" y="1997640"/>
                <a:ext cx="773094112920" cy="155160"/>
              </a:xfrm>
              <a:custGeom>
                <a:avLst/>
                <a:gdLst/>
                <a:ahLst/>
                <a:rect l="l" t="t" r="r" b="b"/>
                <a:pathLst>
                  <a:path stroke="0" w="21600" h="21600">
                    <a:moveTo>
                      <a:pt x="10800" y="0"/>
                    </a:moveTo>
                    <a:arcTo wR="10800" hR="10800" stAng="-5400000" swAng="0"/>
                    <a:lnTo>
                      <a:pt x="10800" y="10800"/>
                    </a:lnTo>
                    <a:close/>
                  </a:path>
                  <a:path fill="none" w="21600" h="21600">
                    <a:moveTo>
                      <a:pt x="10800" y="0"/>
                    </a:moveTo>
                    <a:arcTo wR="10800" hR="10800" stAng="-5400000" swAng="0"/>
                  </a:path>
                </a:pathLst>
              </a:custGeom>
              <a:solidFill>
                <a:srgbClr val="ffffff"/>
              </a:solidFill>
              <a:ln w="9360">
                <a:solidFill>
                  <a:srgbClr val="ffffff"/>
                </a:solidFill>
                <a:miter/>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grpSp>
        <p:grpSp>
          <p:nvGrpSpPr>
            <p:cNvPr id="3825" name=""/>
            <p:cNvGrpSpPr/>
            <p:nvPr/>
          </p:nvGrpSpPr>
          <p:grpSpPr>
            <a:xfrm>
              <a:off x="7240680" y="2222280"/>
              <a:ext cx="194040" cy="155520"/>
              <a:chOff x="7240680" y="2222280"/>
              <a:chExt cx="194040" cy="155520"/>
            </a:xfrm>
          </p:grpSpPr>
          <p:sp>
            <p:nvSpPr>
              <p:cNvPr id="3826" name=""/>
              <p:cNvSpPr/>
              <p:nvPr/>
            </p:nvSpPr>
            <p:spPr>
              <a:xfrm>
                <a:off x="7240680" y="2222280"/>
                <a:ext cx="194040" cy="155520"/>
              </a:xfrm>
              <a:prstGeom prst="ellipse">
                <a:avLst/>
              </a:prstGeom>
              <a:solidFill>
                <a:srgbClr val="ff9900"/>
              </a:solidFill>
              <a:ln w="9360">
                <a:solidFill>
                  <a:srgbClr val="ffffff"/>
                </a:solidFill>
                <a:miter/>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3827" name=""/>
              <p:cNvSpPr/>
              <p:nvPr/>
            </p:nvSpPr>
            <p:spPr>
              <a:xfrm>
                <a:off x="7241040" y="2222280"/>
                <a:ext cx="192960" cy="155160"/>
              </a:xfrm>
              <a:custGeom>
                <a:avLst/>
                <a:gdLst/>
                <a:ahLst/>
                <a:rect l="l" t="t" r="r" b="b"/>
                <a:pathLst>
                  <a:path stroke="0" w="21600" h="21600">
                    <a:moveTo>
                      <a:pt x="10800" y="0"/>
                    </a:moveTo>
                    <a:arcTo wR="10800" hR="10800" stAng="-5400000" swAng="10800000"/>
                    <a:lnTo>
                      <a:pt x="10800" y="10800"/>
                    </a:lnTo>
                    <a:close/>
                  </a:path>
                  <a:path fill="none" w="21600" h="21600">
                    <a:moveTo>
                      <a:pt x="10800" y="0"/>
                    </a:moveTo>
                    <a:arcTo wR="10800" hR="10800" stAng="-5400000" swAng="10800000"/>
                  </a:path>
                </a:pathLst>
              </a:custGeom>
              <a:solidFill>
                <a:srgbClr val="f8f8f8"/>
              </a:solidFill>
              <a:ln w="9360">
                <a:solidFill>
                  <a:srgbClr val="ffffff"/>
                </a:solidFill>
                <a:miter/>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grpSp>
        <p:grpSp>
          <p:nvGrpSpPr>
            <p:cNvPr id="3828" name=""/>
            <p:cNvGrpSpPr/>
            <p:nvPr/>
          </p:nvGrpSpPr>
          <p:grpSpPr>
            <a:xfrm>
              <a:off x="7240680" y="2446920"/>
              <a:ext cx="194040" cy="155520"/>
              <a:chOff x="7240680" y="2446920"/>
              <a:chExt cx="194040" cy="155520"/>
            </a:xfrm>
          </p:grpSpPr>
          <p:sp>
            <p:nvSpPr>
              <p:cNvPr id="3829" name=""/>
              <p:cNvSpPr/>
              <p:nvPr/>
            </p:nvSpPr>
            <p:spPr>
              <a:xfrm>
                <a:off x="7240680" y="2446920"/>
                <a:ext cx="194040" cy="155520"/>
              </a:xfrm>
              <a:prstGeom prst="ellipse">
                <a:avLst/>
              </a:prstGeom>
              <a:solidFill>
                <a:srgbClr val="ff9900"/>
              </a:solidFill>
              <a:ln w="9360">
                <a:solidFill>
                  <a:srgbClr val="ffffff"/>
                </a:solidFill>
                <a:miter/>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3830" name=""/>
              <p:cNvSpPr/>
              <p:nvPr/>
            </p:nvSpPr>
            <p:spPr>
              <a:xfrm>
                <a:off x="7240680" y="2446920"/>
                <a:ext cx="194040" cy="155520"/>
              </a:xfrm>
              <a:prstGeom prst="ellipse">
                <a:avLst/>
              </a:prstGeom>
              <a:solidFill>
                <a:srgbClr val="f8f8f8"/>
              </a:solidFill>
              <a:ln w="9360">
                <a:solidFill>
                  <a:srgbClr val="ffffff"/>
                </a:solidFill>
                <a:miter/>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grpSp>
      </p:grpSp>
      <p:sp>
        <p:nvSpPr>
          <p:cNvPr id="3831" name=""/>
          <p:cNvSpPr/>
          <p:nvPr/>
        </p:nvSpPr>
        <p:spPr>
          <a:xfrm>
            <a:off x="457200" y="3162240"/>
            <a:ext cx="1708200" cy="7344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ffffff"/>
                </a:solidFill>
                <a:effectLst/>
                <a:uFillTx/>
                <a:latin typeface="Arial"/>
              </a:rPr>
              <a:t>Elimination of cross subsidization</a:t>
            </a:r>
            <a:endParaRPr b="0" lang="en-US" sz="1400" strike="noStrike" u="none">
              <a:solidFill>
                <a:srgbClr val="ffffff"/>
              </a:solidFill>
              <a:effectLst/>
              <a:uFillTx/>
              <a:latin typeface="Times New Roman"/>
            </a:endParaRPr>
          </a:p>
        </p:txBody>
      </p:sp>
      <p:sp>
        <p:nvSpPr>
          <p:cNvPr id="3832" name=""/>
          <p:cNvSpPr/>
          <p:nvPr/>
        </p:nvSpPr>
        <p:spPr>
          <a:xfrm>
            <a:off x="429120" y="3873600"/>
            <a:ext cx="12409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ffffff"/>
                </a:solidFill>
                <a:effectLst/>
                <a:uFillTx/>
                <a:latin typeface="Arial"/>
              </a:rPr>
              <a:t>Privatization</a:t>
            </a:r>
            <a:endParaRPr b="0" lang="en-US" sz="1400" strike="noStrike" u="none">
              <a:solidFill>
                <a:srgbClr val="ffffff"/>
              </a:solidFill>
              <a:effectLst/>
              <a:uFillTx/>
              <a:latin typeface="Times New Roman"/>
            </a:endParaRPr>
          </a:p>
        </p:txBody>
      </p:sp>
      <p:grpSp>
        <p:nvGrpSpPr>
          <p:cNvPr id="3833" name=""/>
          <p:cNvGrpSpPr/>
          <p:nvPr/>
        </p:nvGrpSpPr>
        <p:grpSpPr>
          <a:xfrm>
            <a:off x="4116240" y="4556160"/>
            <a:ext cx="345960" cy="336240"/>
            <a:chOff x="4116240" y="4556160"/>
            <a:chExt cx="345960" cy="336240"/>
          </a:xfrm>
        </p:grpSpPr>
        <p:sp>
          <p:nvSpPr>
            <p:cNvPr id="3834" name=""/>
            <p:cNvSpPr/>
            <p:nvPr/>
          </p:nvSpPr>
          <p:spPr>
            <a:xfrm>
              <a:off x="4116240" y="4556160"/>
              <a:ext cx="345960" cy="336240"/>
            </a:xfrm>
            <a:prstGeom prst="ellipse">
              <a:avLst/>
            </a:prstGeom>
            <a:solidFill>
              <a:srgbClr val="ff9900"/>
            </a:solidFill>
            <a:ln w="9360">
              <a:solidFill>
                <a:srgbClr val="ffffff"/>
              </a:solidFill>
              <a:miter/>
            </a:ln>
          </p:spPr>
          <p:style>
            <a:lnRef idx="0"/>
            <a:fillRef idx="0"/>
            <a:effectRef idx="0"/>
            <a:fontRef idx="minor"/>
          </p:style>
          <p:txBody>
            <a:bodyPr wrap="none" lIns="0" rIns="0" tIns="0" bIns="0" anchor="ctr">
              <a:spAutoFit/>
            </a:bodyPr>
            <a:p>
              <a:endParaRPr b="0" lang="en-US" sz="2400" strike="noStrike" u="none">
                <a:solidFill>
                  <a:srgbClr val="ffffff"/>
                </a:solidFill>
                <a:effectLst/>
                <a:uFillTx/>
                <a:latin typeface="Times New Roman"/>
              </a:endParaRPr>
            </a:p>
          </p:txBody>
        </p:sp>
        <p:sp>
          <p:nvSpPr>
            <p:cNvPr id="3835" name=""/>
            <p:cNvSpPr/>
            <p:nvPr/>
          </p:nvSpPr>
          <p:spPr>
            <a:xfrm>
              <a:off x="4116240" y="4556160"/>
              <a:ext cx="345600" cy="335880"/>
            </a:xfrm>
            <a:custGeom>
              <a:avLst/>
              <a:gdLst/>
              <a:ahLst/>
              <a:rect l="l" t="t" r="r" b="b"/>
              <a:pathLst>
                <a:path stroke="0" w="21600" h="21600">
                  <a:moveTo>
                    <a:pt x="10800" y="0"/>
                  </a:moveTo>
                  <a:arcTo wR="10800" hR="10800" stAng="-5400000" swAng="16200000"/>
                  <a:lnTo>
                    <a:pt x="10800" y="10800"/>
                  </a:lnTo>
                  <a:close/>
                </a:path>
                <a:path fill="none" w="21600" h="21600">
                  <a:moveTo>
                    <a:pt x="10800" y="0"/>
                  </a:moveTo>
                  <a:arcTo wR="10800" hR="10800" stAng="-5400000" swAng="16200000"/>
                </a:path>
              </a:pathLst>
            </a:custGeom>
            <a:solidFill>
              <a:srgbClr val="f8f8f8"/>
            </a:solidFill>
            <a:ln w="9360">
              <a:solidFill>
                <a:srgbClr val="ffffff"/>
              </a:solidFill>
              <a:miter/>
            </a:ln>
          </p:spPr>
          <p:style>
            <a:lnRef idx="0"/>
            <a:fillRef idx="0"/>
            <a:effectRef idx="0"/>
            <a:fontRef idx="minor"/>
          </p:style>
          <p:txBody>
            <a:bodyPr wrap="none" lIns="0" rIns="0" tIns="0" bIns="0" anchor="ctr">
              <a:spAutoFit/>
            </a:bodyPr>
            <a:p>
              <a:endParaRPr b="0" lang="en-US" sz="2400" strike="noStrike" u="none">
                <a:solidFill>
                  <a:srgbClr val="ffffff"/>
                </a:solidFill>
                <a:effectLst/>
                <a:uFillTx/>
                <a:latin typeface="Times New Roman"/>
              </a:endParaRPr>
            </a:p>
          </p:txBody>
        </p:sp>
      </p:grpSp>
      <p:sp>
        <p:nvSpPr>
          <p:cNvPr id="3836" name=""/>
          <p:cNvSpPr/>
          <p:nvPr/>
        </p:nvSpPr>
        <p:spPr>
          <a:xfrm>
            <a:off x="365040" y="4386240"/>
            <a:ext cx="244152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ffffff"/>
                </a:solidFill>
                <a:effectLst/>
                <a:uFillTx/>
                <a:latin typeface="Arial"/>
              </a:rPr>
              <a:t>Competitive production prices</a:t>
            </a:r>
            <a:endParaRPr b="0" lang="en-US" sz="1400" strike="noStrike" u="none">
              <a:solidFill>
                <a:srgbClr val="ffffff"/>
              </a:solidFill>
              <a:effectLst/>
              <a:uFillTx/>
              <a:latin typeface="Times New Roman"/>
            </a:endParaRPr>
          </a:p>
        </p:txBody>
      </p:sp>
      <p:sp>
        <p:nvSpPr>
          <p:cNvPr id="3837" name=""/>
          <p:cNvSpPr/>
          <p:nvPr/>
        </p:nvSpPr>
        <p:spPr>
          <a:xfrm>
            <a:off x="362880" y="5332320"/>
            <a:ext cx="14983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ffffff"/>
                </a:solidFill>
                <a:effectLst/>
                <a:uFillTx/>
                <a:latin typeface="Arial"/>
              </a:rPr>
              <a:t>Corporatization</a:t>
            </a:r>
            <a:endParaRPr b="0" lang="en-US" sz="1400" strike="noStrike" u="none">
              <a:solidFill>
                <a:srgbClr val="ffffff"/>
              </a:solidFill>
              <a:effectLst/>
              <a:uFillTx/>
              <a:latin typeface="Times New Roman"/>
            </a:endParaRPr>
          </a:p>
        </p:txBody>
      </p:sp>
      <p:sp>
        <p:nvSpPr>
          <p:cNvPr id="3838" name=""/>
          <p:cNvSpPr/>
          <p:nvPr/>
        </p:nvSpPr>
        <p:spPr>
          <a:xfrm>
            <a:off x="362520" y="5942160"/>
            <a:ext cx="16275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ffffff"/>
                </a:solidFill>
                <a:effectLst/>
                <a:uFillTx/>
                <a:latin typeface="Arial"/>
              </a:rPr>
              <a:t>Customer choice</a:t>
            </a:r>
            <a:endParaRPr b="0" lang="en-US" sz="1400" strike="noStrike" u="none">
              <a:solidFill>
                <a:srgbClr val="ffffff"/>
              </a:solidFill>
              <a:effectLst/>
              <a:uFillTx/>
              <a:latin typeface="Times New Roman"/>
            </a:endParaRPr>
          </a:p>
        </p:txBody>
      </p:sp>
      <p:grpSp>
        <p:nvGrpSpPr>
          <p:cNvPr id="3839" name=""/>
          <p:cNvGrpSpPr/>
          <p:nvPr/>
        </p:nvGrpSpPr>
        <p:grpSpPr>
          <a:xfrm>
            <a:off x="2969280" y="5911920"/>
            <a:ext cx="172080" cy="334440"/>
            <a:chOff x="2969280" y="5911920"/>
            <a:chExt cx="172080" cy="334440"/>
          </a:xfrm>
        </p:grpSpPr>
        <p:sp>
          <p:nvSpPr>
            <p:cNvPr id="3840" name=""/>
            <p:cNvSpPr/>
            <p:nvPr/>
          </p:nvSpPr>
          <p:spPr>
            <a:xfrm>
              <a:off x="2795760" y="5911920"/>
              <a:ext cx="345600" cy="334440"/>
            </a:xfrm>
            <a:prstGeom prst="ellipse">
              <a:avLst/>
            </a:prstGeom>
            <a:solidFill>
              <a:srgbClr val="ff9900"/>
            </a:solidFill>
            <a:ln w="9360">
              <a:solidFill>
                <a:srgbClr val="ffffff"/>
              </a:solidFill>
              <a:miter/>
            </a:ln>
          </p:spPr>
          <p:style>
            <a:lnRef idx="0"/>
            <a:fillRef idx="0"/>
            <a:effectRef idx="0"/>
            <a:fontRef idx="minor"/>
          </p:style>
          <p:txBody>
            <a:bodyPr wrap="none" lIns="0" rIns="0" tIns="0" bIns="0" anchor="ctr">
              <a:spAutoFit/>
            </a:bodyPr>
            <a:p>
              <a:endParaRPr b="0" lang="en-US" sz="2400" strike="noStrike" u="none">
                <a:solidFill>
                  <a:srgbClr val="ffffff"/>
                </a:solidFill>
                <a:effectLst/>
                <a:uFillTx/>
                <a:latin typeface="Times New Roman"/>
              </a:endParaRPr>
            </a:p>
          </p:txBody>
        </p:sp>
        <p:sp>
          <p:nvSpPr>
            <p:cNvPr id="3841" name=""/>
            <p:cNvSpPr/>
            <p:nvPr/>
          </p:nvSpPr>
          <p:spPr>
            <a:xfrm>
              <a:off x="2969280" y="5911920"/>
              <a:ext cx="773094112920" cy="333360"/>
            </a:xfrm>
            <a:custGeom>
              <a:avLst/>
              <a:gdLst/>
              <a:ahLst/>
              <a:rect l="l" t="t" r="r" b="b"/>
              <a:pathLst>
                <a:path stroke="0" w="21600" h="21600">
                  <a:moveTo>
                    <a:pt x="10800" y="0"/>
                  </a:moveTo>
                  <a:arcTo wR="10800" hR="10800" stAng="-5400000" swAng="0"/>
                  <a:lnTo>
                    <a:pt x="10800" y="10800"/>
                  </a:lnTo>
                  <a:close/>
                </a:path>
                <a:path fill="none" w="21600" h="21600">
                  <a:moveTo>
                    <a:pt x="10800" y="0"/>
                  </a:moveTo>
                  <a:arcTo wR="10800" hR="10800" stAng="-5400000" swAng="0"/>
                </a:path>
              </a:pathLst>
            </a:custGeom>
            <a:solidFill>
              <a:srgbClr val="ffffff"/>
            </a:solidFill>
            <a:ln w="9360">
              <a:solidFill>
                <a:srgbClr val="ffffff"/>
              </a:solidFill>
              <a:miter/>
            </a:ln>
          </p:spPr>
          <p:style>
            <a:lnRef idx="0"/>
            <a:fillRef idx="0"/>
            <a:effectRef idx="0"/>
            <a:fontRef idx="minor"/>
          </p:style>
          <p:txBody>
            <a:bodyPr wrap="none" lIns="0" rIns="0" tIns="0" bIns="0" anchor="ctr">
              <a:spAutoFit/>
            </a:bodyPr>
            <a:p>
              <a:endParaRPr b="0" lang="en-US" sz="2400" strike="noStrike" u="none">
                <a:solidFill>
                  <a:srgbClr val="ffffff"/>
                </a:solidFill>
                <a:effectLst/>
                <a:uFillTx/>
                <a:latin typeface="Times New Roman"/>
              </a:endParaRPr>
            </a:p>
          </p:txBody>
        </p:sp>
      </p:grpSp>
      <p:grpSp>
        <p:nvGrpSpPr>
          <p:cNvPr id="3842" name=""/>
          <p:cNvGrpSpPr/>
          <p:nvPr/>
        </p:nvGrpSpPr>
        <p:grpSpPr>
          <a:xfrm>
            <a:off x="5847120" y="5911920"/>
            <a:ext cx="172440" cy="334440"/>
            <a:chOff x="5847120" y="5911920"/>
            <a:chExt cx="172440" cy="334440"/>
          </a:xfrm>
        </p:grpSpPr>
        <p:sp>
          <p:nvSpPr>
            <p:cNvPr id="3843" name=""/>
            <p:cNvSpPr/>
            <p:nvPr/>
          </p:nvSpPr>
          <p:spPr>
            <a:xfrm>
              <a:off x="5673600" y="5911920"/>
              <a:ext cx="345960" cy="334440"/>
            </a:xfrm>
            <a:prstGeom prst="ellipse">
              <a:avLst/>
            </a:prstGeom>
            <a:solidFill>
              <a:srgbClr val="ff9900"/>
            </a:solidFill>
            <a:ln w="9360">
              <a:solidFill>
                <a:srgbClr val="ffffff"/>
              </a:solidFill>
              <a:miter/>
            </a:ln>
          </p:spPr>
          <p:style>
            <a:lnRef idx="0"/>
            <a:fillRef idx="0"/>
            <a:effectRef idx="0"/>
            <a:fontRef idx="minor"/>
          </p:style>
          <p:txBody>
            <a:bodyPr wrap="none" lIns="0" rIns="0" tIns="0" bIns="0" anchor="ctr">
              <a:spAutoFit/>
            </a:bodyPr>
            <a:p>
              <a:endParaRPr b="0" lang="en-US" sz="2400" strike="noStrike" u="none">
                <a:solidFill>
                  <a:srgbClr val="ffffff"/>
                </a:solidFill>
                <a:effectLst/>
                <a:uFillTx/>
                <a:latin typeface="Times New Roman"/>
              </a:endParaRPr>
            </a:p>
          </p:txBody>
        </p:sp>
        <p:sp>
          <p:nvSpPr>
            <p:cNvPr id="3844" name=""/>
            <p:cNvSpPr/>
            <p:nvPr/>
          </p:nvSpPr>
          <p:spPr>
            <a:xfrm>
              <a:off x="5847120" y="5911920"/>
              <a:ext cx="773094112920" cy="333360"/>
            </a:xfrm>
            <a:custGeom>
              <a:avLst/>
              <a:gdLst/>
              <a:ahLst/>
              <a:rect l="l" t="t" r="r" b="b"/>
              <a:pathLst>
                <a:path stroke="0" w="21600" h="21600">
                  <a:moveTo>
                    <a:pt x="10800" y="0"/>
                  </a:moveTo>
                  <a:arcTo wR="10800" hR="10800" stAng="-5400000" swAng="0"/>
                  <a:lnTo>
                    <a:pt x="10800" y="10800"/>
                  </a:lnTo>
                  <a:close/>
                </a:path>
                <a:path fill="none" w="21600" h="21600">
                  <a:moveTo>
                    <a:pt x="10800" y="0"/>
                  </a:moveTo>
                  <a:arcTo wR="10800" hR="10800" stAng="-5400000" swAng="0"/>
                </a:path>
              </a:pathLst>
            </a:custGeom>
            <a:solidFill>
              <a:srgbClr val="ffffff"/>
            </a:solidFill>
            <a:ln w="9360">
              <a:solidFill>
                <a:srgbClr val="ffffff"/>
              </a:solidFill>
              <a:miter/>
            </a:ln>
          </p:spPr>
          <p:style>
            <a:lnRef idx="0"/>
            <a:fillRef idx="0"/>
            <a:effectRef idx="0"/>
            <a:fontRef idx="minor"/>
          </p:style>
          <p:txBody>
            <a:bodyPr wrap="none" lIns="0" rIns="0" tIns="0" bIns="0" anchor="ctr">
              <a:spAutoFit/>
            </a:bodyPr>
            <a:p>
              <a:endParaRPr b="0" lang="en-US" sz="2400" strike="noStrike" u="none">
                <a:solidFill>
                  <a:srgbClr val="ffffff"/>
                </a:solidFill>
                <a:effectLst/>
                <a:uFillTx/>
                <a:latin typeface="Times New Roman"/>
              </a:endParaRPr>
            </a:p>
          </p:txBody>
        </p:sp>
      </p:grpSp>
      <p:grpSp>
        <p:nvGrpSpPr>
          <p:cNvPr id="3845" name=""/>
          <p:cNvGrpSpPr/>
          <p:nvPr/>
        </p:nvGrpSpPr>
        <p:grpSpPr>
          <a:xfrm>
            <a:off x="4289760" y="5911920"/>
            <a:ext cx="172440" cy="334440"/>
            <a:chOff x="4289760" y="5911920"/>
            <a:chExt cx="172440" cy="334440"/>
          </a:xfrm>
        </p:grpSpPr>
        <p:sp>
          <p:nvSpPr>
            <p:cNvPr id="3846" name=""/>
            <p:cNvSpPr/>
            <p:nvPr/>
          </p:nvSpPr>
          <p:spPr>
            <a:xfrm>
              <a:off x="4116240" y="5911920"/>
              <a:ext cx="345960" cy="334440"/>
            </a:xfrm>
            <a:prstGeom prst="ellipse">
              <a:avLst/>
            </a:prstGeom>
            <a:solidFill>
              <a:srgbClr val="ff9900"/>
            </a:solidFill>
            <a:ln w="9360">
              <a:solidFill>
                <a:srgbClr val="ffffff"/>
              </a:solidFill>
              <a:miter/>
            </a:ln>
          </p:spPr>
          <p:style>
            <a:lnRef idx="0"/>
            <a:fillRef idx="0"/>
            <a:effectRef idx="0"/>
            <a:fontRef idx="minor"/>
          </p:style>
          <p:txBody>
            <a:bodyPr wrap="none" lIns="0" rIns="0" tIns="0" bIns="0" anchor="ctr">
              <a:spAutoFit/>
            </a:bodyPr>
            <a:p>
              <a:endParaRPr b="0" lang="en-US" sz="2400" strike="noStrike" u="none">
                <a:solidFill>
                  <a:srgbClr val="ffffff"/>
                </a:solidFill>
                <a:effectLst/>
                <a:uFillTx/>
                <a:latin typeface="Times New Roman"/>
              </a:endParaRPr>
            </a:p>
          </p:txBody>
        </p:sp>
        <p:sp>
          <p:nvSpPr>
            <p:cNvPr id="3847" name=""/>
            <p:cNvSpPr/>
            <p:nvPr/>
          </p:nvSpPr>
          <p:spPr>
            <a:xfrm>
              <a:off x="4289760" y="5911920"/>
              <a:ext cx="773094112920" cy="333360"/>
            </a:xfrm>
            <a:custGeom>
              <a:avLst/>
              <a:gdLst/>
              <a:ahLst/>
              <a:rect l="l" t="t" r="r" b="b"/>
              <a:pathLst>
                <a:path stroke="0" w="21600" h="21600">
                  <a:moveTo>
                    <a:pt x="10800" y="0"/>
                  </a:moveTo>
                  <a:arcTo wR="10800" hR="10800" stAng="-5400000" swAng="0"/>
                  <a:lnTo>
                    <a:pt x="10800" y="10800"/>
                  </a:lnTo>
                  <a:close/>
                </a:path>
                <a:path fill="none" w="21600" h="21600">
                  <a:moveTo>
                    <a:pt x="10800" y="0"/>
                  </a:moveTo>
                  <a:arcTo wR="10800" hR="10800" stAng="-5400000" swAng="0"/>
                </a:path>
              </a:pathLst>
            </a:custGeom>
            <a:solidFill>
              <a:srgbClr val="ffffff"/>
            </a:solidFill>
            <a:ln w="9360">
              <a:solidFill>
                <a:srgbClr val="ffffff"/>
              </a:solidFill>
              <a:miter/>
            </a:ln>
          </p:spPr>
          <p:style>
            <a:lnRef idx="0"/>
            <a:fillRef idx="0"/>
            <a:effectRef idx="0"/>
            <a:fontRef idx="minor"/>
          </p:style>
          <p:txBody>
            <a:bodyPr wrap="none" lIns="0" rIns="0" tIns="0" bIns="0" anchor="ctr">
              <a:spAutoFit/>
            </a:bodyPr>
            <a:p>
              <a:endParaRPr b="0" lang="en-US" sz="2400" strike="noStrike" u="none">
                <a:solidFill>
                  <a:srgbClr val="ffffff"/>
                </a:solidFill>
                <a:effectLst/>
                <a:uFillTx/>
                <a:latin typeface="Times New Roman"/>
              </a:endParaRPr>
            </a:p>
          </p:txBody>
        </p:sp>
      </p:grpSp>
      <p:sp>
        <p:nvSpPr>
          <p:cNvPr id="3848" name=""/>
          <p:cNvSpPr/>
          <p:nvPr/>
        </p:nvSpPr>
        <p:spPr>
          <a:xfrm rot="5400000">
            <a:off x="4874400" y="4580640"/>
            <a:ext cx="3651120" cy="293760"/>
          </a:xfrm>
          <a:prstGeom prst="triangle">
            <a:avLst>
              <a:gd name="adj" fmla="val 50000"/>
            </a:avLst>
          </a:prstGeom>
          <a:gradFill rotWithShape="0">
            <a:gsLst>
              <a:gs pos="0">
                <a:srgbClr val="750000"/>
              </a:gs>
              <a:gs pos="100000">
                <a:srgbClr val="ff0000"/>
              </a:gs>
            </a:gsLst>
            <a:lin ang="10800000"/>
          </a:gradFill>
          <a:ln w="0">
            <a:noFill/>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Times New Roman"/>
            </a:endParaRPr>
          </a:p>
        </p:txBody>
      </p:sp>
      <p:sp>
        <p:nvSpPr>
          <p:cNvPr id="3849" name=""/>
          <p:cNvSpPr/>
          <p:nvPr/>
        </p:nvSpPr>
        <p:spPr>
          <a:xfrm>
            <a:off x="7010280" y="2984400"/>
            <a:ext cx="1981440" cy="350964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ffffff"/>
                </a:solidFill>
                <a:effectLst/>
                <a:uFillTx/>
                <a:latin typeface="Arial"/>
              </a:rPr>
              <a:t> Many of these decisions involve choices or phasing in of deregulation.</a:t>
            </a:r>
            <a:endParaRPr b="0" lang="en-US" sz="14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ffffff"/>
                </a:solidFill>
                <a:effectLst/>
                <a:uFillTx/>
                <a:latin typeface="Arial"/>
              </a:rPr>
              <a:t> Some of the issues are co-dependent and others are independent</a:t>
            </a:r>
            <a:endParaRPr b="0" lang="en-US" sz="14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ffffff"/>
                </a:solidFill>
                <a:effectLst/>
                <a:uFillTx/>
                <a:latin typeface="Arial"/>
              </a:rPr>
              <a:t> The strategy for deregulation must be designed by particular issues and by phases.</a:t>
            </a:r>
            <a:endParaRPr b="0" lang="en-US" sz="14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p:txBody>
      </p:sp>
      <p:graphicFrame>
        <p:nvGraphicFramePr>
          <p:cNvPr id="3850" name=""/>
          <p:cNvGraphicFramePr/>
          <p:nvPr/>
        </p:nvGraphicFramePr>
        <p:xfrm>
          <a:off x="8547120" y="0"/>
          <a:ext cx="595440" cy="587520"/>
        </p:xfrm>
        <a:graphic>
          <a:graphicData uri="http://schemas.openxmlformats.org/presentationml/2006/ole">
            <p:oleObj r:id="rId1" spid="">
              <p:embed/>
              <p:pic>
                <p:nvPicPr>
                  <p:cNvPr id="3851" name="" descr=""/>
                  <p:cNvPicPr/>
                  <p:nvPr/>
                </p:nvPicPr>
                <p:blipFill>
                  <a:blip r:embed="rId2"/>
                  <a:stretch/>
                </p:blipFill>
                <p:spPr>
                  <a:xfrm>
                    <a:off x="8547120" y="0"/>
                    <a:ext cx="595440" cy="587520"/>
                  </a:xfrm>
                  <a:prstGeom prst="rect">
                    <a:avLst/>
                  </a:prstGeom>
                  <a:noFill/>
                  <a:ln w="0">
                    <a:noFill/>
                  </a:ln>
                </p:spPr>
              </p:pic>
            </p:oleObj>
          </a:graphicData>
        </a:graphic>
      </p:graphicFrame>
      <p:sp>
        <p:nvSpPr>
          <p:cNvPr id="3852" name=""/>
          <p:cNvSpPr/>
          <p:nvPr/>
        </p:nvSpPr>
        <p:spPr>
          <a:xfrm>
            <a:off x="325440" y="181080"/>
            <a:ext cx="52675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5. Identify potential obstacles (continued)</a:t>
            </a:r>
            <a:endParaRPr b="0" lang="en-US" sz="2400" strike="noStrike" u="none">
              <a:solidFill>
                <a:srgbClr val="ffffff"/>
              </a:solidFill>
              <a:effectLst/>
              <a:uFillTx/>
              <a:latin typeface="Times New Roman"/>
            </a:endParaRPr>
          </a:p>
        </p:txBody>
      </p:sp>
      <p:sp>
        <p:nvSpPr>
          <p:cNvPr id="3853" name=""/>
          <p:cNvSpPr/>
          <p:nvPr/>
        </p:nvSpPr>
        <p:spPr>
          <a:xfrm>
            <a:off x="2311560" y="2901960"/>
            <a:ext cx="1153800" cy="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854" name=""/>
          <p:cNvSpPr/>
          <p:nvPr/>
        </p:nvSpPr>
        <p:spPr>
          <a:xfrm>
            <a:off x="3746520" y="2908440"/>
            <a:ext cx="1154160" cy="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855" name=""/>
          <p:cNvSpPr/>
          <p:nvPr/>
        </p:nvSpPr>
        <p:spPr>
          <a:xfrm>
            <a:off x="5232240" y="2908440"/>
            <a:ext cx="1154160" cy="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856" name=""/>
          <p:cNvSpPr/>
          <p:nvPr/>
        </p:nvSpPr>
        <p:spPr>
          <a:xfrm>
            <a:off x="323640" y="1892160"/>
            <a:ext cx="33901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EVALUATING  DIFFICULT DECISIONS</a:t>
            </a:r>
            <a:endParaRPr b="0" lang="en-US" sz="1400" strike="noStrike" u="none">
              <a:solidFill>
                <a:srgbClr val="ffffff"/>
              </a:solidFill>
              <a:effectLst/>
              <a:uFillTx/>
              <a:latin typeface="Times New Roman"/>
            </a:endParaRPr>
          </a:p>
        </p:txBody>
      </p:sp>
    </p:spTree>
  </p:cSld>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3857" name=""/>
          <p:cNvSpPr/>
          <p:nvPr/>
        </p:nvSpPr>
        <p:spPr>
          <a:xfrm>
            <a:off x="506160" y="333360"/>
            <a:ext cx="586836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7. Design an effective communication strategy</a:t>
            </a:r>
            <a:endParaRPr b="0" lang="en-US" sz="2400" strike="noStrike" u="none">
              <a:solidFill>
                <a:srgbClr val="ffffff"/>
              </a:solidFill>
              <a:effectLst/>
              <a:uFillTx/>
              <a:latin typeface="Times New Roman"/>
            </a:endParaRPr>
          </a:p>
        </p:txBody>
      </p:sp>
      <p:graphicFrame>
        <p:nvGraphicFramePr>
          <p:cNvPr id="3858" name=""/>
          <p:cNvGraphicFramePr/>
          <p:nvPr/>
        </p:nvGraphicFramePr>
        <p:xfrm>
          <a:off x="8547120" y="0"/>
          <a:ext cx="595440" cy="587520"/>
        </p:xfrm>
        <a:graphic>
          <a:graphicData uri="http://schemas.openxmlformats.org/presentationml/2006/ole">
            <p:oleObj r:id="rId1" spid="">
              <p:embed/>
              <p:pic>
                <p:nvPicPr>
                  <p:cNvPr id="3859" name="" descr=""/>
                  <p:cNvPicPr/>
                  <p:nvPr/>
                </p:nvPicPr>
                <p:blipFill>
                  <a:blip r:embed="rId2"/>
                  <a:stretch/>
                </p:blipFill>
                <p:spPr>
                  <a:xfrm>
                    <a:off x="8547120" y="0"/>
                    <a:ext cx="595440" cy="587520"/>
                  </a:xfrm>
                  <a:prstGeom prst="rect">
                    <a:avLst/>
                  </a:prstGeom>
                  <a:noFill/>
                  <a:ln w="0">
                    <a:noFill/>
                  </a:ln>
                </p:spPr>
              </p:pic>
            </p:oleObj>
          </a:graphicData>
        </a:graphic>
      </p:graphicFrame>
      <p:sp>
        <p:nvSpPr>
          <p:cNvPr id="3860" name=""/>
          <p:cNvSpPr/>
          <p:nvPr/>
        </p:nvSpPr>
        <p:spPr>
          <a:xfrm>
            <a:off x="506520" y="1836720"/>
            <a:ext cx="360864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INTEREST GROUPS AND THEIR ISSUES</a:t>
            </a:r>
            <a:endParaRPr b="0" lang="en-US" sz="1400" strike="noStrike" u="none">
              <a:solidFill>
                <a:srgbClr val="ffffff"/>
              </a:solidFill>
              <a:effectLst/>
              <a:uFillTx/>
              <a:latin typeface="Times New Roman"/>
            </a:endParaRPr>
          </a:p>
        </p:txBody>
      </p:sp>
      <p:sp>
        <p:nvSpPr>
          <p:cNvPr id="3861" name=""/>
          <p:cNvSpPr/>
          <p:nvPr/>
        </p:nvSpPr>
        <p:spPr>
          <a:xfrm>
            <a:off x="749880" y="2938320"/>
            <a:ext cx="2985480" cy="25333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buClr>
                <a:srgbClr val="ffff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00"/>
                </a:solidFill>
                <a:effectLst/>
                <a:uFillTx/>
                <a:latin typeface="Arial"/>
              </a:rPr>
              <a:t> Workers</a:t>
            </a:r>
            <a:endParaRPr b="0" lang="en-US" sz="2000" strike="noStrike" u="none">
              <a:solidFill>
                <a:srgbClr val="ffffff"/>
              </a:solidFill>
              <a:effectLst/>
              <a:uFillTx/>
              <a:latin typeface="Times New Roman"/>
            </a:endParaRPr>
          </a:p>
          <a:p>
            <a:pPr>
              <a:lnSpc>
                <a:spcPct val="100000"/>
              </a:lnSpc>
              <a:buClr>
                <a:srgbClr val="ffff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00"/>
                </a:solidFill>
                <a:effectLst/>
                <a:uFillTx/>
                <a:latin typeface="Arial"/>
              </a:rPr>
              <a:t> Incumbent utilities</a:t>
            </a:r>
            <a:endParaRPr b="0" lang="en-US" sz="2000" strike="noStrike" u="none">
              <a:solidFill>
                <a:srgbClr val="ffffff"/>
              </a:solidFill>
              <a:effectLst/>
              <a:uFillTx/>
              <a:latin typeface="Times New Roman"/>
            </a:endParaRPr>
          </a:p>
          <a:p>
            <a:pPr>
              <a:lnSpc>
                <a:spcPct val="100000"/>
              </a:lnSpc>
              <a:buClr>
                <a:srgbClr val="ffff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00"/>
                </a:solidFill>
                <a:effectLst/>
                <a:uFillTx/>
                <a:latin typeface="Arial"/>
              </a:rPr>
              <a:t> Industrials</a:t>
            </a:r>
            <a:endParaRPr b="0" lang="en-US" sz="2000" strike="noStrike" u="none">
              <a:solidFill>
                <a:srgbClr val="ffffff"/>
              </a:solidFill>
              <a:effectLst/>
              <a:uFillTx/>
              <a:latin typeface="Times New Roman"/>
            </a:endParaRPr>
          </a:p>
          <a:p>
            <a:pPr>
              <a:lnSpc>
                <a:spcPct val="100000"/>
              </a:lnSpc>
              <a:buClr>
                <a:srgbClr val="ffff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00"/>
                </a:solidFill>
                <a:effectLst/>
                <a:uFillTx/>
                <a:latin typeface="Arial"/>
              </a:rPr>
              <a:t> Household consumers</a:t>
            </a:r>
            <a:endParaRPr b="0" lang="en-US" sz="2000" strike="noStrike" u="none">
              <a:solidFill>
                <a:srgbClr val="ffffff"/>
              </a:solidFill>
              <a:effectLst/>
              <a:uFillTx/>
              <a:latin typeface="Times New Roman"/>
            </a:endParaRPr>
          </a:p>
          <a:p>
            <a:pPr>
              <a:lnSpc>
                <a:spcPct val="100000"/>
              </a:lnSpc>
              <a:buClr>
                <a:srgbClr val="ffff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00"/>
                </a:solidFill>
                <a:effectLst/>
                <a:uFillTx/>
                <a:latin typeface="Arial"/>
              </a:rPr>
              <a:t> Agricultural Consumers</a:t>
            </a:r>
            <a:endParaRPr b="0" lang="en-US" sz="2000" strike="noStrike" u="none">
              <a:solidFill>
                <a:srgbClr val="ffffff"/>
              </a:solidFill>
              <a:effectLst/>
              <a:uFillTx/>
              <a:latin typeface="Times New Roman"/>
            </a:endParaRPr>
          </a:p>
          <a:p>
            <a:pPr>
              <a:lnSpc>
                <a:spcPct val="100000"/>
              </a:lnSpc>
              <a:buClr>
                <a:srgbClr val="ffff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00"/>
                </a:solidFill>
                <a:effectLst/>
                <a:uFillTx/>
                <a:latin typeface="Arial"/>
              </a:rPr>
              <a:t> Fuel suppliers</a:t>
            </a:r>
            <a:endParaRPr b="0" lang="en-US" sz="2000" strike="noStrike" u="none">
              <a:solidFill>
                <a:srgbClr val="ffffff"/>
              </a:solidFill>
              <a:effectLst/>
              <a:uFillTx/>
              <a:latin typeface="Times New Roman"/>
            </a:endParaRPr>
          </a:p>
          <a:p>
            <a:pPr>
              <a:lnSpc>
                <a:spcPct val="100000"/>
              </a:lnSpc>
              <a:buClr>
                <a:srgbClr val="ffff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00"/>
                </a:solidFill>
                <a:effectLst/>
                <a:uFillTx/>
                <a:latin typeface="Arial"/>
              </a:rPr>
              <a:t> Political parties</a:t>
            </a:r>
            <a:endParaRPr b="0" lang="en-US" sz="2000" strike="noStrike" u="none">
              <a:solidFill>
                <a:srgbClr val="ffffff"/>
              </a:solidFill>
              <a:effectLst/>
              <a:uFillTx/>
              <a:latin typeface="Times New Roman"/>
            </a:endParaRPr>
          </a:p>
          <a:p>
            <a:pPr>
              <a:lnSpc>
                <a:spcPct val="100000"/>
              </a:lnSpc>
              <a:buClr>
                <a:srgbClr val="ffff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00"/>
                </a:solidFill>
                <a:effectLst/>
                <a:uFillTx/>
                <a:latin typeface="Arial"/>
              </a:rPr>
              <a:t> Environmentalists</a:t>
            </a:r>
            <a:endParaRPr b="0" lang="en-US" sz="2000" strike="noStrike" u="none">
              <a:solidFill>
                <a:srgbClr val="ffffff"/>
              </a:solidFill>
              <a:effectLst/>
              <a:uFillTx/>
              <a:latin typeface="Times New Roman"/>
            </a:endParaRPr>
          </a:p>
        </p:txBody>
      </p:sp>
      <p:sp>
        <p:nvSpPr>
          <p:cNvPr id="3862" name=""/>
          <p:cNvSpPr/>
          <p:nvPr/>
        </p:nvSpPr>
        <p:spPr>
          <a:xfrm rot="5400000">
            <a:off x="2787480" y="4171680"/>
            <a:ext cx="3583080" cy="293760"/>
          </a:xfrm>
          <a:prstGeom prst="triangle">
            <a:avLst>
              <a:gd name="adj" fmla="val 50000"/>
            </a:avLst>
          </a:prstGeom>
          <a:blipFill rotWithShape="0">
            <a:blip r:embed="rId3"/>
            <a:srcRect/>
            <a:stretch/>
          </a:blipFill>
          <a:ln w="0">
            <a:noFill/>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Times New Roman"/>
            </a:endParaRPr>
          </a:p>
        </p:txBody>
      </p:sp>
      <p:sp>
        <p:nvSpPr>
          <p:cNvPr id="3863" name=""/>
          <p:cNvSpPr/>
          <p:nvPr/>
        </p:nvSpPr>
        <p:spPr>
          <a:xfrm>
            <a:off x="507960" y="1015920"/>
            <a:ext cx="8029440" cy="58104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00"/>
                </a:solidFill>
                <a:effectLst/>
                <a:uFillTx/>
                <a:latin typeface="Arial"/>
              </a:rPr>
              <a:t>A clear strategy should be designed to address the issues of every single interest group.  The strategy should include the development of focused communication efforts.</a:t>
            </a:r>
            <a:endParaRPr b="0" lang="en-US" sz="1800" strike="noStrike" u="none">
              <a:solidFill>
                <a:srgbClr val="ffffff"/>
              </a:solidFill>
              <a:effectLst/>
              <a:uFillTx/>
              <a:latin typeface="Times New Roman"/>
            </a:endParaRPr>
          </a:p>
        </p:txBody>
      </p:sp>
      <p:sp>
        <p:nvSpPr>
          <p:cNvPr id="3864" name=""/>
          <p:cNvSpPr/>
          <p:nvPr/>
        </p:nvSpPr>
        <p:spPr>
          <a:xfrm>
            <a:off x="4865760" y="4538520"/>
            <a:ext cx="9680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 Votes</a:t>
            </a:r>
            <a:endParaRPr b="0" lang="en-US" sz="2400" strike="noStrike" u="none">
              <a:solidFill>
                <a:srgbClr val="ffffff"/>
              </a:solidFill>
              <a:effectLst/>
              <a:uFillTx/>
              <a:latin typeface="Times New Roman"/>
            </a:endParaRPr>
          </a:p>
        </p:txBody>
      </p:sp>
      <p:sp>
        <p:nvSpPr>
          <p:cNvPr id="3865" name=""/>
          <p:cNvSpPr/>
          <p:nvPr/>
        </p:nvSpPr>
        <p:spPr>
          <a:xfrm>
            <a:off x="4992480" y="4027320"/>
            <a:ext cx="10018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 Prices</a:t>
            </a:r>
            <a:endParaRPr b="0" lang="en-US" sz="2400" strike="noStrike" u="none">
              <a:solidFill>
                <a:srgbClr val="ffffff"/>
              </a:solidFill>
              <a:effectLst/>
              <a:uFillTx/>
              <a:latin typeface="Times New Roman"/>
            </a:endParaRPr>
          </a:p>
        </p:txBody>
      </p:sp>
      <p:sp>
        <p:nvSpPr>
          <p:cNvPr id="3866" name=""/>
          <p:cNvSpPr/>
          <p:nvPr/>
        </p:nvSpPr>
        <p:spPr>
          <a:xfrm>
            <a:off x="5258160" y="3583080"/>
            <a:ext cx="19836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 Dependability</a:t>
            </a:r>
            <a:endParaRPr b="0" lang="en-US" sz="2400" strike="noStrike" u="none">
              <a:solidFill>
                <a:srgbClr val="ffffff"/>
              </a:solidFill>
              <a:effectLst/>
              <a:uFillTx/>
              <a:latin typeface="Times New Roman"/>
            </a:endParaRPr>
          </a:p>
        </p:txBody>
      </p:sp>
      <p:sp>
        <p:nvSpPr>
          <p:cNvPr id="3867" name=""/>
          <p:cNvSpPr/>
          <p:nvPr/>
        </p:nvSpPr>
        <p:spPr>
          <a:xfrm>
            <a:off x="4726080" y="3112920"/>
            <a:ext cx="17809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 Competition</a:t>
            </a:r>
            <a:endParaRPr b="0" lang="en-US" sz="2400" strike="noStrike" u="none">
              <a:solidFill>
                <a:srgbClr val="ffffff"/>
              </a:solidFill>
              <a:effectLst/>
              <a:uFillTx/>
              <a:latin typeface="Times New Roman"/>
            </a:endParaRPr>
          </a:p>
        </p:txBody>
      </p:sp>
      <p:sp>
        <p:nvSpPr>
          <p:cNvPr id="3868" name=""/>
          <p:cNvSpPr/>
          <p:nvPr/>
        </p:nvSpPr>
        <p:spPr>
          <a:xfrm>
            <a:off x="5842800" y="4983120"/>
            <a:ext cx="18824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 Conservation</a:t>
            </a:r>
            <a:endParaRPr b="0" lang="en-US" sz="2400" strike="noStrike" u="none">
              <a:solidFill>
                <a:srgbClr val="ffffff"/>
              </a:solidFill>
              <a:effectLst/>
              <a:uFillTx/>
              <a:latin typeface="Times New Roman"/>
            </a:endParaRPr>
          </a:p>
        </p:txBody>
      </p:sp>
      <p:sp>
        <p:nvSpPr>
          <p:cNvPr id="3869" name=""/>
          <p:cNvSpPr/>
          <p:nvPr/>
        </p:nvSpPr>
        <p:spPr>
          <a:xfrm>
            <a:off x="6304680" y="4370400"/>
            <a:ext cx="18478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 Deregulation</a:t>
            </a:r>
            <a:endParaRPr b="0" lang="en-US" sz="2400" strike="noStrike" u="none">
              <a:solidFill>
                <a:srgbClr val="ffffff"/>
              </a:solidFill>
              <a:effectLst/>
              <a:uFillTx/>
              <a:latin typeface="Times New Roman"/>
            </a:endParaRPr>
          </a:p>
        </p:txBody>
      </p:sp>
      <p:sp>
        <p:nvSpPr>
          <p:cNvPr id="3870" name=""/>
          <p:cNvSpPr/>
          <p:nvPr/>
        </p:nvSpPr>
        <p:spPr>
          <a:xfrm>
            <a:off x="6509160" y="2757600"/>
            <a:ext cx="7988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 Jobs</a:t>
            </a:r>
            <a:endParaRPr b="0" lang="en-US" sz="2400" strike="noStrike" u="none">
              <a:solidFill>
                <a:srgbClr val="ffffff"/>
              </a:solidFill>
              <a:effectLst/>
              <a:uFillTx/>
              <a:latin typeface="Times New Roman"/>
            </a:endParaRPr>
          </a:p>
        </p:txBody>
      </p:sp>
      <p:sp>
        <p:nvSpPr>
          <p:cNvPr id="3871" name=""/>
          <p:cNvSpPr/>
          <p:nvPr/>
        </p:nvSpPr>
        <p:spPr>
          <a:xfrm>
            <a:off x="7049880" y="3913200"/>
            <a:ext cx="14256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 Subsidies</a:t>
            </a:r>
            <a:endParaRPr b="0" lang="en-US" sz="2400" strike="noStrike" u="none">
              <a:solidFill>
                <a:srgbClr val="ffffff"/>
              </a:solidFill>
              <a:effectLst/>
              <a:uFillTx/>
              <a:latin typeface="Times New Roman"/>
            </a:endParaRPr>
          </a:p>
        </p:txBody>
      </p:sp>
      <p:sp>
        <p:nvSpPr>
          <p:cNvPr id="3872" name=""/>
          <p:cNvSpPr/>
          <p:nvPr/>
        </p:nvSpPr>
        <p:spPr>
          <a:xfrm>
            <a:off x="498960" y="2295360"/>
            <a:ext cx="14785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Interest groups</a:t>
            </a:r>
            <a:endParaRPr b="0" lang="en-US" sz="1400" strike="noStrike" u="none">
              <a:solidFill>
                <a:srgbClr val="ffffff"/>
              </a:solidFill>
              <a:effectLst/>
              <a:uFillTx/>
              <a:latin typeface="Times New Roman"/>
            </a:endParaRPr>
          </a:p>
        </p:txBody>
      </p:sp>
      <p:sp>
        <p:nvSpPr>
          <p:cNvPr id="3873" name=""/>
          <p:cNvSpPr/>
          <p:nvPr/>
        </p:nvSpPr>
        <p:spPr>
          <a:xfrm>
            <a:off x="4725720" y="2295360"/>
            <a:ext cx="73584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Issues</a:t>
            </a:r>
            <a:endParaRPr b="0" lang="en-US" sz="1400" strike="noStrike" u="none">
              <a:solidFill>
                <a:srgbClr val="ffffff"/>
              </a:solidFill>
              <a:effectLst/>
              <a:uFillTx/>
              <a:latin typeface="Times New Roman"/>
            </a:endParaRPr>
          </a:p>
        </p:txBody>
      </p:sp>
      <p:sp>
        <p:nvSpPr>
          <p:cNvPr id="3874" name=""/>
          <p:cNvSpPr/>
          <p:nvPr/>
        </p:nvSpPr>
        <p:spPr>
          <a:xfrm>
            <a:off x="593640" y="2570040"/>
            <a:ext cx="3675240" cy="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875" name=""/>
          <p:cNvSpPr/>
          <p:nvPr/>
        </p:nvSpPr>
        <p:spPr>
          <a:xfrm>
            <a:off x="4818240" y="2576520"/>
            <a:ext cx="3674880" cy="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 name="PlaceHolder 1"/>
          <p:cNvSpPr>
            <a:spLocks noGrp="1"/>
          </p:cNvSpPr>
          <p:nvPr>
            <p:ph type="sldNum" idx="3"/>
          </p:nvPr>
        </p:nvSpPr>
        <p:spPr/>
        <p:txBody>
          <a:bodyPr/>
          <a:p>
            <a:fld id="{DAD7552A-7572-43B8-9F8D-F9087A18CD9C}" type="slidenum">
              <a:t>35</a:t>
            </a:fld>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3876" name=""/>
          <p:cNvSpPr/>
          <p:nvPr/>
        </p:nvSpPr>
        <p:spPr>
          <a:xfrm>
            <a:off x="501480" y="157320"/>
            <a:ext cx="5445720" cy="4597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8. Establish a detailed implementation plan</a:t>
            </a:r>
            <a:endParaRPr b="0" lang="en-US" sz="2400" strike="noStrike" u="none">
              <a:solidFill>
                <a:srgbClr val="ffffff"/>
              </a:solidFill>
              <a:effectLst/>
              <a:uFillTx/>
              <a:latin typeface="Times New Roman"/>
            </a:endParaRPr>
          </a:p>
        </p:txBody>
      </p:sp>
      <p:graphicFrame>
        <p:nvGraphicFramePr>
          <p:cNvPr id="3877" name=""/>
          <p:cNvGraphicFramePr/>
          <p:nvPr/>
        </p:nvGraphicFramePr>
        <p:xfrm>
          <a:off x="8547120" y="0"/>
          <a:ext cx="595440" cy="587520"/>
        </p:xfrm>
        <a:graphic>
          <a:graphicData uri="http://schemas.openxmlformats.org/presentationml/2006/ole">
            <p:oleObj r:id="rId1" spid="">
              <p:embed/>
              <p:pic>
                <p:nvPicPr>
                  <p:cNvPr id="3878" name="" descr=""/>
                  <p:cNvPicPr/>
                  <p:nvPr/>
                </p:nvPicPr>
                <p:blipFill>
                  <a:blip r:embed="rId2"/>
                  <a:stretch/>
                </p:blipFill>
                <p:spPr>
                  <a:xfrm>
                    <a:off x="8547120" y="0"/>
                    <a:ext cx="595440" cy="587520"/>
                  </a:xfrm>
                  <a:prstGeom prst="rect">
                    <a:avLst/>
                  </a:prstGeom>
                  <a:noFill/>
                  <a:ln w="0">
                    <a:noFill/>
                  </a:ln>
                </p:spPr>
              </p:pic>
            </p:oleObj>
          </a:graphicData>
        </a:graphic>
      </p:graphicFrame>
      <p:sp>
        <p:nvSpPr>
          <p:cNvPr id="3879" name=""/>
          <p:cNvSpPr/>
          <p:nvPr/>
        </p:nvSpPr>
        <p:spPr>
          <a:xfrm>
            <a:off x="506160" y="1494000"/>
            <a:ext cx="23202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IMPLEMENTATION PLAN</a:t>
            </a:r>
            <a:endParaRPr b="0" lang="en-US" sz="1400" strike="noStrike" u="none">
              <a:solidFill>
                <a:srgbClr val="ffffff"/>
              </a:solidFill>
              <a:effectLst/>
              <a:uFillTx/>
              <a:latin typeface="Times New Roman"/>
            </a:endParaRPr>
          </a:p>
        </p:txBody>
      </p:sp>
      <p:sp>
        <p:nvSpPr>
          <p:cNvPr id="3880" name=""/>
          <p:cNvSpPr/>
          <p:nvPr/>
        </p:nvSpPr>
        <p:spPr>
          <a:xfrm>
            <a:off x="507960" y="744480"/>
            <a:ext cx="8029440" cy="58104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00"/>
                </a:solidFill>
                <a:effectLst/>
                <a:uFillTx/>
                <a:latin typeface="Arial"/>
              </a:rPr>
              <a:t>A detailed implementation plan should be established with clear goals, roles, responsibilities and deadlines.  Alternative courses of action should be thought of.</a:t>
            </a:r>
            <a:endParaRPr b="0" lang="en-US" sz="1800" strike="noStrike" u="none">
              <a:solidFill>
                <a:srgbClr val="ffffff"/>
              </a:solidFill>
              <a:effectLst/>
              <a:uFillTx/>
              <a:latin typeface="Times New Roman"/>
            </a:endParaRPr>
          </a:p>
        </p:txBody>
      </p:sp>
      <p:sp>
        <p:nvSpPr>
          <p:cNvPr id="3881" name=""/>
          <p:cNvSpPr/>
          <p:nvPr/>
        </p:nvSpPr>
        <p:spPr>
          <a:xfrm>
            <a:off x="2459160" y="2496960"/>
            <a:ext cx="653760" cy="3732480"/>
          </a:xfrm>
          <a:prstGeom prst="rect">
            <a:avLst/>
          </a:prstGeom>
          <a:solidFill>
            <a:srgbClr val="b2b2b2"/>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882" name=""/>
          <p:cNvSpPr/>
          <p:nvPr/>
        </p:nvSpPr>
        <p:spPr>
          <a:xfrm>
            <a:off x="3112920" y="2496960"/>
            <a:ext cx="654120" cy="3732480"/>
          </a:xfrm>
          <a:prstGeom prst="rect">
            <a:avLst/>
          </a:prstGeom>
          <a:solidFill>
            <a:srgbClr val="b2b2b2"/>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883" name=""/>
          <p:cNvSpPr/>
          <p:nvPr/>
        </p:nvSpPr>
        <p:spPr>
          <a:xfrm>
            <a:off x="3767040" y="2500200"/>
            <a:ext cx="654120" cy="3732480"/>
          </a:xfrm>
          <a:prstGeom prst="rect">
            <a:avLst/>
          </a:prstGeom>
          <a:solidFill>
            <a:srgbClr val="b2b2b2"/>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884" name=""/>
          <p:cNvSpPr/>
          <p:nvPr/>
        </p:nvSpPr>
        <p:spPr>
          <a:xfrm>
            <a:off x="4421160" y="2496960"/>
            <a:ext cx="654120" cy="3732480"/>
          </a:xfrm>
          <a:prstGeom prst="rect">
            <a:avLst/>
          </a:prstGeom>
          <a:solidFill>
            <a:srgbClr val="b2b2b2"/>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885" name=""/>
          <p:cNvSpPr/>
          <p:nvPr/>
        </p:nvSpPr>
        <p:spPr>
          <a:xfrm>
            <a:off x="5075280" y="2496960"/>
            <a:ext cx="655560" cy="3732480"/>
          </a:xfrm>
          <a:prstGeom prst="rect">
            <a:avLst/>
          </a:prstGeom>
          <a:solidFill>
            <a:srgbClr val="b2b2b2"/>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886" name=""/>
          <p:cNvSpPr/>
          <p:nvPr/>
        </p:nvSpPr>
        <p:spPr>
          <a:xfrm>
            <a:off x="5719680" y="2500200"/>
            <a:ext cx="652680" cy="3732480"/>
          </a:xfrm>
          <a:prstGeom prst="rect">
            <a:avLst/>
          </a:prstGeom>
          <a:solidFill>
            <a:srgbClr val="00cc0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887" name=""/>
          <p:cNvSpPr/>
          <p:nvPr/>
        </p:nvSpPr>
        <p:spPr>
          <a:xfrm>
            <a:off x="6372360" y="2496960"/>
            <a:ext cx="653760" cy="3732480"/>
          </a:xfrm>
          <a:prstGeom prst="rect">
            <a:avLst/>
          </a:prstGeom>
          <a:solidFill>
            <a:srgbClr val="b2b2b2"/>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888" name=""/>
          <p:cNvSpPr/>
          <p:nvPr/>
        </p:nvSpPr>
        <p:spPr>
          <a:xfrm>
            <a:off x="7026120" y="2496960"/>
            <a:ext cx="657360" cy="3732480"/>
          </a:xfrm>
          <a:prstGeom prst="rect">
            <a:avLst/>
          </a:prstGeom>
          <a:solidFill>
            <a:srgbClr val="b2b2b2"/>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889" name=""/>
          <p:cNvSpPr/>
          <p:nvPr/>
        </p:nvSpPr>
        <p:spPr>
          <a:xfrm>
            <a:off x="7683480" y="2496960"/>
            <a:ext cx="652320" cy="3732480"/>
          </a:xfrm>
          <a:prstGeom prst="rect">
            <a:avLst/>
          </a:prstGeom>
          <a:solidFill>
            <a:srgbClr val="b2b2b2"/>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890" name=""/>
          <p:cNvSpPr/>
          <p:nvPr/>
        </p:nvSpPr>
        <p:spPr>
          <a:xfrm>
            <a:off x="8335800" y="2496960"/>
            <a:ext cx="654120" cy="3732480"/>
          </a:xfrm>
          <a:prstGeom prst="rect">
            <a:avLst/>
          </a:prstGeom>
          <a:solidFill>
            <a:srgbClr val="b2b2b2"/>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891" name=""/>
          <p:cNvSpPr/>
          <p:nvPr/>
        </p:nvSpPr>
        <p:spPr>
          <a:xfrm>
            <a:off x="2436840" y="2182680"/>
            <a:ext cx="6541920" cy="0"/>
          </a:xfrm>
          <a:prstGeom prst="line">
            <a:avLst/>
          </a:prstGeom>
          <a:ln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892" name=""/>
          <p:cNvSpPr/>
          <p:nvPr/>
        </p:nvSpPr>
        <p:spPr>
          <a:xfrm>
            <a:off x="2459160" y="1905120"/>
            <a:ext cx="58716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600" strike="noStrike" u="none">
                <a:solidFill>
                  <a:srgbClr val="ffffff"/>
                </a:solidFill>
                <a:effectLst/>
                <a:uFillTx/>
                <a:latin typeface="Arial"/>
              </a:rPr>
              <a:t>2001</a:t>
            </a:r>
            <a:endParaRPr b="0" lang="en-US" sz="1600" strike="noStrike" u="none">
              <a:solidFill>
                <a:srgbClr val="ffffff"/>
              </a:solidFill>
              <a:effectLst/>
              <a:uFillTx/>
              <a:latin typeface="Times New Roman"/>
            </a:endParaRPr>
          </a:p>
        </p:txBody>
      </p:sp>
      <p:sp>
        <p:nvSpPr>
          <p:cNvPr id="3893" name=""/>
          <p:cNvSpPr/>
          <p:nvPr/>
        </p:nvSpPr>
        <p:spPr>
          <a:xfrm>
            <a:off x="2530440" y="2224080"/>
            <a:ext cx="58752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600" strike="noStrike" u="none">
                <a:solidFill>
                  <a:srgbClr val="ffffff"/>
                </a:solidFill>
                <a:effectLst/>
                <a:uFillTx/>
                <a:latin typeface="Arial"/>
              </a:rPr>
              <a:t>JAN</a:t>
            </a:r>
            <a:endParaRPr b="0" lang="en-US" sz="1600" strike="noStrike" u="none">
              <a:solidFill>
                <a:srgbClr val="ffffff"/>
              </a:solidFill>
              <a:effectLst/>
              <a:uFillTx/>
              <a:latin typeface="Times New Roman"/>
            </a:endParaRPr>
          </a:p>
        </p:txBody>
      </p:sp>
      <p:sp>
        <p:nvSpPr>
          <p:cNvPr id="3894" name=""/>
          <p:cNvSpPr/>
          <p:nvPr/>
        </p:nvSpPr>
        <p:spPr>
          <a:xfrm>
            <a:off x="3184560" y="2224080"/>
            <a:ext cx="58572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600" strike="noStrike" u="none">
                <a:solidFill>
                  <a:srgbClr val="ffffff"/>
                </a:solidFill>
                <a:effectLst/>
                <a:uFillTx/>
                <a:latin typeface="Arial"/>
              </a:rPr>
              <a:t>FEB</a:t>
            </a:r>
            <a:endParaRPr b="0" lang="en-US" sz="1600" strike="noStrike" u="none">
              <a:solidFill>
                <a:srgbClr val="ffffff"/>
              </a:solidFill>
              <a:effectLst/>
              <a:uFillTx/>
              <a:latin typeface="Times New Roman"/>
            </a:endParaRPr>
          </a:p>
        </p:txBody>
      </p:sp>
      <p:sp>
        <p:nvSpPr>
          <p:cNvPr id="3895" name=""/>
          <p:cNvSpPr/>
          <p:nvPr/>
        </p:nvSpPr>
        <p:spPr>
          <a:xfrm>
            <a:off x="3838680" y="2224080"/>
            <a:ext cx="58572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600" strike="noStrike" u="none">
                <a:solidFill>
                  <a:srgbClr val="ffffff"/>
                </a:solidFill>
                <a:effectLst/>
                <a:uFillTx/>
                <a:latin typeface="Arial"/>
              </a:rPr>
              <a:t>MAR</a:t>
            </a:r>
            <a:endParaRPr b="0" lang="en-US" sz="1600" strike="noStrike" u="none">
              <a:solidFill>
                <a:srgbClr val="ffffff"/>
              </a:solidFill>
              <a:effectLst/>
              <a:uFillTx/>
              <a:latin typeface="Times New Roman"/>
            </a:endParaRPr>
          </a:p>
        </p:txBody>
      </p:sp>
      <p:sp>
        <p:nvSpPr>
          <p:cNvPr id="3896" name=""/>
          <p:cNvSpPr/>
          <p:nvPr/>
        </p:nvSpPr>
        <p:spPr>
          <a:xfrm>
            <a:off x="4492800" y="2224080"/>
            <a:ext cx="58392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600" strike="noStrike" u="none">
                <a:solidFill>
                  <a:srgbClr val="ffffff"/>
                </a:solidFill>
                <a:effectLst/>
                <a:uFillTx/>
                <a:latin typeface="Arial"/>
              </a:rPr>
              <a:t>APR</a:t>
            </a:r>
            <a:endParaRPr b="0" lang="en-US" sz="1600" strike="noStrike" u="none">
              <a:solidFill>
                <a:srgbClr val="ffffff"/>
              </a:solidFill>
              <a:effectLst/>
              <a:uFillTx/>
              <a:latin typeface="Times New Roman"/>
            </a:endParaRPr>
          </a:p>
        </p:txBody>
      </p:sp>
      <p:sp>
        <p:nvSpPr>
          <p:cNvPr id="3897" name=""/>
          <p:cNvSpPr/>
          <p:nvPr/>
        </p:nvSpPr>
        <p:spPr>
          <a:xfrm>
            <a:off x="5146560" y="2224080"/>
            <a:ext cx="58284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600" strike="noStrike" u="none">
                <a:solidFill>
                  <a:srgbClr val="ffffff"/>
                </a:solidFill>
                <a:effectLst/>
                <a:uFillTx/>
                <a:latin typeface="Arial"/>
              </a:rPr>
              <a:t>MAY</a:t>
            </a:r>
            <a:endParaRPr b="0" lang="en-US" sz="1600" strike="noStrike" u="none">
              <a:solidFill>
                <a:srgbClr val="ffffff"/>
              </a:solidFill>
              <a:effectLst/>
              <a:uFillTx/>
              <a:latin typeface="Times New Roman"/>
            </a:endParaRPr>
          </a:p>
        </p:txBody>
      </p:sp>
      <p:sp>
        <p:nvSpPr>
          <p:cNvPr id="3898" name=""/>
          <p:cNvSpPr/>
          <p:nvPr/>
        </p:nvSpPr>
        <p:spPr>
          <a:xfrm>
            <a:off x="5791320" y="2224080"/>
            <a:ext cx="58248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600" strike="noStrike" u="none">
                <a:solidFill>
                  <a:srgbClr val="ffffff"/>
                </a:solidFill>
                <a:effectLst/>
                <a:uFillTx/>
                <a:latin typeface="Arial"/>
              </a:rPr>
              <a:t>JUN</a:t>
            </a:r>
            <a:endParaRPr b="0" lang="en-US" sz="1600" strike="noStrike" u="none">
              <a:solidFill>
                <a:srgbClr val="ffffff"/>
              </a:solidFill>
              <a:effectLst/>
              <a:uFillTx/>
              <a:latin typeface="Times New Roman"/>
            </a:endParaRPr>
          </a:p>
        </p:txBody>
      </p:sp>
      <p:sp>
        <p:nvSpPr>
          <p:cNvPr id="3899" name=""/>
          <p:cNvSpPr/>
          <p:nvPr/>
        </p:nvSpPr>
        <p:spPr>
          <a:xfrm>
            <a:off x="6443640" y="2224080"/>
            <a:ext cx="58752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600" strike="noStrike" u="none">
                <a:solidFill>
                  <a:srgbClr val="ffffff"/>
                </a:solidFill>
                <a:effectLst/>
                <a:uFillTx/>
                <a:latin typeface="Arial"/>
              </a:rPr>
              <a:t>JUL</a:t>
            </a:r>
            <a:endParaRPr b="0" lang="en-US" sz="1600" strike="noStrike" u="none">
              <a:solidFill>
                <a:srgbClr val="ffffff"/>
              </a:solidFill>
              <a:effectLst/>
              <a:uFillTx/>
              <a:latin typeface="Times New Roman"/>
            </a:endParaRPr>
          </a:p>
        </p:txBody>
      </p:sp>
      <p:sp>
        <p:nvSpPr>
          <p:cNvPr id="3900" name=""/>
          <p:cNvSpPr/>
          <p:nvPr/>
        </p:nvSpPr>
        <p:spPr>
          <a:xfrm>
            <a:off x="7097760" y="2224080"/>
            <a:ext cx="58896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600" strike="noStrike" u="none">
                <a:solidFill>
                  <a:srgbClr val="ffffff"/>
                </a:solidFill>
                <a:effectLst/>
                <a:uFillTx/>
                <a:latin typeface="Arial"/>
              </a:rPr>
              <a:t>AUG</a:t>
            </a:r>
            <a:endParaRPr b="0" lang="en-US" sz="1600" strike="noStrike" u="none">
              <a:solidFill>
                <a:srgbClr val="ffffff"/>
              </a:solidFill>
              <a:effectLst/>
              <a:uFillTx/>
              <a:latin typeface="Times New Roman"/>
            </a:endParaRPr>
          </a:p>
        </p:txBody>
      </p:sp>
      <p:sp>
        <p:nvSpPr>
          <p:cNvPr id="3901" name=""/>
          <p:cNvSpPr/>
          <p:nvPr/>
        </p:nvSpPr>
        <p:spPr>
          <a:xfrm>
            <a:off x="7754760" y="2224080"/>
            <a:ext cx="57960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600" strike="noStrike" u="none">
                <a:solidFill>
                  <a:srgbClr val="ffffff"/>
                </a:solidFill>
                <a:effectLst/>
                <a:uFillTx/>
                <a:latin typeface="Arial"/>
              </a:rPr>
              <a:t>SEP</a:t>
            </a:r>
            <a:endParaRPr b="0" lang="en-US" sz="1600" strike="noStrike" u="none">
              <a:solidFill>
                <a:srgbClr val="ffffff"/>
              </a:solidFill>
              <a:effectLst/>
              <a:uFillTx/>
              <a:latin typeface="Times New Roman"/>
            </a:endParaRPr>
          </a:p>
        </p:txBody>
      </p:sp>
      <p:sp>
        <p:nvSpPr>
          <p:cNvPr id="3902" name=""/>
          <p:cNvSpPr/>
          <p:nvPr/>
        </p:nvSpPr>
        <p:spPr>
          <a:xfrm>
            <a:off x="8407440" y="2224080"/>
            <a:ext cx="58248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600" strike="noStrike" u="none">
                <a:solidFill>
                  <a:srgbClr val="ffffff"/>
                </a:solidFill>
                <a:effectLst/>
                <a:uFillTx/>
                <a:latin typeface="Arial"/>
              </a:rPr>
              <a:t>OCT</a:t>
            </a:r>
            <a:endParaRPr b="0" lang="en-US" sz="1600" strike="noStrike" u="none">
              <a:solidFill>
                <a:srgbClr val="ffffff"/>
              </a:solidFill>
              <a:effectLst/>
              <a:uFillTx/>
              <a:latin typeface="Times New Roman"/>
            </a:endParaRPr>
          </a:p>
        </p:txBody>
      </p:sp>
      <p:sp>
        <p:nvSpPr>
          <p:cNvPr id="3903" name=""/>
          <p:cNvSpPr/>
          <p:nvPr/>
        </p:nvSpPr>
        <p:spPr>
          <a:xfrm>
            <a:off x="2481120" y="2676600"/>
            <a:ext cx="631800" cy="0"/>
          </a:xfrm>
          <a:prstGeom prst="line">
            <a:avLst/>
          </a:prstGeom>
          <a:ln w="38160">
            <a:solidFill>
              <a:srgbClr val="ffcc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904" name=""/>
          <p:cNvSpPr/>
          <p:nvPr/>
        </p:nvSpPr>
        <p:spPr>
          <a:xfrm>
            <a:off x="2481120" y="3119400"/>
            <a:ext cx="3529080" cy="0"/>
          </a:xfrm>
          <a:prstGeom prst="line">
            <a:avLst/>
          </a:prstGeom>
          <a:ln w="38160">
            <a:solidFill>
              <a:srgbClr val="ffcc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905" name=""/>
          <p:cNvSpPr/>
          <p:nvPr/>
        </p:nvSpPr>
        <p:spPr>
          <a:xfrm>
            <a:off x="3765600" y="3510000"/>
            <a:ext cx="2244600" cy="0"/>
          </a:xfrm>
          <a:prstGeom prst="line">
            <a:avLst/>
          </a:prstGeom>
          <a:ln w="38160">
            <a:solidFill>
              <a:srgbClr val="ffcc00"/>
            </a:solidFill>
            <a:prstDash val="dash"/>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906" name=""/>
          <p:cNvSpPr/>
          <p:nvPr/>
        </p:nvSpPr>
        <p:spPr>
          <a:xfrm>
            <a:off x="2481120" y="4419720"/>
            <a:ext cx="3529080" cy="0"/>
          </a:xfrm>
          <a:prstGeom prst="line">
            <a:avLst/>
          </a:prstGeom>
          <a:ln w="38160">
            <a:solidFill>
              <a:srgbClr val="ffffff"/>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907" name=""/>
          <p:cNvSpPr/>
          <p:nvPr/>
        </p:nvSpPr>
        <p:spPr>
          <a:xfrm>
            <a:off x="6010200" y="4419720"/>
            <a:ext cx="1673280" cy="0"/>
          </a:xfrm>
          <a:prstGeom prst="line">
            <a:avLst/>
          </a:prstGeom>
          <a:ln w="3816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908" name=""/>
          <p:cNvSpPr/>
          <p:nvPr/>
        </p:nvSpPr>
        <p:spPr>
          <a:xfrm>
            <a:off x="6064200" y="5489640"/>
            <a:ext cx="2925720" cy="0"/>
          </a:xfrm>
          <a:prstGeom prst="line">
            <a:avLst/>
          </a:prstGeom>
          <a:ln w="38160">
            <a:solidFill>
              <a:srgbClr val="ffffff"/>
            </a:solidFill>
            <a:prstDash val="dash"/>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909" name=""/>
          <p:cNvSpPr/>
          <p:nvPr/>
        </p:nvSpPr>
        <p:spPr>
          <a:xfrm>
            <a:off x="3070080" y="2584440"/>
            <a:ext cx="195480" cy="139680"/>
          </a:xfrm>
          <a:prstGeom prst="triangle">
            <a:avLst>
              <a:gd name="adj" fmla="val 49995"/>
            </a:avLst>
          </a:prstGeom>
          <a:solidFill>
            <a:srgbClr val="ff0000"/>
          </a:solidFill>
          <a:ln w="12600">
            <a:solidFill>
              <a:srgbClr val="ffcc00"/>
            </a:solidFill>
            <a:miter/>
          </a:ln>
        </p:spPr>
        <p:style>
          <a:lnRef idx="0"/>
          <a:fillRef idx="0"/>
          <a:effectRef idx="0"/>
          <a:fontRef idx="minor"/>
        </p:style>
        <p:txBody>
          <a:bodyPr wrap="none" lIns="90000" rIns="90000" tIns="0" bIns="0" anchor="ctr">
            <a:noAutofit/>
          </a:bodyPr>
          <a:p>
            <a:endParaRPr b="0" lang="en-US" sz="2400" strike="noStrike" u="none">
              <a:solidFill>
                <a:srgbClr val="ffffff"/>
              </a:solidFill>
              <a:effectLst/>
              <a:uFillTx/>
              <a:latin typeface="Times New Roman"/>
            </a:endParaRPr>
          </a:p>
        </p:txBody>
      </p:sp>
      <p:sp>
        <p:nvSpPr>
          <p:cNvPr id="3910" name=""/>
          <p:cNvSpPr/>
          <p:nvPr/>
        </p:nvSpPr>
        <p:spPr>
          <a:xfrm>
            <a:off x="7626240" y="4338720"/>
            <a:ext cx="195480" cy="137880"/>
          </a:xfrm>
          <a:prstGeom prst="triangle">
            <a:avLst>
              <a:gd name="adj" fmla="val 49995"/>
            </a:avLst>
          </a:prstGeom>
          <a:solidFill>
            <a:srgbClr val="ff0000"/>
          </a:solidFill>
          <a:ln w="0">
            <a:noFill/>
          </a:ln>
        </p:spPr>
        <p:style>
          <a:lnRef idx="0"/>
          <a:fillRef idx="0"/>
          <a:effectRef idx="0"/>
          <a:fontRef idx="minor"/>
        </p:style>
        <p:txBody>
          <a:bodyPr wrap="none" lIns="90000" rIns="90000" tIns="-720" bIns="-720" anchor="ctr">
            <a:noAutofit/>
          </a:bodyPr>
          <a:p>
            <a:endParaRPr b="0" lang="en-US" sz="2400" strike="noStrike" u="none">
              <a:solidFill>
                <a:srgbClr val="ffffff"/>
              </a:solidFill>
              <a:effectLst/>
              <a:uFillTx/>
              <a:latin typeface="Times New Roman"/>
            </a:endParaRPr>
          </a:p>
        </p:txBody>
      </p:sp>
      <p:sp>
        <p:nvSpPr>
          <p:cNvPr id="3911" name=""/>
          <p:cNvSpPr/>
          <p:nvPr/>
        </p:nvSpPr>
        <p:spPr>
          <a:xfrm>
            <a:off x="123840" y="2509920"/>
            <a:ext cx="2343240" cy="0"/>
          </a:xfrm>
          <a:prstGeom prst="line">
            <a:avLst/>
          </a:prstGeom>
          <a:ln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912" name=""/>
          <p:cNvSpPr/>
          <p:nvPr/>
        </p:nvSpPr>
        <p:spPr>
          <a:xfrm>
            <a:off x="138240" y="6230880"/>
            <a:ext cx="2342880" cy="1800"/>
          </a:xfrm>
          <a:prstGeom prst="line">
            <a:avLst/>
          </a:prstGeom>
          <a:ln w="12600">
            <a:solidFill>
              <a:srgbClr val="ffffff"/>
            </a:solidFill>
            <a:miter/>
          </a:ln>
        </p:spPr>
        <p:style>
          <a:lnRef idx="0"/>
          <a:fillRef idx="0"/>
          <a:effectRef idx="0"/>
          <a:fontRef idx="minor"/>
        </p:style>
        <p:txBody>
          <a:bodyPr lIns="90000" rIns="90000" tIns="-45000" bIns="-45000" anchor="ctr">
            <a:noAutofit/>
          </a:bodyPr>
          <a:p>
            <a:endParaRPr b="0" lang="en-US" sz="2400" strike="noStrike" u="none">
              <a:solidFill>
                <a:srgbClr val="ffffff"/>
              </a:solidFill>
              <a:effectLst/>
              <a:uFillTx/>
              <a:latin typeface="Times New Roman"/>
            </a:endParaRPr>
          </a:p>
        </p:txBody>
      </p:sp>
      <p:sp>
        <p:nvSpPr>
          <p:cNvPr id="3913" name=""/>
          <p:cNvSpPr/>
          <p:nvPr/>
        </p:nvSpPr>
        <p:spPr>
          <a:xfrm>
            <a:off x="378000" y="2451240"/>
            <a:ext cx="204624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 Energy Ministry /new regulatory proposal</a:t>
            </a:r>
            <a:endParaRPr b="0" lang="en-US" sz="1200" strike="noStrike" u="none">
              <a:solidFill>
                <a:srgbClr val="ffffff"/>
              </a:solidFill>
              <a:effectLst/>
              <a:uFillTx/>
              <a:latin typeface="Times New Roman"/>
            </a:endParaRPr>
          </a:p>
        </p:txBody>
      </p:sp>
      <p:sp>
        <p:nvSpPr>
          <p:cNvPr id="3914" name=""/>
          <p:cNvSpPr/>
          <p:nvPr/>
        </p:nvSpPr>
        <p:spPr>
          <a:xfrm>
            <a:off x="378000" y="2903400"/>
            <a:ext cx="213804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 Energy Secretary Lobbies Congress (who, when)</a:t>
            </a:r>
            <a:endParaRPr b="0" lang="en-US" sz="1200" strike="noStrike" u="none">
              <a:solidFill>
                <a:srgbClr val="ffffff"/>
              </a:solidFill>
              <a:effectLst/>
              <a:uFillTx/>
              <a:latin typeface="Times New Roman"/>
            </a:endParaRPr>
          </a:p>
        </p:txBody>
      </p:sp>
      <p:sp>
        <p:nvSpPr>
          <p:cNvPr id="3915" name=""/>
          <p:cNvSpPr/>
          <p:nvPr/>
        </p:nvSpPr>
        <p:spPr>
          <a:xfrm>
            <a:off x="377280" y="3355920"/>
            <a:ext cx="21225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 Presidential support/ media</a:t>
            </a:r>
            <a:endParaRPr b="0" lang="en-US" sz="1200" strike="noStrike" u="none">
              <a:solidFill>
                <a:srgbClr val="ffffff"/>
              </a:solidFill>
              <a:effectLst/>
              <a:uFillTx/>
              <a:latin typeface="Times New Roman"/>
            </a:endParaRPr>
          </a:p>
        </p:txBody>
      </p:sp>
      <p:sp>
        <p:nvSpPr>
          <p:cNvPr id="3916" name=""/>
          <p:cNvSpPr/>
          <p:nvPr/>
        </p:nvSpPr>
        <p:spPr>
          <a:xfrm>
            <a:off x="379080" y="3625920"/>
            <a:ext cx="175824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 Private sector support</a:t>
            </a:r>
            <a:endParaRPr b="0" lang="en-US" sz="1200" strike="noStrike" u="none">
              <a:solidFill>
                <a:srgbClr val="ffffff"/>
              </a:solidFill>
              <a:effectLst/>
              <a:uFillTx/>
              <a:latin typeface="Times New Roman"/>
            </a:endParaRPr>
          </a:p>
        </p:txBody>
      </p:sp>
      <p:sp>
        <p:nvSpPr>
          <p:cNvPr id="3917" name=""/>
          <p:cNvSpPr/>
          <p:nvPr/>
        </p:nvSpPr>
        <p:spPr>
          <a:xfrm>
            <a:off x="4114800" y="3835440"/>
            <a:ext cx="1895400" cy="0"/>
          </a:xfrm>
          <a:prstGeom prst="line">
            <a:avLst/>
          </a:prstGeom>
          <a:ln w="38160">
            <a:solidFill>
              <a:srgbClr val="ffcc00"/>
            </a:solidFill>
            <a:prstDash val="dash"/>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918" name=""/>
          <p:cNvSpPr/>
          <p:nvPr/>
        </p:nvSpPr>
        <p:spPr>
          <a:xfrm>
            <a:off x="5948280" y="4035600"/>
            <a:ext cx="195480" cy="139680"/>
          </a:xfrm>
          <a:prstGeom prst="triangle">
            <a:avLst>
              <a:gd name="adj" fmla="val 49995"/>
            </a:avLst>
          </a:prstGeom>
          <a:solidFill>
            <a:srgbClr val="ff0000"/>
          </a:solidFill>
          <a:ln w="0">
            <a:noFill/>
          </a:ln>
        </p:spPr>
        <p:style>
          <a:lnRef idx="0"/>
          <a:fillRef idx="0"/>
          <a:effectRef idx="0"/>
          <a:fontRef idx="minor"/>
        </p:style>
        <p:txBody>
          <a:bodyPr wrap="none" lIns="90000" rIns="90000" tIns="0" bIns="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3919" name=""/>
          <p:cNvSpPr/>
          <p:nvPr/>
        </p:nvSpPr>
        <p:spPr>
          <a:xfrm>
            <a:off x="380880" y="3895560"/>
            <a:ext cx="17071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 Congressional Vote</a:t>
            </a:r>
            <a:endParaRPr b="0" lang="en-US" sz="1200" strike="noStrike" u="none">
              <a:solidFill>
                <a:srgbClr val="ffffff"/>
              </a:solidFill>
              <a:effectLst/>
              <a:uFillTx/>
              <a:latin typeface="Times New Roman"/>
            </a:endParaRPr>
          </a:p>
        </p:txBody>
      </p:sp>
      <p:sp>
        <p:nvSpPr>
          <p:cNvPr id="3920" name=""/>
          <p:cNvSpPr/>
          <p:nvPr/>
        </p:nvSpPr>
        <p:spPr>
          <a:xfrm>
            <a:off x="5948280" y="3043080"/>
            <a:ext cx="195480" cy="139680"/>
          </a:xfrm>
          <a:prstGeom prst="triangle">
            <a:avLst>
              <a:gd name="adj" fmla="val 49995"/>
            </a:avLst>
          </a:prstGeom>
          <a:solidFill>
            <a:srgbClr val="ff0000"/>
          </a:solidFill>
          <a:ln w="0">
            <a:noFill/>
          </a:ln>
        </p:spPr>
        <p:style>
          <a:lnRef idx="0"/>
          <a:fillRef idx="0"/>
          <a:effectRef idx="0"/>
          <a:fontRef idx="minor"/>
        </p:style>
        <p:txBody>
          <a:bodyPr wrap="none" lIns="90000" rIns="90000" tIns="0" bIns="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3921" name=""/>
          <p:cNvSpPr/>
          <p:nvPr/>
        </p:nvSpPr>
        <p:spPr>
          <a:xfrm>
            <a:off x="5948280" y="3467160"/>
            <a:ext cx="195480" cy="139680"/>
          </a:xfrm>
          <a:prstGeom prst="triangle">
            <a:avLst>
              <a:gd name="adj" fmla="val 49995"/>
            </a:avLst>
          </a:prstGeom>
          <a:solidFill>
            <a:srgbClr val="ff0000"/>
          </a:solidFill>
          <a:ln w="0">
            <a:noFill/>
          </a:ln>
        </p:spPr>
        <p:style>
          <a:lnRef idx="0"/>
          <a:fillRef idx="0"/>
          <a:effectRef idx="0"/>
          <a:fontRef idx="minor"/>
        </p:style>
        <p:txBody>
          <a:bodyPr wrap="none" lIns="90000" rIns="90000" tIns="0" bIns="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3922" name=""/>
          <p:cNvSpPr/>
          <p:nvPr/>
        </p:nvSpPr>
        <p:spPr>
          <a:xfrm>
            <a:off x="5948280" y="3813120"/>
            <a:ext cx="195480" cy="139680"/>
          </a:xfrm>
          <a:prstGeom prst="triangle">
            <a:avLst>
              <a:gd name="adj" fmla="val 49995"/>
            </a:avLst>
          </a:prstGeom>
          <a:solidFill>
            <a:srgbClr val="ff0000"/>
          </a:solidFill>
          <a:ln w="0">
            <a:noFill/>
          </a:ln>
        </p:spPr>
        <p:style>
          <a:lnRef idx="0"/>
          <a:fillRef idx="0"/>
          <a:effectRef idx="0"/>
          <a:fontRef idx="minor"/>
        </p:style>
        <p:txBody>
          <a:bodyPr wrap="none" lIns="90000" rIns="90000" tIns="0" bIns="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3923" name=""/>
          <p:cNvSpPr/>
          <p:nvPr/>
        </p:nvSpPr>
        <p:spPr>
          <a:xfrm>
            <a:off x="378000" y="4165560"/>
            <a:ext cx="183492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 Segmentation of utility per activity</a:t>
            </a:r>
            <a:endParaRPr b="0" lang="en-US" sz="1200" strike="noStrike" u="none">
              <a:solidFill>
                <a:srgbClr val="ffffff"/>
              </a:solidFill>
              <a:effectLst/>
              <a:uFillTx/>
              <a:latin typeface="Times New Roman"/>
            </a:endParaRPr>
          </a:p>
        </p:txBody>
      </p:sp>
      <p:sp>
        <p:nvSpPr>
          <p:cNvPr id="3924" name=""/>
          <p:cNvSpPr/>
          <p:nvPr/>
        </p:nvSpPr>
        <p:spPr>
          <a:xfrm>
            <a:off x="7305840" y="4678200"/>
            <a:ext cx="1672920" cy="0"/>
          </a:xfrm>
          <a:prstGeom prst="line">
            <a:avLst/>
          </a:prstGeom>
          <a:ln w="3816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925" name=""/>
          <p:cNvSpPr/>
          <p:nvPr/>
        </p:nvSpPr>
        <p:spPr>
          <a:xfrm>
            <a:off x="378000" y="4618080"/>
            <a:ext cx="20588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 Corporatization of utilities</a:t>
            </a:r>
            <a:endParaRPr b="0" lang="en-US" sz="1200" strike="noStrike" u="none">
              <a:solidFill>
                <a:srgbClr val="ffffff"/>
              </a:solidFill>
              <a:effectLst/>
              <a:uFillTx/>
              <a:latin typeface="Times New Roman"/>
            </a:endParaRPr>
          </a:p>
        </p:txBody>
      </p:sp>
      <p:sp>
        <p:nvSpPr>
          <p:cNvPr id="3926" name=""/>
          <p:cNvSpPr/>
          <p:nvPr/>
        </p:nvSpPr>
        <p:spPr>
          <a:xfrm>
            <a:off x="378000" y="4888080"/>
            <a:ext cx="205884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 Management &amp; financial reorganization </a:t>
            </a:r>
            <a:endParaRPr b="0" lang="en-US" sz="1200" strike="noStrike" u="none">
              <a:solidFill>
                <a:srgbClr val="ffffff"/>
              </a:solidFill>
              <a:effectLst/>
              <a:uFillTx/>
              <a:latin typeface="Times New Roman"/>
            </a:endParaRPr>
          </a:p>
        </p:txBody>
      </p:sp>
      <p:sp>
        <p:nvSpPr>
          <p:cNvPr id="3927" name=""/>
          <p:cNvSpPr/>
          <p:nvPr/>
        </p:nvSpPr>
        <p:spPr>
          <a:xfrm>
            <a:off x="3449520" y="5083200"/>
            <a:ext cx="3529080" cy="0"/>
          </a:xfrm>
          <a:prstGeom prst="line">
            <a:avLst/>
          </a:prstGeom>
          <a:ln w="38160">
            <a:solidFill>
              <a:srgbClr val="ffffff"/>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928" name=""/>
          <p:cNvSpPr/>
          <p:nvPr/>
        </p:nvSpPr>
        <p:spPr>
          <a:xfrm>
            <a:off x="7010280" y="5091120"/>
            <a:ext cx="1673280" cy="0"/>
          </a:xfrm>
          <a:prstGeom prst="line">
            <a:avLst/>
          </a:prstGeom>
          <a:ln w="3816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929" name=""/>
          <p:cNvSpPr/>
          <p:nvPr/>
        </p:nvSpPr>
        <p:spPr>
          <a:xfrm>
            <a:off x="378000" y="5338800"/>
            <a:ext cx="205884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 New market and system operation</a:t>
            </a:r>
            <a:endParaRPr b="0" lang="en-US" sz="1200" strike="noStrike" u="none">
              <a:solidFill>
                <a:srgbClr val="ffffff"/>
              </a:solidFill>
              <a:effectLst/>
              <a:uFillTx/>
              <a:latin typeface="Times New Roman"/>
            </a:endParaRPr>
          </a:p>
        </p:txBody>
      </p:sp>
      <p:sp>
        <p:nvSpPr>
          <p:cNvPr id="3930" name=""/>
          <p:cNvSpPr/>
          <p:nvPr/>
        </p:nvSpPr>
        <p:spPr>
          <a:xfrm>
            <a:off x="365040" y="5772240"/>
            <a:ext cx="20592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 Fine tuning of independent regulator</a:t>
            </a:r>
            <a:endParaRPr b="0" lang="en-US" sz="1200" strike="noStrike" u="none">
              <a:solidFill>
                <a:srgbClr val="ffffff"/>
              </a:solidFill>
              <a:effectLst/>
              <a:uFillTx/>
              <a:latin typeface="Times New Roman"/>
            </a:endParaRPr>
          </a:p>
        </p:txBody>
      </p:sp>
      <p:sp>
        <p:nvSpPr>
          <p:cNvPr id="3931" name=""/>
          <p:cNvSpPr/>
          <p:nvPr/>
        </p:nvSpPr>
        <p:spPr>
          <a:xfrm>
            <a:off x="8558280" y="5033880"/>
            <a:ext cx="195120" cy="138240"/>
          </a:xfrm>
          <a:prstGeom prst="triangle">
            <a:avLst>
              <a:gd name="adj" fmla="val 49995"/>
            </a:avLst>
          </a:prstGeom>
          <a:solidFill>
            <a:srgbClr val="ff0000"/>
          </a:solidFill>
          <a:ln w="0">
            <a:noFill/>
          </a:ln>
        </p:spPr>
        <p:style>
          <a:lnRef idx="0"/>
          <a:fillRef idx="0"/>
          <a:effectRef idx="0"/>
          <a:fontRef idx="minor"/>
        </p:style>
        <p:txBody>
          <a:bodyPr wrap="none" lIns="90000" rIns="90000" tIns="-720" bIns="-720" anchor="ctr">
            <a:noAutofit/>
          </a:bodyPr>
          <a:p>
            <a:endParaRPr b="0" lang="en-US" sz="2400" strike="noStrike" u="none">
              <a:solidFill>
                <a:srgbClr val="ffffff"/>
              </a:solidFill>
              <a:effectLst/>
              <a:uFillTx/>
              <a:latin typeface="Times New Roman"/>
            </a:endParaRPr>
          </a:p>
        </p:txBody>
      </p:sp>
      <p:sp>
        <p:nvSpPr>
          <p:cNvPr id="3932" name=""/>
          <p:cNvSpPr/>
          <p:nvPr/>
        </p:nvSpPr>
        <p:spPr>
          <a:xfrm>
            <a:off x="2465280" y="5991120"/>
            <a:ext cx="5937480" cy="0"/>
          </a:xfrm>
          <a:prstGeom prst="line">
            <a:avLst/>
          </a:prstGeom>
          <a:ln w="3816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grpSp>
        <p:nvGrpSpPr>
          <p:cNvPr id="3933" name=""/>
          <p:cNvGrpSpPr/>
          <p:nvPr/>
        </p:nvGrpSpPr>
        <p:grpSpPr>
          <a:xfrm>
            <a:off x="7769160" y="1531800"/>
            <a:ext cx="1035000" cy="154800"/>
            <a:chOff x="7769160" y="1531800"/>
            <a:chExt cx="1035000" cy="154800"/>
          </a:xfrm>
        </p:grpSpPr>
        <p:sp>
          <p:nvSpPr>
            <p:cNvPr id="3934" name=""/>
            <p:cNvSpPr/>
            <p:nvPr/>
          </p:nvSpPr>
          <p:spPr>
            <a:xfrm>
              <a:off x="7769160" y="1533600"/>
              <a:ext cx="1035000" cy="15300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000" strike="noStrike" u="none">
                  <a:solidFill>
                    <a:srgbClr val="ffffff"/>
                  </a:solidFill>
                  <a:effectLst/>
                  <a:uFillTx/>
                  <a:latin typeface="Arial"/>
                </a:rPr>
                <a:t>EXAMPLE</a:t>
              </a:r>
              <a:endParaRPr b="0" lang="en-US" sz="1000" strike="noStrike" u="none">
                <a:solidFill>
                  <a:srgbClr val="ffffff"/>
                </a:solidFill>
                <a:effectLst/>
                <a:uFillTx/>
                <a:latin typeface="Times New Roman"/>
              </a:endParaRPr>
            </a:p>
          </p:txBody>
        </p:sp>
        <p:sp>
          <p:nvSpPr>
            <p:cNvPr id="3935" name=""/>
            <p:cNvSpPr/>
            <p:nvPr/>
          </p:nvSpPr>
          <p:spPr>
            <a:xfrm>
              <a:off x="7799760" y="1531800"/>
              <a:ext cx="907560" cy="0"/>
            </a:xfrm>
            <a:prstGeom prst="line">
              <a:avLst/>
            </a:prstGeom>
            <a:ln w="9360">
              <a:solidFill>
                <a:srgbClr val="ffffff"/>
              </a:solidFill>
              <a:miter/>
            </a:ln>
          </p:spPr>
          <p:style>
            <a:lnRef idx="0"/>
            <a:fillRef idx="0"/>
            <a:effectRef idx="0"/>
            <a:fontRef idx="minor"/>
          </p:style>
          <p:txBody>
            <a:bodyPr lIns="0" rIns="0" tIns="0" bIns="0" anchor="t">
              <a:noAutofit/>
            </a:bodyPr>
            <a:p>
              <a:endParaRPr b="0" lang="en-US" sz="2400" strike="noStrike" u="none">
                <a:solidFill>
                  <a:srgbClr val="ffffff"/>
                </a:solidFill>
                <a:effectLst/>
                <a:uFillTx/>
                <a:latin typeface="Times New Roman"/>
              </a:endParaRPr>
            </a:p>
          </p:txBody>
        </p:sp>
        <p:sp>
          <p:nvSpPr>
            <p:cNvPr id="3936" name=""/>
            <p:cNvSpPr/>
            <p:nvPr/>
          </p:nvSpPr>
          <p:spPr>
            <a:xfrm>
              <a:off x="7799760" y="1674720"/>
              <a:ext cx="907560" cy="0"/>
            </a:xfrm>
            <a:prstGeom prst="line">
              <a:avLst/>
            </a:prstGeom>
            <a:ln w="9360">
              <a:solidFill>
                <a:srgbClr val="ffffff"/>
              </a:solidFill>
              <a:miter/>
            </a:ln>
          </p:spPr>
          <p:style>
            <a:lnRef idx="0"/>
            <a:fillRef idx="0"/>
            <a:effectRef idx="0"/>
            <a:fontRef idx="minor"/>
          </p:style>
          <p:txBody>
            <a:bodyPr lIns="0" rIns="0" tIns="0" bIns="0" anchor="t">
              <a:noAutofit/>
            </a:bodyPr>
            <a:p>
              <a:endParaRPr b="0" lang="en-US" sz="2400" strike="noStrike" u="none">
                <a:solidFill>
                  <a:srgbClr val="ffffff"/>
                </a:solidFill>
                <a:effectLst/>
                <a:uFillTx/>
                <a:latin typeface="Times New Roman"/>
              </a:endParaRPr>
            </a:p>
          </p:txBody>
        </p:sp>
      </p:grpSp>
      <p:sp>
        <p:nvSpPr>
          <p:cNvPr id="3937" name=""/>
          <p:cNvSpPr/>
          <p:nvPr/>
        </p:nvSpPr>
        <p:spPr>
          <a:xfrm>
            <a:off x="8305920" y="5910120"/>
            <a:ext cx="195120" cy="138240"/>
          </a:xfrm>
          <a:prstGeom prst="triangle">
            <a:avLst>
              <a:gd name="adj" fmla="val 49995"/>
            </a:avLst>
          </a:prstGeom>
          <a:solidFill>
            <a:srgbClr val="ff0000"/>
          </a:solidFill>
          <a:ln w="0">
            <a:noFill/>
          </a:ln>
        </p:spPr>
        <p:style>
          <a:lnRef idx="0"/>
          <a:fillRef idx="0"/>
          <a:effectRef idx="0"/>
          <a:fontRef idx="minor"/>
        </p:style>
        <p:txBody>
          <a:bodyPr wrap="none" lIns="90000" rIns="90000" tIns="-720" bIns="-720" anchor="ctr">
            <a:noAutofit/>
          </a:bodyPr>
          <a:p>
            <a:endParaRPr b="0" lang="en-US" sz="2400" strike="noStrike" u="none">
              <a:solidFill>
                <a:srgbClr val="ffffff"/>
              </a:solidFill>
              <a:effectLst/>
              <a:uFillTx/>
              <a:latin typeface="Times New Roman"/>
            </a:endParaRPr>
          </a:p>
        </p:txBody>
      </p:sp>
      <p:sp>
        <p:nvSpPr>
          <p:cNvPr id="2" name="PlaceHolder 1"/>
          <p:cNvSpPr>
            <a:spLocks noGrp="1"/>
          </p:cNvSpPr>
          <p:nvPr>
            <p:ph type="sldNum" idx="3"/>
          </p:nvPr>
        </p:nvSpPr>
        <p:spPr/>
        <p:txBody>
          <a:bodyPr/>
          <a:p>
            <a:fld id="{7ABF9C24-470F-413A-92C8-52AEE67B1451}" type="slidenum">
              <a:t>36</a:t>
            </a:fld>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grpSp>
        <p:nvGrpSpPr>
          <p:cNvPr id="3938" name=""/>
          <p:cNvGrpSpPr/>
          <p:nvPr/>
        </p:nvGrpSpPr>
        <p:grpSpPr>
          <a:xfrm>
            <a:off x="379800" y="1752480"/>
            <a:ext cx="1828440" cy="4766400"/>
            <a:chOff x="379800" y="1752480"/>
            <a:chExt cx="1828440" cy="4766400"/>
          </a:xfrm>
        </p:grpSpPr>
        <p:sp>
          <p:nvSpPr>
            <p:cNvPr id="3939" name=""/>
            <p:cNvSpPr/>
            <p:nvPr/>
          </p:nvSpPr>
          <p:spPr>
            <a:xfrm>
              <a:off x="379800" y="1752480"/>
              <a:ext cx="55044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ffff00"/>
                  </a:solidFill>
                  <a:effectLst/>
                  <a:uFillTx/>
                  <a:latin typeface="Times New Roman"/>
                </a:rPr>
                <a:t>Stage 1</a:t>
              </a:r>
              <a:endParaRPr b="0" lang="en-US" sz="1400" strike="noStrike" u="none">
                <a:solidFill>
                  <a:srgbClr val="ffffff"/>
                </a:solidFill>
                <a:effectLst/>
                <a:uFillTx/>
                <a:latin typeface="Times New Roman"/>
              </a:endParaRPr>
            </a:p>
          </p:txBody>
        </p:sp>
        <p:grpSp>
          <p:nvGrpSpPr>
            <p:cNvPr id="3940" name=""/>
            <p:cNvGrpSpPr/>
            <p:nvPr/>
          </p:nvGrpSpPr>
          <p:grpSpPr>
            <a:xfrm>
              <a:off x="384120" y="2017800"/>
              <a:ext cx="1824120" cy="4501080"/>
              <a:chOff x="384120" y="2017800"/>
              <a:chExt cx="1824120" cy="4501080"/>
            </a:xfrm>
          </p:grpSpPr>
          <p:sp>
            <p:nvSpPr>
              <p:cNvPr id="3941" name=""/>
              <p:cNvSpPr/>
              <p:nvPr/>
            </p:nvSpPr>
            <p:spPr>
              <a:xfrm>
                <a:off x="384120" y="2017800"/>
                <a:ext cx="63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Symbol"/>
                    <a:ea typeface="Symbol"/>
                  </a:rPr>
                  <a:t></a:t>
                </a:r>
                <a:endParaRPr b="0" lang="en-US" sz="1200" strike="noStrike" u="none">
                  <a:solidFill>
                    <a:srgbClr val="ffffff"/>
                  </a:solidFill>
                  <a:effectLst/>
                  <a:uFillTx/>
                  <a:latin typeface="Times New Roman"/>
                </a:endParaRPr>
              </a:p>
            </p:txBody>
          </p:sp>
          <p:sp>
            <p:nvSpPr>
              <p:cNvPr id="3942" name=""/>
              <p:cNvSpPr/>
              <p:nvPr/>
            </p:nvSpPr>
            <p:spPr>
              <a:xfrm>
                <a:off x="439560" y="2025720"/>
                <a:ext cx="43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Arial"/>
                  </a:rPr>
                  <a:t> </a:t>
                </a:r>
                <a:endParaRPr b="0" lang="en-US" sz="1200" strike="noStrike" u="none">
                  <a:solidFill>
                    <a:srgbClr val="ffffff"/>
                  </a:solidFill>
                  <a:effectLst/>
                  <a:uFillTx/>
                  <a:latin typeface="Times New Roman"/>
                </a:endParaRPr>
              </a:p>
            </p:txBody>
          </p:sp>
          <p:sp>
            <p:nvSpPr>
              <p:cNvPr id="3943" name=""/>
              <p:cNvSpPr/>
              <p:nvPr/>
            </p:nvSpPr>
            <p:spPr>
              <a:xfrm>
                <a:off x="639360" y="2027160"/>
                <a:ext cx="12574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Vertically integrated</a:t>
                </a:r>
                <a:endParaRPr b="0" lang="en-US" sz="1200" strike="noStrike" u="none">
                  <a:solidFill>
                    <a:srgbClr val="ffffff"/>
                  </a:solidFill>
                  <a:effectLst/>
                  <a:uFillTx/>
                  <a:latin typeface="Times New Roman"/>
                </a:endParaRPr>
              </a:p>
            </p:txBody>
          </p:sp>
          <p:sp>
            <p:nvSpPr>
              <p:cNvPr id="3944" name=""/>
              <p:cNvSpPr/>
              <p:nvPr/>
            </p:nvSpPr>
            <p:spPr>
              <a:xfrm>
                <a:off x="613080" y="2176560"/>
                <a:ext cx="5976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company.</a:t>
                </a:r>
                <a:endParaRPr b="0" lang="en-US" sz="1200" strike="noStrike" u="none">
                  <a:solidFill>
                    <a:srgbClr val="ffffff"/>
                  </a:solidFill>
                  <a:effectLst/>
                  <a:uFillTx/>
                  <a:latin typeface="Times New Roman"/>
                </a:endParaRPr>
              </a:p>
            </p:txBody>
          </p:sp>
          <p:sp>
            <p:nvSpPr>
              <p:cNvPr id="3945" name=""/>
              <p:cNvSpPr/>
              <p:nvPr/>
            </p:nvSpPr>
            <p:spPr>
              <a:xfrm>
                <a:off x="384120" y="2322720"/>
                <a:ext cx="63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Symbol"/>
                    <a:ea typeface="Symbol"/>
                  </a:rPr>
                  <a:t></a:t>
                </a:r>
                <a:endParaRPr b="0" lang="en-US" sz="1200" strike="noStrike" u="none">
                  <a:solidFill>
                    <a:srgbClr val="ffffff"/>
                  </a:solidFill>
                  <a:effectLst/>
                  <a:uFillTx/>
                  <a:latin typeface="Times New Roman"/>
                </a:endParaRPr>
              </a:p>
            </p:txBody>
          </p:sp>
          <p:sp>
            <p:nvSpPr>
              <p:cNvPr id="3946" name=""/>
              <p:cNvSpPr/>
              <p:nvPr/>
            </p:nvSpPr>
            <p:spPr>
              <a:xfrm>
                <a:off x="439560" y="2332080"/>
                <a:ext cx="43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Arial"/>
                  </a:rPr>
                  <a:t> </a:t>
                </a:r>
                <a:endParaRPr b="0" lang="en-US" sz="1200" strike="noStrike" u="none">
                  <a:solidFill>
                    <a:srgbClr val="ffffff"/>
                  </a:solidFill>
                  <a:effectLst/>
                  <a:uFillTx/>
                  <a:latin typeface="Times New Roman"/>
                </a:endParaRPr>
              </a:p>
            </p:txBody>
          </p:sp>
          <p:sp>
            <p:nvSpPr>
              <p:cNvPr id="3947" name=""/>
              <p:cNvSpPr/>
              <p:nvPr/>
            </p:nvSpPr>
            <p:spPr>
              <a:xfrm>
                <a:off x="614160" y="2333520"/>
                <a:ext cx="15033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Possible legal barriers to</a:t>
                </a:r>
                <a:endParaRPr b="0" lang="en-US" sz="1200" strike="noStrike" u="none">
                  <a:solidFill>
                    <a:srgbClr val="ffffff"/>
                  </a:solidFill>
                  <a:effectLst/>
                  <a:uFillTx/>
                  <a:latin typeface="Times New Roman"/>
                </a:endParaRPr>
              </a:p>
            </p:txBody>
          </p:sp>
          <p:sp>
            <p:nvSpPr>
              <p:cNvPr id="3948" name=""/>
              <p:cNvSpPr/>
              <p:nvPr/>
            </p:nvSpPr>
            <p:spPr>
              <a:xfrm>
                <a:off x="614880" y="2482920"/>
                <a:ext cx="14310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entry in every segment.</a:t>
                </a:r>
                <a:endParaRPr b="0" lang="en-US" sz="1200" strike="noStrike" u="none">
                  <a:solidFill>
                    <a:srgbClr val="ffffff"/>
                  </a:solidFill>
                  <a:effectLst/>
                  <a:uFillTx/>
                  <a:latin typeface="Times New Roman"/>
                </a:endParaRPr>
              </a:p>
            </p:txBody>
          </p:sp>
          <p:sp>
            <p:nvSpPr>
              <p:cNvPr id="3949" name=""/>
              <p:cNvSpPr/>
              <p:nvPr/>
            </p:nvSpPr>
            <p:spPr>
              <a:xfrm>
                <a:off x="384120" y="2630520"/>
                <a:ext cx="63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Symbol"/>
                    <a:ea typeface="Symbol"/>
                  </a:rPr>
                  <a:t></a:t>
                </a:r>
                <a:endParaRPr b="0" lang="en-US" sz="1200" strike="noStrike" u="none">
                  <a:solidFill>
                    <a:srgbClr val="ffffff"/>
                  </a:solidFill>
                  <a:effectLst/>
                  <a:uFillTx/>
                  <a:latin typeface="Times New Roman"/>
                </a:endParaRPr>
              </a:p>
            </p:txBody>
          </p:sp>
          <p:sp>
            <p:nvSpPr>
              <p:cNvPr id="3950" name=""/>
              <p:cNvSpPr/>
              <p:nvPr/>
            </p:nvSpPr>
            <p:spPr>
              <a:xfrm>
                <a:off x="439560" y="2639880"/>
                <a:ext cx="43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Arial"/>
                  </a:rPr>
                  <a:t> </a:t>
                </a:r>
                <a:endParaRPr b="0" lang="en-US" sz="1200" strike="noStrike" u="none">
                  <a:solidFill>
                    <a:srgbClr val="ffffff"/>
                  </a:solidFill>
                  <a:effectLst/>
                  <a:uFillTx/>
                  <a:latin typeface="Times New Roman"/>
                </a:endParaRPr>
              </a:p>
            </p:txBody>
          </p:sp>
          <p:sp>
            <p:nvSpPr>
              <p:cNvPr id="3951" name=""/>
              <p:cNvSpPr/>
              <p:nvPr/>
            </p:nvSpPr>
            <p:spPr>
              <a:xfrm>
                <a:off x="605160" y="2641680"/>
                <a:ext cx="14565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Standardized prices and</a:t>
                </a:r>
                <a:endParaRPr b="0" lang="en-US" sz="1200" strike="noStrike" u="none">
                  <a:solidFill>
                    <a:srgbClr val="ffffff"/>
                  </a:solidFill>
                  <a:effectLst/>
                  <a:uFillTx/>
                  <a:latin typeface="Times New Roman"/>
                </a:endParaRPr>
              </a:p>
            </p:txBody>
          </p:sp>
          <p:sp>
            <p:nvSpPr>
              <p:cNvPr id="3952" name=""/>
              <p:cNvSpPr/>
              <p:nvPr/>
            </p:nvSpPr>
            <p:spPr>
              <a:xfrm>
                <a:off x="613440" y="2790720"/>
                <a:ext cx="13082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services to end-users.</a:t>
                </a:r>
                <a:endParaRPr b="0" lang="en-US" sz="1200" strike="noStrike" u="none">
                  <a:solidFill>
                    <a:srgbClr val="ffffff"/>
                  </a:solidFill>
                  <a:effectLst/>
                  <a:uFillTx/>
                  <a:latin typeface="Times New Roman"/>
                </a:endParaRPr>
              </a:p>
            </p:txBody>
          </p:sp>
          <p:sp>
            <p:nvSpPr>
              <p:cNvPr id="3953" name=""/>
              <p:cNvSpPr/>
              <p:nvPr/>
            </p:nvSpPr>
            <p:spPr>
              <a:xfrm>
                <a:off x="384120" y="2938320"/>
                <a:ext cx="63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Symbol"/>
                    <a:ea typeface="Symbol"/>
                  </a:rPr>
                  <a:t></a:t>
                </a:r>
                <a:endParaRPr b="0" lang="en-US" sz="1200" strike="noStrike" u="none">
                  <a:solidFill>
                    <a:srgbClr val="ffffff"/>
                  </a:solidFill>
                  <a:effectLst/>
                  <a:uFillTx/>
                  <a:latin typeface="Times New Roman"/>
                </a:endParaRPr>
              </a:p>
            </p:txBody>
          </p:sp>
          <p:sp>
            <p:nvSpPr>
              <p:cNvPr id="3954" name=""/>
              <p:cNvSpPr/>
              <p:nvPr/>
            </p:nvSpPr>
            <p:spPr>
              <a:xfrm>
                <a:off x="439560" y="2948040"/>
                <a:ext cx="43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Arial"/>
                  </a:rPr>
                  <a:t> </a:t>
                </a:r>
                <a:endParaRPr b="0" lang="en-US" sz="1200" strike="noStrike" u="none">
                  <a:solidFill>
                    <a:srgbClr val="ffffff"/>
                  </a:solidFill>
                  <a:effectLst/>
                  <a:uFillTx/>
                  <a:latin typeface="Times New Roman"/>
                </a:endParaRPr>
              </a:p>
            </p:txBody>
          </p:sp>
          <p:sp>
            <p:nvSpPr>
              <p:cNvPr id="3955" name=""/>
              <p:cNvSpPr/>
              <p:nvPr/>
            </p:nvSpPr>
            <p:spPr>
              <a:xfrm>
                <a:off x="613800" y="2949480"/>
                <a:ext cx="14691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Government sets prices.</a:t>
                </a:r>
                <a:endParaRPr b="0" lang="en-US" sz="1200" strike="noStrike" u="none">
                  <a:solidFill>
                    <a:srgbClr val="ffffff"/>
                  </a:solidFill>
                  <a:effectLst/>
                  <a:uFillTx/>
                  <a:latin typeface="Times New Roman"/>
                </a:endParaRPr>
              </a:p>
            </p:txBody>
          </p:sp>
          <p:sp>
            <p:nvSpPr>
              <p:cNvPr id="3956" name=""/>
              <p:cNvSpPr/>
              <p:nvPr/>
            </p:nvSpPr>
            <p:spPr>
              <a:xfrm>
                <a:off x="384120" y="3095640"/>
                <a:ext cx="63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Symbol"/>
                    <a:ea typeface="Symbol"/>
                  </a:rPr>
                  <a:t></a:t>
                </a:r>
                <a:endParaRPr b="0" lang="en-US" sz="1200" strike="noStrike" u="none">
                  <a:solidFill>
                    <a:srgbClr val="ffffff"/>
                  </a:solidFill>
                  <a:effectLst/>
                  <a:uFillTx/>
                  <a:latin typeface="Times New Roman"/>
                </a:endParaRPr>
              </a:p>
            </p:txBody>
          </p:sp>
          <p:sp>
            <p:nvSpPr>
              <p:cNvPr id="3957" name=""/>
              <p:cNvSpPr/>
              <p:nvPr/>
            </p:nvSpPr>
            <p:spPr>
              <a:xfrm>
                <a:off x="439560" y="3105000"/>
                <a:ext cx="43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Arial"/>
                  </a:rPr>
                  <a:t> </a:t>
                </a:r>
                <a:endParaRPr b="0" lang="en-US" sz="1200" strike="noStrike" u="none">
                  <a:solidFill>
                    <a:srgbClr val="ffffff"/>
                  </a:solidFill>
                  <a:effectLst/>
                  <a:uFillTx/>
                  <a:latin typeface="Times New Roman"/>
                </a:endParaRPr>
              </a:p>
            </p:txBody>
          </p:sp>
          <p:sp>
            <p:nvSpPr>
              <p:cNvPr id="3958" name=""/>
              <p:cNvSpPr/>
              <p:nvPr/>
            </p:nvSpPr>
            <p:spPr>
              <a:xfrm>
                <a:off x="614160" y="3106800"/>
                <a:ext cx="9403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State company,</a:t>
                </a:r>
                <a:endParaRPr b="0" lang="en-US" sz="1200" strike="noStrike" u="none">
                  <a:solidFill>
                    <a:srgbClr val="ffffff"/>
                  </a:solidFill>
                  <a:effectLst/>
                  <a:uFillTx/>
                  <a:latin typeface="Times New Roman"/>
                </a:endParaRPr>
              </a:p>
            </p:txBody>
          </p:sp>
          <p:sp>
            <p:nvSpPr>
              <p:cNvPr id="3959" name=""/>
              <p:cNvSpPr/>
              <p:nvPr/>
            </p:nvSpPr>
            <p:spPr>
              <a:xfrm>
                <a:off x="614880" y="3255840"/>
                <a:ext cx="14310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generates transmits and</a:t>
                </a:r>
                <a:endParaRPr b="0" lang="en-US" sz="1200" strike="noStrike" u="none">
                  <a:solidFill>
                    <a:srgbClr val="ffffff"/>
                  </a:solidFill>
                  <a:effectLst/>
                  <a:uFillTx/>
                  <a:latin typeface="Times New Roman"/>
                </a:endParaRPr>
              </a:p>
            </p:txBody>
          </p:sp>
          <p:sp>
            <p:nvSpPr>
              <p:cNvPr id="3960" name=""/>
              <p:cNvSpPr/>
              <p:nvPr/>
            </p:nvSpPr>
            <p:spPr>
              <a:xfrm>
                <a:off x="613800" y="3405240"/>
                <a:ext cx="11264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distributes energy.</a:t>
                </a:r>
                <a:endParaRPr b="0" lang="en-US" sz="1200" strike="noStrike" u="none">
                  <a:solidFill>
                    <a:srgbClr val="ffffff"/>
                  </a:solidFill>
                  <a:effectLst/>
                  <a:uFillTx/>
                  <a:latin typeface="Times New Roman"/>
                </a:endParaRPr>
              </a:p>
            </p:txBody>
          </p:sp>
          <p:sp>
            <p:nvSpPr>
              <p:cNvPr id="3961" name=""/>
              <p:cNvSpPr/>
              <p:nvPr/>
            </p:nvSpPr>
            <p:spPr>
              <a:xfrm>
                <a:off x="384120" y="3552840"/>
                <a:ext cx="63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Symbol"/>
                    <a:ea typeface="Symbol"/>
                  </a:rPr>
                  <a:t></a:t>
                </a:r>
                <a:endParaRPr b="0" lang="en-US" sz="1200" strike="noStrike" u="none">
                  <a:solidFill>
                    <a:srgbClr val="ffffff"/>
                  </a:solidFill>
                  <a:effectLst/>
                  <a:uFillTx/>
                  <a:latin typeface="Times New Roman"/>
                </a:endParaRPr>
              </a:p>
            </p:txBody>
          </p:sp>
          <p:sp>
            <p:nvSpPr>
              <p:cNvPr id="3962" name=""/>
              <p:cNvSpPr/>
              <p:nvPr/>
            </p:nvSpPr>
            <p:spPr>
              <a:xfrm>
                <a:off x="439560" y="3562200"/>
                <a:ext cx="43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Arial"/>
                  </a:rPr>
                  <a:t> </a:t>
                </a:r>
                <a:endParaRPr b="0" lang="en-US" sz="1200" strike="noStrike" u="none">
                  <a:solidFill>
                    <a:srgbClr val="ffffff"/>
                  </a:solidFill>
                  <a:effectLst/>
                  <a:uFillTx/>
                  <a:latin typeface="Times New Roman"/>
                </a:endParaRPr>
              </a:p>
            </p:txBody>
          </p:sp>
          <p:sp>
            <p:nvSpPr>
              <p:cNvPr id="3963" name=""/>
              <p:cNvSpPr/>
              <p:nvPr/>
            </p:nvSpPr>
            <p:spPr>
              <a:xfrm>
                <a:off x="611280" y="3564000"/>
                <a:ext cx="14446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200" strike="noStrike" u="none">
                    <a:solidFill>
                      <a:srgbClr val="ffff00"/>
                    </a:solidFill>
                    <a:effectLst/>
                    <a:uFillTx/>
                    <a:latin typeface="Times New Roman"/>
                  </a:rPr>
                  <a:t>Cross-subsidization in</a:t>
                </a:r>
                <a:endParaRPr b="0" lang="en-US" sz="1200" strike="noStrike" u="none">
                  <a:solidFill>
                    <a:srgbClr val="ffffff"/>
                  </a:solidFill>
                  <a:effectLst/>
                  <a:uFillTx/>
                  <a:latin typeface="Times New Roman"/>
                </a:endParaRPr>
              </a:p>
            </p:txBody>
          </p:sp>
          <p:sp>
            <p:nvSpPr>
              <p:cNvPr id="3964" name=""/>
              <p:cNvSpPr/>
              <p:nvPr/>
            </p:nvSpPr>
            <p:spPr>
              <a:xfrm>
                <a:off x="612000" y="3713040"/>
                <a:ext cx="8305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200" strike="noStrike" u="none">
                    <a:solidFill>
                      <a:srgbClr val="ffff00"/>
                    </a:solidFill>
                    <a:effectLst/>
                    <a:uFillTx/>
                    <a:latin typeface="Times New Roman"/>
                  </a:rPr>
                  <a:t>the industry</a:t>
                </a:r>
                <a:r>
                  <a:rPr b="0" lang="es-MX" sz="1200" strike="noStrike" u="none">
                    <a:solidFill>
                      <a:srgbClr val="ffffff"/>
                    </a:solidFill>
                    <a:effectLst/>
                    <a:uFillTx/>
                    <a:latin typeface="Times New Roman"/>
                  </a:rPr>
                  <a:t>.</a:t>
                </a:r>
                <a:endParaRPr b="0" lang="en-US" sz="1200" strike="noStrike" u="none">
                  <a:solidFill>
                    <a:srgbClr val="ffffff"/>
                  </a:solidFill>
                  <a:effectLst/>
                  <a:uFillTx/>
                  <a:latin typeface="Times New Roman"/>
                </a:endParaRPr>
              </a:p>
            </p:txBody>
          </p:sp>
          <p:sp>
            <p:nvSpPr>
              <p:cNvPr id="3965" name=""/>
              <p:cNvSpPr/>
              <p:nvPr/>
            </p:nvSpPr>
            <p:spPr>
              <a:xfrm>
                <a:off x="384120" y="3861000"/>
                <a:ext cx="63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Symbol"/>
                    <a:ea typeface="Symbol"/>
                  </a:rPr>
                  <a:t></a:t>
                </a:r>
                <a:endParaRPr b="0" lang="en-US" sz="1200" strike="noStrike" u="none">
                  <a:solidFill>
                    <a:srgbClr val="ffffff"/>
                  </a:solidFill>
                  <a:effectLst/>
                  <a:uFillTx/>
                  <a:latin typeface="Times New Roman"/>
                </a:endParaRPr>
              </a:p>
            </p:txBody>
          </p:sp>
          <p:sp>
            <p:nvSpPr>
              <p:cNvPr id="3966" name=""/>
              <p:cNvSpPr/>
              <p:nvPr/>
            </p:nvSpPr>
            <p:spPr>
              <a:xfrm>
                <a:off x="439560" y="3870360"/>
                <a:ext cx="43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Arial"/>
                  </a:rPr>
                  <a:t> </a:t>
                </a:r>
                <a:endParaRPr b="0" lang="en-US" sz="1200" strike="noStrike" u="none">
                  <a:solidFill>
                    <a:srgbClr val="ffffff"/>
                  </a:solidFill>
                  <a:effectLst/>
                  <a:uFillTx/>
                  <a:latin typeface="Times New Roman"/>
                </a:endParaRPr>
              </a:p>
            </p:txBody>
          </p:sp>
          <p:sp>
            <p:nvSpPr>
              <p:cNvPr id="3967" name=""/>
              <p:cNvSpPr/>
              <p:nvPr/>
            </p:nvSpPr>
            <p:spPr>
              <a:xfrm>
                <a:off x="612720" y="3871800"/>
                <a:ext cx="12369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Possibility of wrong</a:t>
                </a:r>
                <a:endParaRPr b="0" lang="en-US" sz="1200" strike="noStrike" u="none">
                  <a:solidFill>
                    <a:srgbClr val="ffffff"/>
                  </a:solidFill>
                  <a:effectLst/>
                  <a:uFillTx/>
                  <a:latin typeface="Times New Roman"/>
                </a:endParaRPr>
              </a:p>
            </p:txBody>
          </p:sp>
          <p:sp>
            <p:nvSpPr>
              <p:cNvPr id="3968" name=""/>
              <p:cNvSpPr/>
              <p:nvPr/>
            </p:nvSpPr>
            <p:spPr>
              <a:xfrm>
                <a:off x="614160" y="4019400"/>
                <a:ext cx="14270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price signals being sent</a:t>
                </a:r>
                <a:endParaRPr b="0" lang="en-US" sz="1200" strike="noStrike" u="none">
                  <a:solidFill>
                    <a:srgbClr val="ffffff"/>
                  </a:solidFill>
                  <a:effectLst/>
                  <a:uFillTx/>
                  <a:latin typeface="Times New Roman"/>
                </a:endParaRPr>
              </a:p>
            </p:txBody>
          </p:sp>
          <p:sp>
            <p:nvSpPr>
              <p:cNvPr id="3969" name=""/>
              <p:cNvSpPr/>
              <p:nvPr/>
            </p:nvSpPr>
            <p:spPr>
              <a:xfrm>
                <a:off x="614520" y="4168800"/>
                <a:ext cx="15202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to the consumers leading</a:t>
                </a:r>
                <a:endParaRPr b="0" lang="en-US" sz="1200" strike="noStrike" u="none">
                  <a:solidFill>
                    <a:srgbClr val="ffffff"/>
                  </a:solidFill>
                  <a:effectLst/>
                  <a:uFillTx/>
                  <a:latin typeface="Times New Roman"/>
                </a:endParaRPr>
              </a:p>
            </p:txBody>
          </p:sp>
          <p:sp>
            <p:nvSpPr>
              <p:cNvPr id="3970" name=""/>
              <p:cNvSpPr/>
              <p:nvPr/>
            </p:nvSpPr>
            <p:spPr>
              <a:xfrm>
                <a:off x="614520" y="4318200"/>
                <a:ext cx="7837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to inefficient</a:t>
                </a:r>
                <a:endParaRPr b="0" lang="en-US" sz="1200" strike="noStrike" u="none">
                  <a:solidFill>
                    <a:srgbClr val="ffffff"/>
                  </a:solidFill>
                  <a:effectLst/>
                  <a:uFillTx/>
                  <a:latin typeface="Times New Roman"/>
                </a:endParaRPr>
              </a:p>
            </p:txBody>
          </p:sp>
          <p:sp>
            <p:nvSpPr>
              <p:cNvPr id="3971" name=""/>
              <p:cNvSpPr/>
              <p:nvPr/>
            </p:nvSpPr>
            <p:spPr>
              <a:xfrm>
                <a:off x="613440" y="4465800"/>
                <a:ext cx="7668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investments.</a:t>
                </a:r>
                <a:endParaRPr b="0" lang="en-US" sz="1200" strike="noStrike" u="none">
                  <a:solidFill>
                    <a:srgbClr val="ffffff"/>
                  </a:solidFill>
                  <a:effectLst/>
                  <a:uFillTx/>
                  <a:latin typeface="Times New Roman"/>
                </a:endParaRPr>
              </a:p>
            </p:txBody>
          </p:sp>
          <p:sp>
            <p:nvSpPr>
              <p:cNvPr id="3972" name=""/>
              <p:cNvSpPr/>
              <p:nvPr/>
            </p:nvSpPr>
            <p:spPr>
              <a:xfrm>
                <a:off x="384120" y="4614840"/>
                <a:ext cx="63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Symbol"/>
                    <a:ea typeface="Symbol"/>
                  </a:rPr>
                  <a:t></a:t>
                </a:r>
                <a:endParaRPr b="0" lang="en-US" sz="1200" strike="noStrike" u="none">
                  <a:solidFill>
                    <a:srgbClr val="ffffff"/>
                  </a:solidFill>
                  <a:effectLst/>
                  <a:uFillTx/>
                  <a:latin typeface="Times New Roman"/>
                </a:endParaRPr>
              </a:p>
            </p:txBody>
          </p:sp>
          <p:sp>
            <p:nvSpPr>
              <p:cNvPr id="3973" name=""/>
              <p:cNvSpPr/>
              <p:nvPr/>
            </p:nvSpPr>
            <p:spPr>
              <a:xfrm>
                <a:off x="439560" y="4622760"/>
                <a:ext cx="43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Arial"/>
                  </a:rPr>
                  <a:t> </a:t>
                </a:r>
                <a:endParaRPr b="0" lang="en-US" sz="1200" strike="noStrike" u="none">
                  <a:solidFill>
                    <a:srgbClr val="ffffff"/>
                  </a:solidFill>
                  <a:effectLst/>
                  <a:uFillTx/>
                  <a:latin typeface="Times New Roman"/>
                </a:endParaRPr>
              </a:p>
            </p:txBody>
          </p:sp>
          <p:sp>
            <p:nvSpPr>
              <p:cNvPr id="3974" name=""/>
              <p:cNvSpPr/>
              <p:nvPr/>
            </p:nvSpPr>
            <p:spPr>
              <a:xfrm>
                <a:off x="616320" y="4624560"/>
                <a:ext cx="15073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Utility is a tax collecting</a:t>
                </a:r>
                <a:endParaRPr b="0" lang="en-US" sz="1200" strike="noStrike" u="none">
                  <a:solidFill>
                    <a:srgbClr val="ffffff"/>
                  </a:solidFill>
                  <a:effectLst/>
                  <a:uFillTx/>
                  <a:latin typeface="Times New Roman"/>
                </a:endParaRPr>
              </a:p>
            </p:txBody>
          </p:sp>
          <p:sp>
            <p:nvSpPr>
              <p:cNvPr id="3975" name=""/>
              <p:cNvSpPr/>
              <p:nvPr/>
            </p:nvSpPr>
            <p:spPr>
              <a:xfrm>
                <a:off x="615600" y="4773600"/>
                <a:ext cx="14734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entity earning economic</a:t>
                </a:r>
                <a:endParaRPr b="0" lang="en-US" sz="1200" strike="noStrike" u="none">
                  <a:solidFill>
                    <a:srgbClr val="ffffff"/>
                  </a:solidFill>
                  <a:effectLst/>
                  <a:uFillTx/>
                  <a:latin typeface="Times New Roman"/>
                </a:endParaRPr>
              </a:p>
            </p:txBody>
          </p:sp>
          <p:sp>
            <p:nvSpPr>
              <p:cNvPr id="3976" name=""/>
              <p:cNvSpPr/>
              <p:nvPr/>
            </p:nvSpPr>
            <p:spPr>
              <a:xfrm>
                <a:off x="614880" y="4921200"/>
                <a:ext cx="14817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rent for the government.</a:t>
                </a:r>
                <a:endParaRPr b="0" lang="en-US" sz="1200" strike="noStrike" u="none">
                  <a:solidFill>
                    <a:srgbClr val="ffffff"/>
                  </a:solidFill>
                  <a:effectLst/>
                  <a:uFillTx/>
                  <a:latin typeface="Times New Roman"/>
                </a:endParaRPr>
              </a:p>
            </p:txBody>
          </p:sp>
          <p:sp>
            <p:nvSpPr>
              <p:cNvPr id="3977" name=""/>
              <p:cNvSpPr/>
              <p:nvPr/>
            </p:nvSpPr>
            <p:spPr>
              <a:xfrm>
                <a:off x="384120" y="5068800"/>
                <a:ext cx="63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Symbol"/>
                    <a:ea typeface="Symbol"/>
                  </a:rPr>
                  <a:t></a:t>
                </a:r>
                <a:endParaRPr b="0" lang="en-US" sz="1200" strike="noStrike" u="none">
                  <a:solidFill>
                    <a:srgbClr val="ffffff"/>
                  </a:solidFill>
                  <a:effectLst/>
                  <a:uFillTx/>
                  <a:latin typeface="Times New Roman"/>
                </a:endParaRPr>
              </a:p>
            </p:txBody>
          </p:sp>
          <p:sp>
            <p:nvSpPr>
              <p:cNvPr id="3978" name=""/>
              <p:cNvSpPr/>
              <p:nvPr/>
            </p:nvSpPr>
            <p:spPr>
              <a:xfrm>
                <a:off x="439560" y="5078520"/>
                <a:ext cx="43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Arial"/>
                  </a:rPr>
                  <a:t> </a:t>
                </a:r>
                <a:endParaRPr b="0" lang="en-US" sz="1200" strike="noStrike" u="none">
                  <a:solidFill>
                    <a:srgbClr val="ffffff"/>
                  </a:solidFill>
                  <a:effectLst/>
                  <a:uFillTx/>
                  <a:latin typeface="Times New Roman"/>
                </a:endParaRPr>
              </a:p>
            </p:txBody>
          </p:sp>
          <p:sp>
            <p:nvSpPr>
              <p:cNvPr id="3979" name=""/>
              <p:cNvSpPr/>
              <p:nvPr/>
            </p:nvSpPr>
            <p:spPr>
              <a:xfrm>
                <a:off x="614880" y="5079960"/>
                <a:ext cx="12322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Utility acts as social</a:t>
                </a:r>
                <a:endParaRPr b="0" lang="en-US" sz="1200" strike="noStrike" u="none">
                  <a:solidFill>
                    <a:srgbClr val="ffffff"/>
                  </a:solidFill>
                  <a:effectLst/>
                  <a:uFillTx/>
                  <a:latin typeface="Times New Roman"/>
                </a:endParaRPr>
              </a:p>
            </p:txBody>
          </p:sp>
          <p:sp>
            <p:nvSpPr>
              <p:cNvPr id="3980" name=""/>
              <p:cNvSpPr/>
              <p:nvPr/>
            </p:nvSpPr>
            <p:spPr>
              <a:xfrm>
                <a:off x="614880" y="5229360"/>
                <a:ext cx="14436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policy laboratory for he</a:t>
                </a:r>
                <a:endParaRPr b="0" lang="en-US" sz="1200" strike="noStrike" u="none">
                  <a:solidFill>
                    <a:srgbClr val="ffffff"/>
                  </a:solidFill>
                  <a:effectLst/>
                  <a:uFillTx/>
                  <a:latin typeface="Times New Roman"/>
                </a:endParaRPr>
              </a:p>
            </p:txBody>
          </p:sp>
          <p:sp>
            <p:nvSpPr>
              <p:cNvPr id="3981" name=""/>
              <p:cNvSpPr/>
              <p:nvPr/>
            </p:nvSpPr>
            <p:spPr>
              <a:xfrm>
                <a:off x="613800" y="5378400"/>
                <a:ext cx="14439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government such as job</a:t>
                </a:r>
                <a:endParaRPr b="0" lang="en-US" sz="1200" strike="noStrike" u="none">
                  <a:solidFill>
                    <a:srgbClr val="ffffff"/>
                  </a:solidFill>
                  <a:effectLst/>
                  <a:uFillTx/>
                  <a:latin typeface="Times New Roman"/>
                </a:endParaRPr>
              </a:p>
            </p:txBody>
          </p:sp>
          <p:sp>
            <p:nvSpPr>
              <p:cNvPr id="3982" name=""/>
              <p:cNvSpPr/>
              <p:nvPr/>
            </p:nvSpPr>
            <p:spPr>
              <a:xfrm>
                <a:off x="613800" y="5527800"/>
                <a:ext cx="8978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hiring scheme.</a:t>
                </a:r>
                <a:endParaRPr b="0" lang="en-US" sz="1200" strike="noStrike" u="none">
                  <a:solidFill>
                    <a:srgbClr val="ffffff"/>
                  </a:solidFill>
                  <a:effectLst/>
                  <a:uFillTx/>
                  <a:latin typeface="Times New Roman"/>
                </a:endParaRPr>
              </a:p>
            </p:txBody>
          </p:sp>
          <p:sp>
            <p:nvSpPr>
              <p:cNvPr id="3983" name=""/>
              <p:cNvSpPr/>
              <p:nvPr/>
            </p:nvSpPr>
            <p:spPr>
              <a:xfrm>
                <a:off x="384120" y="5673600"/>
                <a:ext cx="63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Symbol"/>
                    <a:ea typeface="Symbol"/>
                  </a:rPr>
                  <a:t></a:t>
                </a:r>
                <a:endParaRPr b="0" lang="en-US" sz="1200" strike="noStrike" u="none">
                  <a:solidFill>
                    <a:srgbClr val="ffffff"/>
                  </a:solidFill>
                  <a:effectLst/>
                  <a:uFillTx/>
                  <a:latin typeface="Times New Roman"/>
                </a:endParaRPr>
              </a:p>
            </p:txBody>
          </p:sp>
          <p:sp>
            <p:nvSpPr>
              <p:cNvPr id="3984" name=""/>
              <p:cNvSpPr/>
              <p:nvPr/>
            </p:nvSpPr>
            <p:spPr>
              <a:xfrm>
                <a:off x="439560" y="5683320"/>
                <a:ext cx="43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Arial"/>
                  </a:rPr>
                  <a:t> </a:t>
                </a:r>
                <a:endParaRPr b="0" lang="en-US" sz="1200" strike="noStrike" u="none">
                  <a:solidFill>
                    <a:srgbClr val="ffffff"/>
                  </a:solidFill>
                  <a:effectLst/>
                  <a:uFillTx/>
                  <a:latin typeface="Times New Roman"/>
                </a:endParaRPr>
              </a:p>
            </p:txBody>
          </p:sp>
          <p:sp>
            <p:nvSpPr>
              <p:cNvPr id="3985" name=""/>
              <p:cNvSpPr/>
              <p:nvPr/>
            </p:nvSpPr>
            <p:spPr>
              <a:xfrm>
                <a:off x="615240" y="5684760"/>
                <a:ext cx="12027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Political rather than</a:t>
                </a:r>
                <a:endParaRPr b="0" lang="en-US" sz="1200" strike="noStrike" u="none">
                  <a:solidFill>
                    <a:srgbClr val="ffffff"/>
                  </a:solidFill>
                  <a:effectLst/>
                  <a:uFillTx/>
                  <a:latin typeface="Times New Roman"/>
                </a:endParaRPr>
              </a:p>
            </p:txBody>
          </p:sp>
          <p:sp>
            <p:nvSpPr>
              <p:cNvPr id="3986" name=""/>
              <p:cNvSpPr/>
              <p:nvPr/>
            </p:nvSpPr>
            <p:spPr>
              <a:xfrm>
                <a:off x="613080" y="5834160"/>
                <a:ext cx="7455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professional</a:t>
                </a:r>
                <a:endParaRPr b="0" lang="en-US" sz="1200" strike="noStrike" u="none">
                  <a:solidFill>
                    <a:srgbClr val="ffffff"/>
                  </a:solidFill>
                  <a:effectLst/>
                  <a:uFillTx/>
                  <a:latin typeface="Times New Roman"/>
                </a:endParaRPr>
              </a:p>
            </p:txBody>
          </p:sp>
          <p:sp>
            <p:nvSpPr>
              <p:cNvPr id="3987" name=""/>
              <p:cNvSpPr/>
              <p:nvPr/>
            </p:nvSpPr>
            <p:spPr>
              <a:xfrm>
                <a:off x="1390680" y="5835600"/>
                <a:ext cx="8175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management.</a:t>
                </a:r>
                <a:endParaRPr b="0" lang="en-US" sz="1200" strike="noStrike" u="none">
                  <a:solidFill>
                    <a:srgbClr val="ffffff"/>
                  </a:solidFill>
                  <a:effectLst/>
                  <a:uFillTx/>
                  <a:latin typeface="Times New Roman"/>
                </a:endParaRPr>
              </a:p>
            </p:txBody>
          </p:sp>
          <p:sp>
            <p:nvSpPr>
              <p:cNvPr id="3988" name=""/>
              <p:cNvSpPr/>
              <p:nvPr/>
            </p:nvSpPr>
            <p:spPr>
              <a:xfrm>
                <a:off x="384120" y="6018120"/>
                <a:ext cx="63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Symbol"/>
                    <a:ea typeface="Symbol"/>
                  </a:rPr>
                  <a:t></a:t>
                </a:r>
                <a:endParaRPr b="0" lang="en-US" sz="1200" strike="noStrike" u="none">
                  <a:solidFill>
                    <a:srgbClr val="ffffff"/>
                  </a:solidFill>
                  <a:effectLst/>
                  <a:uFillTx/>
                  <a:latin typeface="Times New Roman"/>
                </a:endParaRPr>
              </a:p>
            </p:txBody>
          </p:sp>
          <p:sp>
            <p:nvSpPr>
              <p:cNvPr id="3989" name=""/>
              <p:cNvSpPr/>
              <p:nvPr/>
            </p:nvSpPr>
            <p:spPr>
              <a:xfrm>
                <a:off x="439560" y="6027840"/>
                <a:ext cx="43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Arial"/>
                  </a:rPr>
                  <a:t> </a:t>
                </a:r>
                <a:endParaRPr b="0" lang="en-US" sz="1200" strike="noStrike" u="none">
                  <a:solidFill>
                    <a:srgbClr val="ffffff"/>
                  </a:solidFill>
                  <a:effectLst/>
                  <a:uFillTx/>
                  <a:latin typeface="Times New Roman"/>
                </a:endParaRPr>
              </a:p>
            </p:txBody>
          </p:sp>
          <p:sp>
            <p:nvSpPr>
              <p:cNvPr id="3990" name=""/>
              <p:cNvSpPr/>
              <p:nvPr/>
            </p:nvSpPr>
            <p:spPr>
              <a:xfrm>
                <a:off x="614160" y="6029280"/>
                <a:ext cx="13338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Scope of regulation is</a:t>
                </a:r>
                <a:endParaRPr b="0" lang="en-US" sz="1200" strike="noStrike" u="none">
                  <a:solidFill>
                    <a:srgbClr val="ffffff"/>
                  </a:solidFill>
                  <a:effectLst/>
                  <a:uFillTx/>
                  <a:latin typeface="Times New Roman"/>
                </a:endParaRPr>
              </a:p>
            </p:txBody>
          </p:sp>
          <p:sp>
            <p:nvSpPr>
              <p:cNvPr id="3991" name=""/>
              <p:cNvSpPr/>
              <p:nvPr/>
            </p:nvSpPr>
            <p:spPr>
              <a:xfrm>
                <a:off x="613440" y="6178680"/>
                <a:ext cx="6649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not refined</a:t>
                </a:r>
                <a:endParaRPr b="0" lang="en-US" sz="1200" strike="noStrike" u="none">
                  <a:solidFill>
                    <a:srgbClr val="ffffff"/>
                  </a:solidFill>
                  <a:effectLst/>
                  <a:uFillTx/>
                  <a:latin typeface="Times New Roman"/>
                </a:endParaRPr>
              </a:p>
            </p:txBody>
          </p:sp>
          <p:sp>
            <p:nvSpPr>
              <p:cNvPr id="3992" name=""/>
              <p:cNvSpPr/>
              <p:nvPr/>
            </p:nvSpPr>
            <p:spPr>
              <a:xfrm>
                <a:off x="384120" y="6324480"/>
                <a:ext cx="63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Symbol"/>
                    <a:ea typeface="Symbol"/>
                  </a:rPr>
                  <a:t></a:t>
                </a:r>
                <a:endParaRPr b="0" lang="en-US" sz="1200" strike="noStrike" u="none">
                  <a:solidFill>
                    <a:srgbClr val="ffffff"/>
                  </a:solidFill>
                  <a:effectLst/>
                  <a:uFillTx/>
                  <a:latin typeface="Times New Roman"/>
                </a:endParaRPr>
              </a:p>
            </p:txBody>
          </p:sp>
          <p:sp>
            <p:nvSpPr>
              <p:cNvPr id="3993" name=""/>
              <p:cNvSpPr/>
              <p:nvPr/>
            </p:nvSpPr>
            <p:spPr>
              <a:xfrm>
                <a:off x="439560" y="6334200"/>
                <a:ext cx="43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Arial"/>
                  </a:rPr>
                  <a:t> </a:t>
                </a:r>
                <a:endParaRPr b="0" lang="en-US" sz="1200" strike="noStrike" u="none">
                  <a:solidFill>
                    <a:srgbClr val="ffffff"/>
                  </a:solidFill>
                  <a:effectLst/>
                  <a:uFillTx/>
                  <a:latin typeface="Times New Roman"/>
                </a:endParaRPr>
              </a:p>
            </p:txBody>
          </p:sp>
          <p:sp>
            <p:nvSpPr>
              <p:cNvPr id="3994" name=""/>
              <p:cNvSpPr/>
              <p:nvPr/>
            </p:nvSpPr>
            <p:spPr>
              <a:xfrm>
                <a:off x="613080" y="6335640"/>
                <a:ext cx="12704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200" strike="noStrike" u="none">
                    <a:solidFill>
                      <a:srgbClr val="ffff00"/>
                    </a:solidFill>
                    <a:effectLst/>
                    <a:uFillTx/>
                    <a:latin typeface="Times New Roman"/>
                  </a:rPr>
                  <a:t>No customer choice</a:t>
                </a:r>
                <a:endParaRPr b="0" lang="en-US" sz="1200" strike="noStrike" u="none">
                  <a:solidFill>
                    <a:srgbClr val="ffffff"/>
                  </a:solidFill>
                  <a:effectLst/>
                  <a:uFillTx/>
                  <a:latin typeface="Times New Roman"/>
                </a:endParaRPr>
              </a:p>
            </p:txBody>
          </p:sp>
        </p:grpSp>
      </p:grpSp>
      <p:grpSp>
        <p:nvGrpSpPr>
          <p:cNvPr id="3995" name=""/>
          <p:cNvGrpSpPr/>
          <p:nvPr/>
        </p:nvGrpSpPr>
        <p:grpSpPr>
          <a:xfrm>
            <a:off x="2437200" y="1752480"/>
            <a:ext cx="1630800" cy="4701240"/>
            <a:chOff x="2437200" y="1752480"/>
            <a:chExt cx="1630800" cy="4701240"/>
          </a:xfrm>
        </p:grpSpPr>
        <p:sp>
          <p:nvSpPr>
            <p:cNvPr id="3996" name=""/>
            <p:cNvSpPr/>
            <p:nvPr/>
          </p:nvSpPr>
          <p:spPr>
            <a:xfrm>
              <a:off x="2437200" y="1752480"/>
              <a:ext cx="55044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ffff00"/>
                  </a:solidFill>
                  <a:effectLst/>
                  <a:uFillTx/>
                  <a:latin typeface="Times New Roman"/>
                </a:rPr>
                <a:t>Stage 2</a:t>
              </a:r>
              <a:endParaRPr b="0" lang="en-US" sz="1400" strike="noStrike" u="none">
                <a:solidFill>
                  <a:srgbClr val="ffffff"/>
                </a:solidFill>
                <a:effectLst/>
                <a:uFillTx/>
                <a:latin typeface="Times New Roman"/>
              </a:endParaRPr>
            </a:p>
          </p:txBody>
        </p:sp>
        <p:sp>
          <p:nvSpPr>
            <p:cNvPr id="3997" name=""/>
            <p:cNvSpPr/>
            <p:nvPr/>
          </p:nvSpPr>
          <p:spPr>
            <a:xfrm>
              <a:off x="2440080" y="2017800"/>
              <a:ext cx="63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Symbol"/>
                  <a:ea typeface="Symbol"/>
                </a:rPr>
                <a:t></a:t>
              </a:r>
              <a:endParaRPr b="0" lang="en-US" sz="1200" strike="noStrike" u="none">
                <a:solidFill>
                  <a:srgbClr val="ffffff"/>
                </a:solidFill>
                <a:effectLst/>
                <a:uFillTx/>
                <a:latin typeface="Times New Roman"/>
              </a:endParaRPr>
            </a:p>
          </p:txBody>
        </p:sp>
        <p:sp>
          <p:nvSpPr>
            <p:cNvPr id="3998" name=""/>
            <p:cNvSpPr/>
            <p:nvPr/>
          </p:nvSpPr>
          <p:spPr>
            <a:xfrm>
              <a:off x="2495520" y="2025720"/>
              <a:ext cx="43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Arial"/>
                </a:rPr>
                <a:t> </a:t>
              </a:r>
              <a:endParaRPr b="0" lang="en-US" sz="1200" strike="noStrike" u="none">
                <a:solidFill>
                  <a:srgbClr val="ffffff"/>
                </a:solidFill>
                <a:effectLst/>
                <a:uFillTx/>
                <a:latin typeface="Times New Roman"/>
              </a:endParaRPr>
            </a:p>
          </p:txBody>
        </p:sp>
        <p:sp>
          <p:nvSpPr>
            <p:cNvPr id="3999" name=""/>
            <p:cNvSpPr/>
            <p:nvPr/>
          </p:nvSpPr>
          <p:spPr>
            <a:xfrm>
              <a:off x="2682000" y="2027160"/>
              <a:ext cx="10339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200" strike="noStrike" u="none">
                  <a:solidFill>
                    <a:srgbClr val="ffff00"/>
                  </a:solidFill>
                  <a:effectLst/>
                  <a:uFillTx/>
                  <a:latin typeface="Times New Roman"/>
                </a:rPr>
                <a:t>Utility and non</a:t>
              </a:r>
              <a:r>
                <a:rPr b="0" lang="es-MX" sz="1200" strike="noStrike" u="none">
                  <a:solidFill>
                    <a:srgbClr val="ffffff"/>
                  </a:solidFill>
                  <a:effectLst/>
                  <a:uFillTx/>
                  <a:latin typeface="Times New Roman"/>
                </a:rPr>
                <a:t>-</a:t>
              </a:r>
              <a:endParaRPr b="0" lang="en-US" sz="1200" strike="noStrike" u="none">
                <a:solidFill>
                  <a:srgbClr val="ffffff"/>
                </a:solidFill>
                <a:effectLst/>
                <a:uFillTx/>
                <a:latin typeface="Times New Roman"/>
              </a:endParaRPr>
            </a:p>
          </p:txBody>
        </p:sp>
        <p:sp>
          <p:nvSpPr>
            <p:cNvPr id="4000" name=""/>
            <p:cNvSpPr/>
            <p:nvPr/>
          </p:nvSpPr>
          <p:spPr>
            <a:xfrm>
              <a:off x="2683440" y="2176560"/>
              <a:ext cx="12873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200" strike="noStrike" u="none">
                  <a:solidFill>
                    <a:srgbClr val="ffff00"/>
                  </a:solidFill>
                  <a:effectLst/>
                  <a:uFillTx/>
                  <a:latin typeface="Times New Roman"/>
                </a:rPr>
                <a:t>utility generation of</a:t>
              </a:r>
              <a:endParaRPr b="0" lang="en-US" sz="1200" strike="noStrike" u="none">
                <a:solidFill>
                  <a:srgbClr val="ffffff"/>
                </a:solidFill>
                <a:effectLst/>
                <a:uFillTx/>
                <a:latin typeface="Times New Roman"/>
              </a:endParaRPr>
            </a:p>
          </p:txBody>
        </p:sp>
        <p:sp>
          <p:nvSpPr>
            <p:cNvPr id="4001" name=""/>
            <p:cNvSpPr/>
            <p:nvPr/>
          </p:nvSpPr>
          <p:spPr>
            <a:xfrm>
              <a:off x="2685240" y="2324160"/>
              <a:ext cx="10033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200" strike="noStrike" u="none">
                  <a:solidFill>
                    <a:srgbClr val="ffff00"/>
                  </a:solidFill>
                  <a:effectLst/>
                  <a:uFillTx/>
                  <a:latin typeface="Times New Roman"/>
                </a:rPr>
                <a:t>electricity (self-</a:t>
              </a:r>
              <a:endParaRPr b="0" lang="en-US" sz="1200" strike="noStrike" u="none">
                <a:solidFill>
                  <a:srgbClr val="ffffff"/>
                </a:solidFill>
                <a:effectLst/>
                <a:uFillTx/>
                <a:latin typeface="Times New Roman"/>
              </a:endParaRPr>
            </a:p>
          </p:txBody>
        </p:sp>
        <p:sp>
          <p:nvSpPr>
            <p:cNvPr id="4002" name=""/>
            <p:cNvSpPr/>
            <p:nvPr/>
          </p:nvSpPr>
          <p:spPr>
            <a:xfrm>
              <a:off x="2682720" y="2473200"/>
              <a:ext cx="12114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200" strike="noStrike" u="none">
                  <a:solidFill>
                    <a:srgbClr val="ffff00"/>
                  </a:solidFill>
                  <a:effectLst/>
                  <a:uFillTx/>
                  <a:latin typeface="Times New Roman"/>
                </a:rPr>
                <a:t>generating and co-</a:t>
              </a:r>
              <a:endParaRPr b="0" lang="en-US" sz="1200" strike="noStrike" u="none">
                <a:solidFill>
                  <a:srgbClr val="ffffff"/>
                </a:solidFill>
                <a:effectLst/>
                <a:uFillTx/>
                <a:latin typeface="Times New Roman"/>
              </a:endParaRPr>
            </a:p>
          </p:txBody>
        </p:sp>
        <p:sp>
          <p:nvSpPr>
            <p:cNvPr id="4003" name=""/>
            <p:cNvSpPr/>
            <p:nvPr/>
          </p:nvSpPr>
          <p:spPr>
            <a:xfrm>
              <a:off x="2682360" y="2622600"/>
              <a:ext cx="10548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200" strike="noStrike" u="none">
                  <a:solidFill>
                    <a:srgbClr val="ffff00"/>
                  </a:solidFill>
                  <a:effectLst/>
                  <a:uFillTx/>
                  <a:latin typeface="Times New Roman"/>
                </a:rPr>
                <a:t>generating units</a:t>
              </a:r>
              <a:endParaRPr b="0" lang="en-US" sz="1200" strike="noStrike" u="none">
                <a:solidFill>
                  <a:srgbClr val="ffffff"/>
                </a:solidFill>
                <a:effectLst/>
                <a:uFillTx/>
                <a:latin typeface="Times New Roman"/>
              </a:endParaRPr>
            </a:p>
          </p:txBody>
        </p:sp>
        <p:sp>
          <p:nvSpPr>
            <p:cNvPr id="4004" name=""/>
            <p:cNvSpPr/>
            <p:nvPr/>
          </p:nvSpPr>
          <p:spPr>
            <a:xfrm>
              <a:off x="2683080" y="2771640"/>
              <a:ext cx="10800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200" strike="noStrike" u="none">
                  <a:solidFill>
                    <a:srgbClr val="ffff00"/>
                  </a:solidFill>
                  <a:effectLst/>
                  <a:uFillTx/>
                  <a:latin typeface="Times New Roman"/>
                </a:rPr>
                <a:t>allowed to sell to</a:t>
              </a:r>
              <a:endParaRPr b="0" lang="en-US" sz="1200" strike="noStrike" u="none">
                <a:solidFill>
                  <a:srgbClr val="ffffff"/>
                </a:solidFill>
                <a:effectLst/>
                <a:uFillTx/>
                <a:latin typeface="Times New Roman"/>
              </a:endParaRPr>
            </a:p>
          </p:txBody>
        </p:sp>
        <p:sp>
          <p:nvSpPr>
            <p:cNvPr id="4005" name=""/>
            <p:cNvSpPr/>
            <p:nvPr/>
          </p:nvSpPr>
          <p:spPr>
            <a:xfrm>
              <a:off x="2683080" y="2921040"/>
              <a:ext cx="13849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200" strike="noStrike" u="none">
                  <a:solidFill>
                    <a:srgbClr val="ffff00"/>
                  </a:solidFill>
                  <a:effectLst/>
                  <a:uFillTx/>
                  <a:latin typeface="Times New Roman"/>
                </a:rPr>
                <a:t>utilities). Third party</a:t>
              </a:r>
              <a:endParaRPr b="0" lang="en-US" sz="1200" strike="noStrike" u="none">
                <a:solidFill>
                  <a:srgbClr val="ffffff"/>
                </a:solidFill>
                <a:effectLst/>
                <a:uFillTx/>
                <a:latin typeface="Times New Roman"/>
              </a:endParaRPr>
            </a:p>
          </p:txBody>
        </p:sp>
        <p:sp>
          <p:nvSpPr>
            <p:cNvPr id="4006" name=""/>
            <p:cNvSpPr/>
            <p:nvPr/>
          </p:nvSpPr>
          <p:spPr>
            <a:xfrm>
              <a:off x="2683080" y="3070080"/>
              <a:ext cx="12960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200" strike="noStrike" u="none">
                  <a:solidFill>
                    <a:srgbClr val="ffff00"/>
                  </a:solidFill>
                  <a:effectLst/>
                  <a:uFillTx/>
                  <a:latin typeface="Times New Roman"/>
                </a:rPr>
                <a:t>generators also able</a:t>
              </a:r>
              <a:endParaRPr b="0" lang="en-US" sz="1200" strike="noStrike" u="none">
                <a:solidFill>
                  <a:srgbClr val="ffffff"/>
                </a:solidFill>
                <a:effectLst/>
                <a:uFillTx/>
                <a:latin typeface="Times New Roman"/>
              </a:endParaRPr>
            </a:p>
          </p:txBody>
        </p:sp>
        <p:sp>
          <p:nvSpPr>
            <p:cNvPr id="4007" name=""/>
            <p:cNvSpPr/>
            <p:nvPr/>
          </p:nvSpPr>
          <p:spPr>
            <a:xfrm>
              <a:off x="2682720" y="3218040"/>
              <a:ext cx="8514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200" strike="noStrike" u="none">
                  <a:solidFill>
                    <a:srgbClr val="ffff00"/>
                  </a:solidFill>
                  <a:effectLst/>
                  <a:uFillTx/>
                  <a:latin typeface="Times New Roman"/>
                </a:rPr>
                <a:t>to sell to host</a:t>
              </a:r>
              <a:endParaRPr b="0" lang="en-US" sz="1200" strike="noStrike" u="none">
                <a:solidFill>
                  <a:srgbClr val="ffffff"/>
                </a:solidFill>
                <a:effectLst/>
                <a:uFillTx/>
                <a:latin typeface="Times New Roman"/>
              </a:endParaRPr>
            </a:p>
          </p:txBody>
        </p:sp>
        <p:sp>
          <p:nvSpPr>
            <p:cNvPr id="4008" name=""/>
            <p:cNvSpPr/>
            <p:nvPr/>
          </p:nvSpPr>
          <p:spPr>
            <a:xfrm>
              <a:off x="2682360" y="3367080"/>
              <a:ext cx="13723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200" strike="noStrike" u="none">
                  <a:solidFill>
                    <a:srgbClr val="ffff00"/>
                  </a:solidFill>
                  <a:effectLst/>
                  <a:uFillTx/>
                  <a:latin typeface="Times New Roman"/>
                </a:rPr>
                <a:t>industrial customers</a:t>
              </a:r>
              <a:r>
                <a:rPr b="0" lang="es-MX" sz="1200" strike="noStrike" u="none">
                  <a:solidFill>
                    <a:srgbClr val="ffffff"/>
                  </a:solidFill>
                  <a:effectLst/>
                  <a:uFillTx/>
                  <a:latin typeface="Times New Roman"/>
                </a:rPr>
                <a:t>.</a:t>
              </a:r>
              <a:endParaRPr b="0" lang="en-US" sz="1200" strike="noStrike" u="none">
                <a:solidFill>
                  <a:srgbClr val="ffffff"/>
                </a:solidFill>
                <a:effectLst/>
                <a:uFillTx/>
                <a:latin typeface="Times New Roman"/>
              </a:endParaRPr>
            </a:p>
          </p:txBody>
        </p:sp>
        <p:sp>
          <p:nvSpPr>
            <p:cNvPr id="4009" name=""/>
            <p:cNvSpPr/>
            <p:nvPr/>
          </p:nvSpPr>
          <p:spPr>
            <a:xfrm>
              <a:off x="2452680" y="3514680"/>
              <a:ext cx="63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Symbol"/>
                  <a:ea typeface="Symbol"/>
                </a:rPr>
                <a:t></a:t>
              </a:r>
              <a:endParaRPr b="0" lang="en-US" sz="1200" strike="noStrike" u="none">
                <a:solidFill>
                  <a:srgbClr val="ffffff"/>
                </a:solidFill>
                <a:effectLst/>
                <a:uFillTx/>
                <a:latin typeface="Times New Roman"/>
              </a:endParaRPr>
            </a:p>
          </p:txBody>
        </p:sp>
        <p:sp>
          <p:nvSpPr>
            <p:cNvPr id="4010" name=""/>
            <p:cNvSpPr/>
            <p:nvPr/>
          </p:nvSpPr>
          <p:spPr>
            <a:xfrm>
              <a:off x="2508120" y="3524400"/>
              <a:ext cx="43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Arial"/>
                </a:rPr>
                <a:t> </a:t>
              </a:r>
              <a:endParaRPr b="0" lang="en-US" sz="1200" strike="noStrike" u="none">
                <a:solidFill>
                  <a:srgbClr val="ffffff"/>
                </a:solidFill>
                <a:effectLst/>
                <a:uFillTx/>
                <a:latin typeface="Times New Roman"/>
              </a:endParaRPr>
            </a:p>
          </p:txBody>
        </p:sp>
        <p:sp>
          <p:nvSpPr>
            <p:cNvPr id="4011" name=""/>
            <p:cNvSpPr/>
            <p:nvPr/>
          </p:nvSpPr>
          <p:spPr>
            <a:xfrm>
              <a:off x="2684160" y="3525840"/>
              <a:ext cx="10418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State company is</a:t>
              </a:r>
              <a:endParaRPr b="0" lang="en-US" sz="1200" strike="noStrike" u="none">
                <a:solidFill>
                  <a:srgbClr val="ffffff"/>
                </a:solidFill>
                <a:effectLst/>
                <a:uFillTx/>
                <a:latin typeface="Times New Roman"/>
              </a:endParaRPr>
            </a:p>
          </p:txBody>
        </p:sp>
        <p:sp>
          <p:nvSpPr>
            <p:cNvPr id="4012" name=""/>
            <p:cNvSpPr/>
            <p:nvPr/>
          </p:nvSpPr>
          <p:spPr>
            <a:xfrm>
              <a:off x="2685240" y="3675240"/>
              <a:ext cx="11599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either privatized or</a:t>
              </a:r>
              <a:endParaRPr b="0" lang="en-US" sz="1200" strike="noStrike" u="none">
                <a:solidFill>
                  <a:srgbClr val="ffffff"/>
                </a:solidFill>
                <a:effectLst/>
                <a:uFillTx/>
                <a:latin typeface="Times New Roman"/>
              </a:endParaRPr>
            </a:p>
          </p:txBody>
        </p:sp>
        <p:sp>
          <p:nvSpPr>
            <p:cNvPr id="4013" name=""/>
            <p:cNvSpPr/>
            <p:nvPr/>
          </p:nvSpPr>
          <p:spPr>
            <a:xfrm>
              <a:off x="2684160" y="3824280"/>
              <a:ext cx="8002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corporatized.</a:t>
              </a:r>
              <a:endParaRPr b="0" lang="en-US" sz="1200" strike="noStrike" u="none">
                <a:solidFill>
                  <a:srgbClr val="ffffff"/>
                </a:solidFill>
                <a:effectLst/>
                <a:uFillTx/>
                <a:latin typeface="Times New Roman"/>
              </a:endParaRPr>
            </a:p>
          </p:txBody>
        </p:sp>
        <p:sp>
          <p:nvSpPr>
            <p:cNvPr id="4014" name=""/>
            <p:cNvSpPr/>
            <p:nvPr/>
          </p:nvSpPr>
          <p:spPr>
            <a:xfrm>
              <a:off x="2452680" y="3970440"/>
              <a:ext cx="63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Symbol"/>
                  <a:ea typeface="Symbol"/>
                </a:rPr>
                <a:t></a:t>
              </a:r>
              <a:endParaRPr b="0" lang="en-US" sz="1200" strike="noStrike" u="none">
                <a:solidFill>
                  <a:srgbClr val="ffffff"/>
                </a:solidFill>
                <a:effectLst/>
                <a:uFillTx/>
                <a:latin typeface="Times New Roman"/>
              </a:endParaRPr>
            </a:p>
          </p:txBody>
        </p:sp>
        <p:sp>
          <p:nvSpPr>
            <p:cNvPr id="4015" name=""/>
            <p:cNvSpPr/>
            <p:nvPr/>
          </p:nvSpPr>
          <p:spPr>
            <a:xfrm>
              <a:off x="2508120" y="3979800"/>
              <a:ext cx="43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Arial"/>
                </a:rPr>
                <a:t> </a:t>
              </a:r>
              <a:endParaRPr b="0" lang="en-US" sz="1200" strike="noStrike" u="none">
                <a:solidFill>
                  <a:srgbClr val="ffffff"/>
                </a:solidFill>
                <a:effectLst/>
                <a:uFillTx/>
                <a:latin typeface="Times New Roman"/>
              </a:endParaRPr>
            </a:p>
          </p:txBody>
        </p:sp>
        <p:sp>
          <p:nvSpPr>
            <p:cNvPr id="4016" name=""/>
            <p:cNvSpPr/>
            <p:nvPr/>
          </p:nvSpPr>
          <p:spPr>
            <a:xfrm>
              <a:off x="2684160" y="3981600"/>
              <a:ext cx="13762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200" strike="noStrike" u="none">
                  <a:solidFill>
                    <a:srgbClr val="ffff00"/>
                  </a:solidFill>
                  <a:effectLst/>
                  <a:uFillTx/>
                  <a:latin typeface="Times New Roman"/>
                </a:rPr>
                <a:t>Electricity producers</a:t>
              </a:r>
              <a:endParaRPr b="0" lang="en-US" sz="1200" strike="noStrike" u="none">
                <a:solidFill>
                  <a:srgbClr val="ffffff"/>
                </a:solidFill>
                <a:effectLst/>
                <a:uFillTx/>
                <a:latin typeface="Times New Roman"/>
              </a:endParaRPr>
            </a:p>
          </p:txBody>
        </p:sp>
        <p:sp>
          <p:nvSpPr>
            <p:cNvPr id="4017" name=""/>
            <p:cNvSpPr/>
            <p:nvPr/>
          </p:nvSpPr>
          <p:spPr>
            <a:xfrm>
              <a:off x="2685960" y="4130640"/>
              <a:ext cx="12445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200" strike="noStrike" u="none">
                  <a:solidFill>
                    <a:srgbClr val="ffff00"/>
                  </a:solidFill>
                  <a:effectLst/>
                  <a:uFillTx/>
                  <a:latin typeface="Times New Roman"/>
                </a:rPr>
                <a:t>sell their electricity</a:t>
              </a:r>
              <a:endParaRPr b="0" lang="en-US" sz="1200" strike="noStrike" u="none">
                <a:solidFill>
                  <a:srgbClr val="ffffff"/>
                </a:solidFill>
                <a:effectLst/>
                <a:uFillTx/>
                <a:latin typeface="Times New Roman"/>
              </a:endParaRPr>
            </a:p>
          </p:txBody>
        </p:sp>
        <p:sp>
          <p:nvSpPr>
            <p:cNvPr id="4018" name=""/>
            <p:cNvSpPr/>
            <p:nvPr/>
          </p:nvSpPr>
          <p:spPr>
            <a:xfrm>
              <a:off x="2682000" y="4280040"/>
              <a:ext cx="12877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200" strike="noStrike" u="none">
                  <a:solidFill>
                    <a:srgbClr val="ffff00"/>
                  </a:solidFill>
                  <a:effectLst/>
                  <a:uFillTx/>
                  <a:latin typeface="Times New Roman"/>
                </a:rPr>
                <a:t>based on negotiated</a:t>
              </a:r>
              <a:endParaRPr b="0" lang="en-US" sz="1200" strike="noStrike" u="none">
                <a:solidFill>
                  <a:srgbClr val="ffffff"/>
                </a:solidFill>
                <a:effectLst/>
                <a:uFillTx/>
                <a:latin typeface="Times New Roman"/>
              </a:endParaRPr>
            </a:p>
          </p:txBody>
        </p:sp>
        <p:sp>
          <p:nvSpPr>
            <p:cNvPr id="4019" name=""/>
            <p:cNvSpPr/>
            <p:nvPr/>
          </p:nvSpPr>
          <p:spPr>
            <a:xfrm>
              <a:off x="2683080" y="4429080"/>
              <a:ext cx="3690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200" strike="noStrike" u="none">
                  <a:solidFill>
                    <a:srgbClr val="ffff00"/>
                  </a:solidFill>
                  <a:effectLst/>
                  <a:uFillTx/>
                  <a:latin typeface="Times New Roman"/>
                </a:rPr>
                <a:t>price.</a:t>
              </a:r>
              <a:endParaRPr b="0" lang="en-US" sz="1200" strike="noStrike" u="none">
                <a:solidFill>
                  <a:srgbClr val="ffffff"/>
                </a:solidFill>
                <a:effectLst/>
                <a:uFillTx/>
                <a:latin typeface="Times New Roman"/>
              </a:endParaRPr>
            </a:p>
          </p:txBody>
        </p:sp>
        <p:sp>
          <p:nvSpPr>
            <p:cNvPr id="4020" name=""/>
            <p:cNvSpPr/>
            <p:nvPr/>
          </p:nvSpPr>
          <p:spPr>
            <a:xfrm>
              <a:off x="2452680" y="4576680"/>
              <a:ext cx="63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Symbol"/>
                  <a:ea typeface="Symbol"/>
                </a:rPr>
                <a:t></a:t>
              </a:r>
              <a:endParaRPr b="0" lang="en-US" sz="1200" strike="noStrike" u="none">
                <a:solidFill>
                  <a:srgbClr val="ffffff"/>
                </a:solidFill>
                <a:effectLst/>
                <a:uFillTx/>
                <a:latin typeface="Times New Roman"/>
              </a:endParaRPr>
            </a:p>
          </p:txBody>
        </p:sp>
        <p:sp>
          <p:nvSpPr>
            <p:cNvPr id="4021" name=""/>
            <p:cNvSpPr/>
            <p:nvPr/>
          </p:nvSpPr>
          <p:spPr>
            <a:xfrm>
              <a:off x="2508120" y="4586400"/>
              <a:ext cx="43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Arial"/>
                </a:rPr>
                <a:t> </a:t>
              </a:r>
              <a:endParaRPr b="0" lang="en-US" sz="1200" strike="noStrike" u="none">
                <a:solidFill>
                  <a:srgbClr val="ffffff"/>
                </a:solidFill>
                <a:effectLst/>
                <a:uFillTx/>
                <a:latin typeface="Times New Roman"/>
              </a:endParaRPr>
            </a:p>
          </p:txBody>
        </p:sp>
        <p:sp>
          <p:nvSpPr>
            <p:cNvPr id="4022" name=""/>
            <p:cNvSpPr/>
            <p:nvPr/>
          </p:nvSpPr>
          <p:spPr>
            <a:xfrm>
              <a:off x="2683080" y="4587840"/>
              <a:ext cx="12916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200" strike="noStrike" u="none">
                  <a:solidFill>
                    <a:srgbClr val="ffff00"/>
                  </a:solidFill>
                  <a:effectLst/>
                  <a:uFillTx/>
                  <a:latin typeface="Times New Roman"/>
                </a:rPr>
                <a:t>Phase one: Utility is</a:t>
              </a:r>
              <a:endParaRPr b="0" lang="en-US" sz="1200" strike="noStrike" u="none">
                <a:solidFill>
                  <a:srgbClr val="ffffff"/>
                </a:solidFill>
                <a:effectLst/>
                <a:uFillTx/>
                <a:latin typeface="Times New Roman"/>
              </a:endParaRPr>
            </a:p>
          </p:txBody>
        </p:sp>
        <p:sp>
          <p:nvSpPr>
            <p:cNvPr id="4023" name=""/>
            <p:cNvSpPr/>
            <p:nvPr/>
          </p:nvSpPr>
          <p:spPr>
            <a:xfrm>
              <a:off x="2682720" y="4737240"/>
              <a:ext cx="13255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200" strike="noStrike" u="none">
                  <a:solidFill>
                    <a:srgbClr val="ffff00"/>
                  </a:solidFill>
                  <a:effectLst/>
                  <a:uFillTx/>
                  <a:latin typeface="Times New Roman"/>
                </a:rPr>
                <a:t>the only customer of</a:t>
              </a:r>
              <a:endParaRPr b="0" lang="en-US" sz="1200" strike="noStrike" u="none">
                <a:solidFill>
                  <a:srgbClr val="ffffff"/>
                </a:solidFill>
                <a:effectLst/>
                <a:uFillTx/>
                <a:latin typeface="Times New Roman"/>
              </a:endParaRPr>
            </a:p>
          </p:txBody>
        </p:sp>
        <p:sp>
          <p:nvSpPr>
            <p:cNvPr id="4024" name=""/>
            <p:cNvSpPr/>
            <p:nvPr/>
          </p:nvSpPr>
          <p:spPr>
            <a:xfrm>
              <a:off x="2682360" y="4884840"/>
              <a:ext cx="3056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200" strike="noStrike" u="none">
                  <a:solidFill>
                    <a:srgbClr val="ffff00"/>
                  </a:solidFill>
                  <a:effectLst/>
                  <a:uFillTx/>
                  <a:latin typeface="Times New Roman"/>
                </a:rPr>
                <a:t>IPPs</a:t>
              </a:r>
              <a:endParaRPr b="0" lang="en-US" sz="1200" strike="noStrike" u="none">
                <a:solidFill>
                  <a:srgbClr val="ffffff"/>
                </a:solidFill>
                <a:effectLst/>
                <a:uFillTx/>
                <a:latin typeface="Times New Roman"/>
              </a:endParaRPr>
            </a:p>
          </p:txBody>
        </p:sp>
        <p:sp>
          <p:nvSpPr>
            <p:cNvPr id="4025" name=""/>
            <p:cNvSpPr/>
            <p:nvPr/>
          </p:nvSpPr>
          <p:spPr>
            <a:xfrm>
              <a:off x="2671920" y="5033880"/>
              <a:ext cx="7034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Phase two: </a:t>
              </a:r>
              <a:endParaRPr b="0" lang="en-US" sz="1200" strike="noStrike" u="none">
                <a:solidFill>
                  <a:srgbClr val="ffffff"/>
                </a:solidFill>
                <a:effectLst/>
                <a:uFillTx/>
                <a:latin typeface="Times New Roman"/>
              </a:endParaRPr>
            </a:p>
          </p:txBody>
        </p:sp>
        <p:sp>
          <p:nvSpPr>
            <p:cNvPr id="4026" name=""/>
            <p:cNvSpPr/>
            <p:nvPr/>
          </p:nvSpPr>
          <p:spPr>
            <a:xfrm>
              <a:off x="3342600" y="5033880"/>
              <a:ext cx="5637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IPPs also</a:t>
              </a:r>
              <a:endParaRPr b="0" lang="en-US" sz="1200" strike="noStrike" u="none">
                <a:solidFill>
                  <a:srgbClr val="ffffff"/>
                </a:solidFill>
                <a:effectLst/>
                <a:uFillTx/>
                <a:latin typeface="Times New Roman"/>
              </a:endParaRPr>
            </a:p>
          </p:txBody>
        </p:sp>
        <p:sp>
          <p:nvSpPr>
            <p:cNvPr id="4027" name=""/>
            <p:cNvSpPr/>
            <p:nvPr/>
          </p:nvSpPr>
          <p:spPr>
            <a:xfrm>
              <a:off x="2673360" y="5183280"/>
              <a:ext cx="12747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sell to host industrial</a:t>
              </a:r>
              <a:endParaRPr b="0" lang="en-US" sz="1200" strike="noStrike" u="none">
                <a:solidFill>
                  <a:srgbClr val="ffffff"/>
                </a:solidFill>
                <a:effectLst/>
                <a:uFillTx/>
                <a:latin typeface="Times New Roman"/>
              </a:endParaRPr>
            </a:p>
          </p:txBody>
        </p:sp>
        <p:sp>
          <p:nvSpPr>
            <p:cNvPr id="4028" name=""/>
            <p:cNvSpPr/>
            <p:nvPr/>
          </p:nvSpPr>
          <p:spPr>
            <a:xfrm>
              <a:off x="2671920" y="5332320"/>
              <a:ext cx="6566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customers.</a:t>
              </a:r>
              <a:endParaRPr b="0" lang="en-US" sz="1200" strike="noStrike" u="none">
                <a:solidFill>
                  <a:srgbClr val="ffffff"/>
                </a:solidFill>
                <a:effectLst/>
                <a:uFillTx/>
                <a:latin typeface="Times New Roman"/>
              </a:endParaRPr>
            </a:p>
          </p:txBody>
        </p:sp>
        <p:sp>
          <p:nvSpPr>
            <p:cNvPr id="4029" name=""/>
            <p:cNvSpPr/>
            <p:nvPr/>
          </p:nvSpPr>
          <p:spPr>
            <a:xfrm>
              <a:off x="2452680" y="5479920"/>
              <a:ext cx="63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Symbol"/>
                  <a:ea typeface="Symbol"/>
                </a:rPr>
                <a:t></a:t>
              </a:r>
              <a:endParaRPr b="0" lang="en-US" sz="1200" strike="noStrike" u="none">
                <a:solidFill>
                  <a:srgbClr val="ffffff"/>
                </a:solidFill>
                <a:effectLst/>
                <a:uFillTx/>
                <a:latin typeface="Times New Roman"/>
              </a:endParaRPr>
            </a:p>
          </p:txBody>
        </p:sp>
        <p:sp>
          <p:nvSpPr>
            <p:cNvPr id="4030" name=""/>
            <p:cNvSpPr/>
            <p:nvPr/>
          </p:nvSpPr>
          <p:spPr>
            <a:xfrm>
              <a:off x="2508120" y="5489640"/>
              <a:ext cx="43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Arial"/>
                </a:rPr>
                <a:t> </a:t>
              </a:r>
              <a:endParaRPr b="0" lang="en-US" sz="1200" strike="noStrike" u="none">
                <a:solidFill>
                  <a:srgbClr val="ffffff"/>
                </a:solidFill>
                <a:effectLst/>
                <a:uFillTx/>
                <a:latin typeface="Times New Roman"/>
              </a:endParaRPr>
            </a:p>
          </p:txBody>
        </p:sp>
        <p:sp>
          <p:nvSpPr>
            <p:cNvPr id="4031" name=""/>
            <p:cNvSpPr/>
            <p:nvPr/>
          </p:nvSpPr>
          <p:spPr>
            <a:xfrm>
              <a:off x="2684520" y="5491080"/>
              <a:ext cx="12027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Policy debate about</a:t>
              </a:r>
              <a:endParaRPr b="0" lang="en-US" sz="1200" strike="noStrike" u="none">
                <a:solidFill>
                  <a:srgbClr val="ffffff"/>
                </a:solidFill>
                <a:effectLst/>
                <a:uFillTx/>
                <a:latin typeface="Times New Roman"/>
              </a:endParaRPr>
            </a:p>
          </p:txBody>
        </p:sp>
        <p:sp>
          <p:nvSpPr>
            <p:cNvPr id="4032" name=""/>
            <p:cNvSpPr/>
            <p:nvPr/>
          </p:nvSpPr>
          <p:spPr>
            <a:xfrm>
              <a:off x="2684880" y="5640480"/>
              <a:ext cx="12150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further deregulation</a:t>
              </a:r>
              <a:endParaRPr b="0" lang="en-US" sz="1200" strike="noStrike" u="none">
                <a:solidFill>
                  <a:srgbClr val="ffffff"/>
                </a:solidFill>
                <a:effectLst/>
                <a:uFillTx/>
                <a:latin typeface="Times New Roman"/>
              </a:endParaRPr>
            </a:p>
          </p:txBody>
        </p:sp>
        <p:sp>
          <p:nvSpPr>
            <p:cNvPr id="4033" name=""/>
            <p:cNvSpPr/>
            <p:nvPr/>
          </p:nvSpPr>
          <p:spPr>
            <a:xfrm>
              <a:off x="2683440" y="5788080"/>
              <a:ext cx="7794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starts to gain</a:t>
              </a:r>
              <a:endParaRPr b="0" lang="en-US" sz="1200" strike="noStrike" u="none">
                <a:solidFill>
                  <a:srgbClr val="ffffff"/>
                </a:solidFill>
                <a:effectLst/>
                <a:uFillTx/>
                <a:latin typeface="Times New Roman"/>
              </a:endParaRPr>
            </a:p>
          </p:txBody>
        </p:sp>
        <p:sp>
          <p:nvSpPr>
            <p:cNvPr id="4034" name=""/>
            <p:cNvSpPr/>
            <p:nvPr/>
          </p:nvSpPr>
          <p:spPr>
            <a:xfrm>
              <a:off x="2683800" y="5937120"/>
              <a:ext cx="7329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momentum.</a:t>
              </a:r>
              <a:endParaRPr b="0" lang="en-US" sz="1200" strike="noStrike" u="none">
                <a:solidFill>
                  <a:srgbClr val="ffffff"/>
                </a:solidFill>
                <a:effectLst/>
                <a:uFillTx/>
                <a:latin typeface="Times New Roman"/>
              </a:endParaRPr>
            </a:p>
          </p:txBody>
        </p:sp>
        <p:sp>
          <p:nvSpPr>
            <p:cNvPr id="4035" name=""/>
            <p:cNvSpPr/>
            <p:nvPr/>
          </p:nvSpPr>
          <p:spPr>
            <a:xfrm>
              <a:off x="2498760" y="6083280"/>
              <a:ext cx="63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Symbol"/>
                  <a:ea typeface="Symbol"/>
                </a:rPr>
                <a:t></a:t>
              </a:r>
              <a:endParaRPr b="0" lang="en-US" sz="1200" strike="noStrike" u="none">
                <a:solidFill>
                  <a:srgbClr val="ffffff"/>
                </a:solidFill>
                <a:effectLst/>
                <a:uFillTx/>
                <a:latin typeface="Times New Roman"/>
              </a:endParaRPr>
            </a:p>
          </p:txBody>
        </p:sp>
        <p:sp>
          <p:nvSpPr>
            <p:cNvPr id="4036" name=""/>
            <p:cNvSpPr/>
            <p:nvPr/>
          </p:nvSpPr>
          <p:spPr>
            <a:xfrm>
              <a:off x="2567160" y="6094440"/>
              <a:ext cx="43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Arial"/>
                </a:rPr>
                <a:t> </a:t>
              </a:r>
              <a:endParaRPr b="0" lang="en-US" sz="1200" strike="noStrike" u="none">
                <a:solidFill>
                  <a:srgbClr val="ffffff"/>
                </a:solidFill>
                <a:effectLst/>
                <a:uFillTx/>
                <a:latin typeface="Times New Roman"/>
              </a:endParaRPr>
            </a:p>
          </p:txBody>
        </p:sp>
        <p:sp>
          <p:nvSpPr>
            <p:cNvPr id="4037" name=""/>
            <p:cNvSpPr/>
            <p:nvPr/>
          </p:nvSpPr>
          <p:spPr>
            <a:xfrm>
              <a:off x="2680920" y="6121440"/>
              <a:ext cx="13518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200" strike="noStrike" u="none">
                  <a:solidFill>
                    <a:srgbClr val="ffff00"/>
                  </a:solidFill>
                  <a:effectLst/>
                  <a:uFillTx/>
                  <a:latin typeface="Times New Roman"/>
                </a:rPr>
                <a:t>Lobbying to open up</a:t>
              </a:r>
              <a:endParaRPr b="0" lang="en-US" sz="1200" strike="noStrike" u="none">
                <a:solidFill>
                  <a:srgbClr val="ffffff"/>
                </a:solidFill>
                <a:effectLst/>
                <a:uFillTx/>
                <a:latin typeface="Times New Roman"/>
              </a:endParaRPr>
            </a:p>
          </p:txBody>
        </p:sp>
        <p:sp>
          <p:nvSpPr>
            <p:cNvPr id="4038" name=""/>
            <p:cNvSpPr/>
            <p:nvPr/>
          </p:nvSpPr>
          <p:spPr>
            <a:xfrm>
              <a:off x="2682720" y="6270480"/>
              <a:ext cx="12070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200" strike="noStrike" u="none">
                  <a:solidFill>
                    <a:srgbClr val="ffff00"/>
                  </a:solidFill>
                  <a:effectLst/>
                  <a:uFillTx/>
                  <a:latin typeface="Times New Roman"/>
                </a:rPr>
                <a:t>the market begins.</a:t>
              </a:r>
              <a:endParaRPr b="0" lang="en-US" sz="1200" strike="noStrike" u="none">
                <a:solidFill>
                  <a:srgbClr val="ffffff"/>
                </a:solidFill>
                <a:effectLst/>
                <a:uFillTx/>
                <a:latin typeface="Times New Roman"/>
              </a:endParaRPr>
            </a:p>
          </p:txBody>
        </p:sp>
      </p:grpSp>
      <p:grpSp>
        <p:nvGrpSpPr>
          <p:cNvPr id="4039" name=""/>
          <p:cNvGrpSpPr/>
          <p:nvPr/>
        </p:nvGrpSpPr>
        <p:grpSpPr>
          <a:xfrm>
            <a:off x="4341960" y="1752480"/>
            <a:ext cx="1881360" cy="4712400"/>
            <a:chOff x="4341960" y="1752480"/>
            <a:chExt cx="1881360" cy="4712400"/>
          </a:xfrm>
        </p:grpSpPr>
        <p:sp>
          <p:nvSpPr>
            <p:cNvPr id="4040" name=""/>
            <p:cNvSpPr/>
            <p:nvPr/>
          </p:nvSpPr>
          <p:spPr>
            <a:xfrm>
              <a:off x="4341960" y="1752480"/>
              <a:ext cx="55044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ffff00"/>
                  </a:solidFill>
                  <a:effectLst/>
                  <a:uFillTx/>
                  <a:latin typeface="Times New Roman"/>
                </a:rPr>
                <a:t>Stage 3</a:t>
              </a:r>
              <a:endParaRPr b="0" lang="en-US" sz="1400" strike="noStrike" u="none">
                <a:solidFill>
                  <a:srgbClr val="ffffff"/>
                </a:solidFill>
                <a:effectLst/>
                <a:uFillTx/>
                <a:latin typeface="Times New Roman"/>
              </a:endParaRPr>
            </a:p>
          </p:txBody>
        </p:sp>
        <p:sp>
          <p:nvSpPr>
            <p:cNvPr id="4041" name=""/>
            <p:cNvSpPr/>
            <p:nvPr/>
          </p:nvSpPr>
          <p:spPr>
            <a:xfrm>
              <a:off x="4346640" y="2017800"/>
              <a:ext cx="63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Symbol"/>
                  <a:ea typeface="Symbol"/>
                </a:rPr>
                <a:t></a:t>
              </a:r>
              <a:endParaRPr b="0" lang="en-US" sz="1200" strike="noStrike" u="none">
                <a:solidFill>
                  <a:srgbClr val="ffffff"/>
                </a:solidFill>
                <a:effectLst/>
                <a:uFillTx/>
                <a:latin typeface="Times New Roman"/>
              </a:endParaRPr>
            </a:p>
          </p:txBody>
        </p:sp>
        <p:sp>
          <p:nvSpPr>
            <p:cNvPr id="4042" name=""/>
            <p:cNvSpPr/>
            <p:nvPr/>
          </p:nvSpPr>
          <p:spPr>
            <a:xfrm>
              <a:off x="4402080" y="2025720"/>
              <a:ext cx="43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Arial"/>
                </a:rPr>
                <a:t> </a:t>
              </a:r>
              <a:endParaRPr b="0" lang="en-US" sz="1200" strike="noStrike" u="none">
                <a:solidFill>
                  <a:srgbClr val="ffffff"/>
                </a:solidFill>
                <a:effectLst/>
                <a:uFillTx/>
                <a:latin typeface="Times New Roman"/>
              </a:endParaRPr>
            </a:p>
          </p:txBody>
        </p:sp>
        <p:sp>
          <p:nvSpPr>
            <p:cNvPr id="4043" name=""/>
            <p:cNvSpPr/>
            <p:nvPr/>
          </p:nvSpPr>
          <p:spPr>
            <a:xfrm>
              <a:off x="4575240" y="2027160"/>
              <a:ext cx="10252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Transmission  of</a:t>
              </a:r>
              <a:endParaRPr b="0" lang="en-US" sz="1200" strike="noStrike" u="none">
                <a:solidFill>
                  <a:srgbClr val="ffffff"/>
                </a:solidFill>
                <a:effectLst/>
                <a:uFillTx/>
                <a:latin typeface="Times New Roman"/>
              </a:endParaRPr>
            </a:p>
          </p:txBody>
        </p:sp>
        <p:sp>
          <p:nvSpPr>
            <p:cNvPr id="4044" name=""/>
            <p:cNvSpPr/>
            <p:nvPr/>
          </p:nvSpPr>
          <p:spPr>
            <a:xfrm>
              <a:off x="4578840" y="2176560"/>
              <a:ext cx="13928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electricity is a separate</a:t>
              </a:r>
              <a:endParaRPr b="0" lang="en-US" sz="1200" strike="noStrike" u="none">
                <a:solidFill>
                  <a:srgbClr val="ffffff"/>
                </a:solidFill>
                <a:effectLst/>
                <a:uFillTx/>
                <a:latin typeface="Times New Roman"/>
              </a:endParaRPr>
            </a:p>
          </p:txBody>
        </p:sp>
        <p:sp>
          <p:nvSpPr>
            <p:cNvPr id="4045" name=""/>
            <p:cNvSpPr/>
            <p:nvPr/>
          </p:nvSpPr>
          <p:spPr>
            <a:xfrm>
              <a:off x="4575600" y="2324160"/>
              <a:ext cx="4323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service</a:t>
              </a:r>
              <a:endParaRPr b="0" lang="en-US" sz="1200" strike="noStrike" u="none">
                <a:solidFill>
                  <a:srgbClr val="ffffff"/>
                </a:solidFill>
                <a:effectLst/>
                <a:uFillTx/>
                <a:latin typeface="Times New Roman"/>
              </a:endParaRPr>
            </a:p>
          </p:txBody>
        </p:sp>
        <p:sp>
          <p:nvSpPr>
            <p:cNvPr id="4046" name=""/>
            <p:cNvSpPr/>
            <p:nvPr/>
          </p:nvSpPr>
          <p:spPr>
            <a:xfrm>
              <a:off x="4346640" y="2471760"/>
              <a:ext cx="63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Symbol"/>
                  <a:ea typeface="Symbol"/>
                </a:rPr>
                <a:t></a:t>
              </a:r>
              <a:endParaRPr b="0" lang="en-US" sz="1200" strike="noStrike" u="none">
                <a:solidFill>
                  <a:srgbClr val="ffffff"/>
                </a:solidFill>
                <a:effectLst/>
                <a:uFillTx/>
                <a:latin typeface="Times New Roman"/>
              </a:endParaRPr>
            </a:p>
          </p:txBody>
        </p:sp>
        <p:sp>
          <p:nvSpPr>
            <p:cNvPr id="4047" name=""/>
            <p:cNvSpPr/>
            <p:nvPr/>
          </p:nvSpPr>
          <p:spPr>
            <a:xfrm>
              <a:off x="4402080" y="2481120"/>
              <a:ext cx="43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Arial"/>
                </a:rPr>
                <a:t> </a:t>
              </a:r>
              <a:endParaRPr b="0" lang="en-US" sz="1200" strike="noStrike" u="none">
                <a:solidFill>
                  <a:srgbClr val="ffffff"/>
                </a:solidFill>
                <a:effectLst/>
                <a:uFillTx/>
                <a:latin typeface="Times New Roman"/>
              </a:endParaRPr>
            </a:p>
          </p:txBody>
        </p:sp>
        <p:sp>
          <p:nvSpPr>
            <p:cNvPr id="4048" name=""/>
            <p:cNvSpPr/>
            <p:nvPr/>
          </p:nvSpPr>
          <p:spPr>
            <a:xfrm>
              <a:off x="4576320" y="2482920"/>
              <a:ext cx="15328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Sale and transmission  of</a:t>
              </a:r>
              <a:endParaRPr b="0" lang="en-US" sz="1200" strike="noStrike" u="none">
                <a:solidFill>
                  <a:srgbClr val="ffffff"/>
                </a:solidFill>
                <a:effectLst/>
                <a:uFillTx/>
                <a:latin typeface="Times New Roman"/>
              </a:endParaRPr>
            </a:p>
          </p:txBody>
        </p:sp>
        <p:sp>
          <p:nvSpPr>
            <p:cNvPr id="4049" name=""/>
            <p:cNvSpPr/>
            <p:nvPr/>
          </p:nvSpPr>
          <p:spPr>
            <a:xfrm>
              <a:off x="4577760" y="2631960"/>
              <a:ext cx="14313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electricity is unbundled</a:t>
              </a:r>
              <a:endParaRPr b="0" lang="en-US" sz="1200" strike="noStrike" u="none">
                <a:solidFill>
                  <a:srgbClr val="ffffff"/>
                </a:solidFill>
                <a:effectLst/>
                <a:uFillTx/>
                <a:latin typeface="Times New Roman"/>
              </a:endParaRPr>
            </a:p>
          </p:txBody>
        </p:sp>
        <p:sp>
          <p:nvSpPr>
            <p:cNvPr id="4050" name=""/>
            <p:cNvSpPr/>
            <p:nvPr/>
          </p:nvSpPr>
          <p:spPr>
            <a:xfrm>
              <a:off x="4575960" y="2781360"/>
              <a:ext cx="10378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from distribution</a:t>
              </a:r>
              <a:endParaRPr b="0" lang="en-US" sz="1200" strike="noStrike" u="none">
                <a:solidFill>
                  <a:srgbClr val="ffffff"/>
                </a:solidFill>
                <a:effectLst/>
                <a:uFillTx/>
                <a:latin typeface="Times New Roman"/>
              </a:endParaRPr>
            </a:p>
          </p:txBody>
        </p:sp>
        <p:sp>
          <p:nvSpPr>
            <p:cNvPr id="4051" name=""/>
            <p:cNvSpPr/>
            <p:nvPr/>
          </p:nvSpPr>
          <p:spPr>
            <a:xfrm>
              <a:off x="4577400" y="2930400"/>
              <a:ext cx="14353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function and each other</a:t>
              </a:r>
              <a:endParaRPr b="0" lang="en-US" sz="1200" strike="noStrike" u="none">
                <a:solidFill>
                  <a:srgbClr val="ffffff"/>
                </a:solidFill>
                <a:effectLst/>
                <a:uFillTx/>
                <a:latin typeface="Times New Roman"/>
              </a:endParaRPr>
            </a:p>
          </p:txBody>
        </p:sp>
        <p:sp>
          <p:nvSpPr>
            <p:cNvPr id="4052" name=""/>
            <p:cNvSpPr/>
            <p:nvPr/>
          </p:nvSpPr>
          <p:spPr>
            <a:xfrm>
              <a:off x="4346640" y="3078000"/>
              <a:ext cx="63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Symbol"/>
                  <a:ea typeface="Symbol"/>
                </a:rPr>
                <a:t></a:t>
              </a:r>
              <a:endParaRPr b="0" lang="en-US" sz="1200" strike="noStrike" u="none">
                <a:solidFill>
                  <a:srgbClr val="ffffff"/>
                </a:solidFill>
                <a:effectLst/>
                <a:uFillTx/>
                <a:latin typeface="Times New Roman"/>
              </a:endParaRPr>
            </a:p>
          </p:txBody>
        </p:sp>
        <p:sp>
          <p:nvSpPr>
            <p:cNvPr id="4053" name=""/>
            <p:cNvSpPr/>
            <p:nvPr/>
          </p:nvSpPr>
          <p:spPr>
            <a:xfrm>
              <a:off x="4402080" y="3087720"/>
              <a:ext cx="43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Arial"/>
                </a:rPr>
                <a:t> </a:t>
              </a:r>
              <a:endParaRPr b="0" lang="en-US" sz="1200" strike="noStrike" u="none">
                <a:solidFill>
                  <a:srgbClr val="ffffff"/>
                </a:solidFill>
                <a:effectLst/>
                <a:uFillTx/>
                <a:latin typeface="Times New Roman"/>
              </a:endParaRPr>
            </a:p>
          </p:txBody>
        </p:sp>
        <p:sp>
          <p:nvSpPr>
            <p:cNvPr id="4054" name=""/>
            <p:cNvSpPr/>
            <p:nvPr/>
          </p:nvSpPr>
          <p:spPr>
            <a:xfrm>
              <a:off x="4577400" y="3089160"/>
              <a:ext cx="14526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Competitive production</a:t>
              </a:r>
              <a:endParaRPr b="0" lang="en-US" sz="1200" strike="noStrike" u="none">
                <a:solidFill>
                  <a:srgbClr val="ffffff"/>
                </a:solidFill>
                <a:effectLst/>
                <a:uFillTx/>
                <a:latin typeface="Times New Roman"/>
              </a:endParaRPr>
            </a:p>
          </p:txBody>
        </p:sp>
        <p:sp>
          <p:nvSpPr>
            <p:cNvPr id="4055" name=""/>
            <p:cNvSpPr/>
            <p:nvPr/>
          </p:nvSpPr>
          <p:spPr>
            <a:xfrm>
              <a:off x="4575960" y="3236760"/>
              <a:ext cx="11602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prices (spot prices)</a:t>
              </a:r>
              <a:endParaRPr b="0" lang="en-US" sz="1200" strike="noStrike" u="none">
                <a:solidFill>
                  <a:srgbClr val="ffffff"/>
                </a:solidFill>
                <a:effectLst/>
                <a:uFillTx/>
                <a:latin typeface="Times New Roman"/>
              </a:endParaRPr>
            </a:p>
          </p:txBody>
        </p:sp>
        <p:sp>
          <p:nvSpPr>
            <p:cNvPr id="4056" name=""/>
            <p:cNvSpPr/>
            <p:nvPr/>
          </p:nvSpPr>
          <p:spPr>
            <a:xfrm>
              <a:off x="4346640" y="3384720"/>
              <a:ext cx="63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Symbol"/>
                  <a:ea typeface="Symbol"/>
                </a:rPr>
                <a:t></a:t>
              </a:r>
              <a:endParaRPr b="0" lang="en-US" sz="1200" strike="noStrike" u="none">
                <a:solidFill>
                  <a:srgbClr val="ffffff"/>
                </a:solidFill>
                <a:effectLst/>
                <a:uFillTx/>
                <a:latin typeface="Times New Roman"/>
              </a:endParaRPr>
            </a:p>
          </p:txBody>
        </p:sp>
        <p:sp>
          <p:nvSpPr>
            <p:cNvPr id="4057" name=""/>
            <p:cNvSpPr/>
            <p:nvPr/>
          </p:nvSpPr>
          <p:spPr>
            <a:xfrm>
              <a:off x="4402080" y="3394080"/>
              <a:ext cx="43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Arial"/>
                </a:rPr>
                <a:t> </a:t>
              </a:r>
              <a:endParaRPr b="0" lang="en-US" sz="1200" strike="noStrike" u="none">
                <a:solidFill>
                  <a:srgbClr val="ffffff"/>
                </a:solidFill>
                <a:effectLst/>
                <a:uFillTx/>
                <a:latin typeface="Times New Roman"/>
              </a:endParaRPr>
            </a:p>
          </p:txBody>
        </p:sp>
        <p:sp>
          <p:nvSpPr>
            <p:cNvPr id="4058" name=""/>
            <p:cNvSpPr/>
            <p:nvPr/>
          </p:nvSpPr>
          <p:spPr>
            <a:xfrm>
              <a:off x="4576320" y="3395520"/>
              <a:ext cx="8344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Regulation of</a:t>
              </a:r>
              <a:endParaRPr b="0" lang="en-US" sz="1200" strike="noStrike" u="none">
                <a:solidFill>
                  <a:srgbClr val="ffffff"/>
                </a:solidFill>
                <a:effectLst/>
                <a:uFillTx/>
                <a:latin typeface="Times New Roman"/>
              </a:endParaRPr>
            </a:p>
          </p:txBody>
        </p:sp>
        <p:sp>
          <p:nvSpPr>
            <p:cNvPr id="4059" name=""/>
            <p:cNvSpPr/>
            <p:nvPr/>
          </p:nvSpPr>
          <p:spPr>
            <a:xfrm>
              <a:off x="4575600" y="3544920"/>
              <a:ext cx="10292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transmission and</a:t>
              </a:r>
              <a:endParaRPr b="0" lang="en-US" sz="1200" strike="noStrike" u="none">
                <a:solidFill>
                  <a:srgbClr val="ffffff"/>
                </a:solidFill>
                <a:effectLst/>
                <a:uFillTx/>
                <a:latin typeface="Times New Roman"/>
              </a:endParaRPr>
            </a:p>
          </p:txBody>
        </p:sp>
        <p:sp>
          <p:nvSpPr>
            <p:cNvPr id="4060" name=""/>
            <p:cNvSpPr/>
            <p:nvPr/>
          </p:nvSpPr>
          <p:spPr>
            <a:xfrm>
              <a:off x="4576320" y="3693960"/>
              <a:ext cx="11055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distribution prices</a:t>
              </a:r>
              <a:endParaRPr b="0" lang="en-US" sz="1200" strike="noStrike" u="none">
                <a:solidFill>
                  <a:srgbClr val="ffffff"/>
                </a:solidFill>
                <a:effectLst/>
                <a:uFillTx/>
                <a:latin typeface="Times New Roman"/>
              </a:endParaRPr>
            </a:p>
          </p:txBody>
        </p:sp>
        <p:sp>
          <p:nvSpPr>
            <p:cNvPr id="4061" name=""/>
            <p:cNvSpPr/>
            <p:nvPr/>
          </p:nvSpPr>
          <p:spPr>
            <a:xfrm>
              <a:off x="4346640" y="3841920"/>
              <a:ext cx="63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Symbol"/>
                  <a:ea typeface="Symbol"/>
                </a:rPr>
                <a:t></a:t>
              </a:r>
              <a:endParaRPr b="0" lang="en-US" sz="1200" strike="noStrike" u="none">
                <a:solidFill>
                  <a:srgbClr val="ffffff"/>
                </a:solidFill>
                <a:effectLst/>
                <a:uFillTx/>
                <a:latin typeface="Times New Roman"/>
              </a:endParaRPr>
            </a:p>
          </p:txBody>
        </p:sp>
        <p:sp>
          <p:nvSpPr>
            <p:cNvPr id="4062" name=""/>
            <p:cNvSpPr/>
            <p:nvPr/>
          </p:nvSpPr>
          <p:spPr>
            <a:xfrm>
              <a:off x="4402080" y="3851280"/>
              <a:ext cx="43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Arial"/>
                </a:rPr>
                <a:t> </a:t>
              </a:r>
              <a:endParaRPr b="0" lang="en-US" sz="1200" strike="noStrike" u="none">
                <a:solidFill>
                  <a:srgbClr val="ffffff"/>
                </a:solidFill>
                <a:effectLst/>
                <a:uFillTx/>
                <a:latin typeface="Times New Roman"/>
              </a:endParaRPr>
            </a:p>
          </p:txBody>
        </p:sp>
        <p:sp>
          <p:nvSpPr>
            <p:cNvPr id="4063" name=""/>
            <p:cNvSpPr/>
            <p:nvPr/>
          </p:nvSpPr>
          <p:spPr>
            <a:xfrm>
              <a:off x="4574880" y="3852720"/>
              <a:ext cx="10548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200" strike="noStrike" u="none">
                  <a:solidFill>
                    <a:srgbClr val="ffff00"/>
                  </a:solidFill>
                  <a:effectLst/>
                  <a:uFillTx/>
                  <a:latin typeface="Times New Roman"/>
                </a:rPr>
                <a:t>The scope of the</a:t>
              </a:r>
              <a:endParaRPr b="0" lang="en-US" sz="1200" strike="noStrike" u="none">
                <a:solidFill>
                  <a:srgbClr val="ffffff"/>
                </a:solidFill>
                <a:effectLst/>
                <a:uFillTx/>
                <a:latin typeface="Times New Roman"/>
              </a:endParaRPr>
            </a:p>
          </p:txBody>
        </p:sp>
        <p:sp>
          <p:nvSpPr>
            <p:cNvPr id="4064" name=""/>
            <p:cNvSpPr/>
            <p:nvPr/>
          </p:nvSpPr>
          <p:spPr>
            <a:xfrm>
              <a:off x="4576320" y="4000680"/>
              <a:ext cx="16470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200" strike="noStrike" u="none">
                  <a:solidFill>
                    <a:srgbClr val="ffff00"/>
                  </a:solidFill>
                  <a:effectLst/>
                  <a:uFillTx/>
                  <a:latin typeface="Times New Roman"/>
                </a:rPr>
                <a:t>regulator is more defined</a:t>
              </a:r>
              <a:endParaRPr b="0" lang="en-US" sz="1200" strike="noStrike" u="none">
                <a:solidFill>
                  <a:srgbClr val="ffffff"/>
                </a:solidFill>
                <a:effectLst/>
                <a:uFillTx/>
                <a:latin typeface="Times New Roman"/>
              </a:endParaRPr>
            </a:p>
          </p:txBody>
        </p:sp>
        <p:sp>
          <p:nvSpPr>
            <p:cNvPr id="4065" name=""/>
            <p:cNvSpPr/>
            <p:nvPr/>
          </p:nvSpPr>
          <p:spPr>
            <a:xfrm>
              <a:off x="4575600" y="4149720"/>
              <a:ext cx="16390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200" strike="noStrike" u="none">
                  <a:solidFill>
                    <a:srgbClr val="ffff00"/>
                  </a:solidFill>
                  <a:effectLst/>
                  <a:uFillTx/>
                  <a:latin typeface="Times New Roman"/>
                </a:rPr>
                <a:t>and operational rules are</a:t>
              </a:r>
              <a:endParaRPr b="0" lang="en-US" sz="1200" strike="noStrike" u="none">
                <a:solidFill>
                  <a:srgbClr val="ffffff"/>
                </a:solidFill>
                <a:effectLst/>
                <a:uFillTx/>
                <a:latin typeface="Times New Roman"/>
              </a:endParaRPr>
            </a:p>
          </p:txBody>
        </p:sp>
        <p:sp>
          <p:nvSpPr>
            <p:cNvPr id="4066" name=""/>
            <p:cNvSpPr/>
            <p:nvPr/>
          </p:nvSpPr>
          <p:spPr>
            <a:xfrm>
              <a:off x="4574880" y="4299120"/>
              <a:ext cx="8010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200" strike="noStrike" u="none">
                  <a:solidFill>
                    <a:srgbClr val="ffff00"/>
                  </a:solidFill>
                  <a:effectLst/>
                  <a:uFillTx/>
                  <a:latin typeface="Times New Roman"/>
                </a:rPr>
                <a:t>put in place.</a:t>
              </a:r>
              <a:endParaRPr b="0" lang="en-US" sz="1200" strike="noStrike" u="none">
                <a:solidFill>
                  <a:srgbClr val="ffffff"/>
                </a:solidFill>
                <a:effectLst/>
                <a:uFillTx/>
                <a:latin typeface="Times New Roman"/>
              </a:endParaRPr>
            </a:p>
          </p:txBody>
        </p:sp>
        <p:sp>
          <p:nvSpPr>
            <p:cNvPr id="4067" name=""/>
            <p:cNvSpPr/>
            <p:nvPr/>
          </p:nvSpPr>
          <p:spPr>
            <a:xfrm>
              <a:off x="4346640" y="4446720"/>
              <a:ext cx="63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Symbol"/>
                  <a:ea typeface="Symbol"/>
                </a:rPr>
                <a:t></a:t>
              </a:r>
              <a:endParaRPr b="0" lang="en-US" sz="1200" strike="noStrike" u="none">
                <a:solidFill>
                  <a:srgbClr val="ffffff"/>
                </a:solidFill>
                <a:effectLst/>
                <a:uFillTx/>
                <a:latin typeface="Times New Roman"/>
              </a:endParaRPr>
            </a:p>
          </p:txBody>
        </p:sp>
        <p:sp>
          <p:nvSpPr>
            <p:cNvPr id="4068" name=""/>
            <p:cNvSpPr/>
            <p:nvPr/>
          </p:nvSpPr>
          <p:spPr>
            <a:xfrm>
              <a:off x="4402080" y="4456080"/>
              <a:ext cx="43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Arial"/>
                </a:rPr>
                <a:t> </a:t>
              </a:r>
              <a:endParaRPr b="0" lang="en-US" sz="1200" strike="noStrike" u="none">
                <a:solidFill>
                  <a:srgbClr val="ffffff"/>
                </a:solidFill>
                <a:effectLst/>
                <a:uFillTx/>
                <a:latin typeface="Times New Roman"/>
              </a:endParaRPr>
            </a:p>
          </p:txBody>
        </p:sp>
        <p:sp>
          <p:nvSpPr>
            <p:cNvPr id="4069" name=""/>
            <p:cNvSpPr/>
            <p:nvPr/>
          </p:nvSpPr>
          <p:spPr>
            <a:xfrm>
              <a:off x="4577400" y="4457880"/>
              <a:ext cx="13590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Affiliated transactions</a:t>
              </a:r>
              <a:endParaRPr b="0" lang="en-US" sz="1200" strike="noStrike" u="none">
                <a:solidFill>
                  <a:srgbClr val="ffffff"/>
                </a:solidFill>
                <a:effectLst/>
                <a:uFillTx/>
                <a:latin typeface="Times New Roman"/>
              </a:endParaRPr>
            </a:p>
          </p:txBody>
        </p:sp>
        <p:sp>
          <p:nvSpPr>
            <p:cNvPr id="4070" name=""/>
            <p:cNvSpPr/>
            <p:nvPr/>
          </p:nvSpPr>
          <p:spPr>
            <a:xfrm>
              <a:off x="4346640" y="4605480"/>
              <a:ext cx="63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Symbol"/>
                  <a:ea typeface="Symbol"/>
                </a:rPr>
                <a:t></a:t>
              </a:r>
              <a:endParaRPr b="0" lang="en-US" sz="1200" strike="noStrike" u="none">
                <a:solidFill>
                  <a:srgbClr val="ffffff"/>
                </a:solidFill>
                <a:effectLst/>
                <a:uFillTx/>
                <a:latin typeface="Times New Roman"/>
              </a:endParaRPr>
            </a:p>
          </p:txBody>
        </p:sp>
        <p:sp>
          <p:nvSpPr>
            <p:cNvPr id="4071" name=""/>
            <p:cNvSpPr/>
            <p:nvPr/>
          </p:nvSpPr>
          <p:spPr>
            <a:xfrm>
              <a:off x="4402080" y="4614840"/>
              <a:ext cx="43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Arial"/>
                </a:rPr>
                <a:t> </a:t>
              </a:r>
              <a:endParaRPr b="0" lang="en-US" sz="1200" strike="noStrike" u="none">
                <a:solidFill>
                  <a:srgbClr val="ffffff"/>
                </a:solidFill>
                <a:effectLst/>
                <a:uFillTx/>
                <a:latin typeface="Times New Roman"/>
              </a:endParaRPr>
            </a:p>
          </p:txBody>
        </p:sp>
        <p:sp>
          <p:nvSpPr>
            <p:cNvPr id="4072" name=""/>
            <p:cNvSpPr/>
            <p:nvPr/>
          </p:nvSpPr>
          <p:spPr>
            <a:xfrm>
              <a:off x="4576680" y="4614840"/>
              <a:ext cx="10843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Utilization of risk</a:t>
              </a:r>
              <a:endParaRPr b="0" lang="en-US" sz="1200" strike="noStrike" u="none">
                <a:solidFill>
                  <a:srgbClr val="ffffff"/>
                </a:solidFill>
                <a:effectLst/>
                <a:uFillTx/>
                <a:latin typeface="Times New Roman"/>
              </a:endParaRPr>
            </a:p>
          </p:txBody>
        </p:sp>
        <p:sp>
          <p:nvSpPr>
            <p:cNvPr id="4073" name=""/>
            <p:cNvSpPr/>
            <p:nvPr/>
          </p:nvSpPr>
          <p:spPr>
            <a:xfrm>
              <a:off x="4577760" y="4764240"/>
              <a:ext cx="15285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management instruments</a:t>
              </a:r>
              <a:endParaRPr b="0" lang="en-US" sz="1200" strike="noStrike" u="none">
                <a:solidFill>
                  <a:srgbClr val="ffffff"/>
                </a:solidFill>
                <a:effectLst/>
                <a:uFillTx/>
                <a:latin typeface="Times New Roman"/>
              </a:endParaRPr>
            </a:p>
          </p:txBody>
        </p:sp>
        <p:sp>
          <p:nvSpPr>
            <p:cNvPr id="4074" name=""/>
            <p:cNvSpPr/>
            <p:nvPr/>
          </p:nvSpPr>
          <p:spPr>
            <a:xfrm>
              <a:off x="4578120" y="4911840"/>
              <a:ext cx="15368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and the financial markets</a:t>
              </a:r>
              <a:endParaRPr b="0" lang="en-US" sz="1200" strike="noStrike" u="none">
                <a:solidFill>
                  <a:srgbClr val="ffffff"/>
                </a:solidFill>
                <a:effectLst/>
                <a:uFillTx/>
                <a:latin typeface="Times New Roman"/>
              </a:endParaRPr>
            </a:p>
          </p:txBody>
        </p:sp>
        <p:sp>
          <p:nvSpPr>
            <p:cNvPr id="4075" name=""/>
            <p:cNvSpPr/>
            <p:nvPr/>
          </p:nvSpPr>
          <p:spPr>
            <a:xfrm>
              <a:off x="4575600" y="5060880"/>
              <a:ext cx="8258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for wholesale</a:t>
              </a:r>
              <a:endParaRPr b="0" lang="en-US" sz="1200" strike="noStrike" u="none">
                <a:solidFill>
                  <a:srgbClr val="ffffff"/>
                </a:solidFill>
                <a:effectLst/>
                <a:uFillTx/>
                <a:latin typeface="Times New Roman"/>
              </a:endParaRPr>
            </a:p>
          </p:txBody>
        </p:sp>
        <p:sp>
          <p:nvSpPr>
            <p:cNvPr id="4076" name=""/>
            <p:cNvSpPr/>
            <p:nvPr/>
          </p:nvSpPr>
          <p:spPr>
            <a:xfrm>
              <a:off x="4346640" y="5208480"/>
              <a:ext cx="63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Symbol"/>
                  <a:ea typeface="Symbol"/>
                </a:rPr>
                <a:t></a:t>
              </a:r>
              <a:endParaRPr b="0" lang="en-US" sz="1200" strike="noStrike" u="none">
                <a:solidFill>
                  <a:srgbClr val="ffffff"/>
                </a:solidFill>
                <a:effectLst/>
                <a:uFillTx/>
                <a:latin typeface="Times New Roman"/>
              </a:endParaRPr>
            </a:p>
          </p:txBody>
        </p:sp>
        <p:sp>
          <p:nvSpPr>
            <p:cNvPr id="4077" name=""/>
            <p:cNvSpPr/>
            <p:nvPr/>
          </p:nvSpPr>
          <p:spPr>
            <a:xfrm>
              <a:off x="4402080" y="5218200"/>
              <a:ext cx="43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Arial"/>
                </a:rPr>
                <a:t> </a:t>
              </a:r>
              <a:endParaRPr b="0" lang="en-US" sz="1200" strike="noStrike" u="none">
                <a:solidFill>
                  <a:srgbClr val="ffffff"/>
                </a:solidFill>
                <a:effectLst/>
                <a:uFillTx/>
                <a:latin typeface="Times New Roman"/>
              </a:endParaRPr>
            </a:p>
          </p:txBody>
        </p:sp>
        <p:sp>
          <p:nvSpPr>
            <p:cNvPr id="4078" name=""/>
            <p:cNvSpPr/>
            <p:nvPr/>
          </p:nvSpPr>
          <p:spPr>
            <a:xfrm>
              <a:off x="4578120" y="5219640"/>
              <a:ext cx="14479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Marketing of electricity</a:t>
              </a:r>
              <a:endParaRPr b="0" lang="en-US" sz="1200" strike="noStrike" u="none">
                <a:solidFill>
                  <a:srgbClr val="ffffff"/>
                </a:solidFill>
                <a:effectLst/>
                <a:uFillTx/>
                <a:latin typeface="Times New Roman"/>
              </a:endParaRPr>
            </a:p>
          </p:txBody>
        </p:sp>
        <p:sp>
          <p:nvSpPr>
            <p:cNvPr id="4079" name=""/>
            <p:cNvSpPr/>
            <p:nvPr/>
          </p:nvSpPr>
          <p:spPr>
            <a:xfrm>
              <a:off x="4576680" y="5369040"/>
              <a:ext cx="8766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to non-captive</a:t>
              </a:r>
              <a:endParaRPr b="0" lang="en-US" sz="1200" strike="noStrike" u="none">
                <a:solidFill>
                  <a:srgbClr val="ffffff"/>
                </a:solidFill>
                <a:effectLst/>
                <a:uFillTx/>
                <a:latin typeface="Times New Roman"/>
              </a:endParaRPr>
            </a:p>
          </p:txBody>
        </p:sp>
        <p:sp>
          <p:nvSpPr>
            <p:cNvPr id="4080" name=""/>
            <p:cNvSpPr/>
            <p:nvPr/>
          </p:nvSpPr>
          <p:spPr>
            <a:xfrm>
              <a:off x="4575240" y="5518080"/>
              <a:ext cx="6566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customers.</a:t>
              </a:r>
              <a:endParaRPr b="0" lang="en-US" sz="1200" strike="noStrike" u="none">
                <a:solidFill>
                  <a:srgbClr val="ffffff"/>
                </a:solidFill>
                <a:effectLst/>
                <a:uFillTx/>
                <a:latin typeface="Times New Roman"/>
              </a:endParaRPr>
            </a:p>
          </p:txBody>
        </p:sp>
        <p:sp>
          <p:nvSpPr>
            <p:cNvPr id="4081" name=""/>
            <p:cNvSpPr/>
            <p:nvPr/>
          </p:nvSpPr>
          <p:spPr>
            <a:xfrm>
              <a:off x="4346640" y="5664240"/>
              <a:ext cx="63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Symbol"/>
                  <a:ea typeface="Symbol"/>
                </a:rPr>
                <a:t></a:t>
              </a:r>
              <a:endParaRPr b="0" lang="en-US" sz="1200" strike="noStrike" u="none">
                <a:solidFill>
                  <a:srgbClr val="ffffff"/>
                </a:solidFill>
                <a:effectLst/>
                <a:uFillTx/>
                <a:latin typeface="Times New Roman"/>
              </a:endParaRPr>
            </a:p>
          </p:txBody>
        </p:sp>
        <p:sp>
          <p:nvSpPr>
            <p:cNvPr id="4082" name=""/>
            <p:cNvSpPr/>
            <p:nvPr/>
          </p:nvSpPr>
          <p:spPr>
            <a:xfrm>
              <a:off x="4402080" y="5673600"/>
              <a:ext cx="43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Arial"/>
                </a:rPr>
                <a:t> </a:t>
              </a:r>
              <a:endParaRPr b="0" lang="en-US" sz="1200" strike="noStrike" u="none">
                <a:solidFill>
                  <a:srgbClr val="ffffff"/>
                </a:solidFill>
                <a:effectLst/>
                <a:uFillTx/>
                <a:latin typeface="Times New Roman"/>
              </a:endParaRPr>
            </a:p>
          </p:txBody>
        </p:sp>
        <p:sp>
          <p:nvSpPr>
            <p:cNvPr id="4083" name=""/>
            <p:cNvSpPr/>
            <p:nvPr/>
          </p:nvSpPr>
          <p:spPr>
            <a:xfrm>
              <a:off x="4578120" y="5675400"/>
              <a:ext cx="13593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Emerging competitive</a:t>
              </a:r>
              <a:endParaRPr b="0" lang="en-US" sz="1200" strike="noStrike" u="none">
                <a:solidFill>
                  <a:srgbClr val="ffffff"/>
                </a:solidFill>
                <a:effectLst/>
                <a:uFillTx/>
                <a:latin typeface="Times New Roman"/>
              </a:endParaRPr>
            </a:p>
          </p:txBody>
        </p:sp>
        <p:sp>
          <p:nvSpPr>
            <p:cNvPr id="4084" name=""/>
            <p:cNvSpPr/>
            <p:nvPr/>
          </p:nvSpPr>
          <p:spPr>
            <a:xfrm>
              <a:off x="4576320" y="5824440"/>
              <a:ext cx="11307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wholesale markets</a:t>
              </a:r>
              <a:endParaRPr b="0" lang="en-US" sz="1200" strike="noStrike" u="none">
                <a:solidFill>
                  <a:srgbClr val="ffffff"/>
                </a:solidFill>
                <a:effectLst/>
                <a:uFillTx/>
                <a:latin typeface="Times New Roman"/>
              </a:endParaRPr>
            </a:p>
          </p:txBody>
        </p:sp>
        <p:sp>
          <p:nvSpPr>
            <p:cNvPr id="4085" name=""/>
            <p:cNvSpPr/>
            <p:nvPr/>
          </p:nvSpPr>
          <p:spPr>
            <a:xfrm>
              <a:off x="4346640" y="5972040"/>
              <a:ext cx="63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Symbol"/>
                  <a:ea typeface="Symbol"/>
                </a:rPr>
                <a:t></a:t>
              </a:r>
              <a:endParaRPr b="0" lang="en-US" sz="1200" strike="noStrike" u="none">
                <a:solidFill>
                  <a:srgbClr val="ffffff"/>
                </a:solidFill>
                <a:effectLst/>
                <a:uFillTx/>
                <a:latin typeface="Times New Roman"/>
              </a:endParaRPr>
            </a:p>
          </p:txBody>
        </p:sp>
        <p:sp>
          <p:nvSpPr>
            <p:cNvPr id="4086" name=""/>
            <p:cNvSpPr/>
            <p:nvPr/>
          </p:nvSpPr>
          <p:spPr>
            <a:xfrm>
              <a:off x="4402080" y="5981760"/>
              <a:ext cx="43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Arial"/>
                </a:rPr>
                <a:t> </a:t>
              </a:r>
              <a:endParaRPr b="0" lang="en-US" sz="1200" strike="noStrike" u="none">
                <a:solidFill>
                  <a:srgbClr val="ffffff"/>
                </a:solidFill>
                <a:effectLst/>
                <a:uFillTx/>
                <a:latin typeface="Times New Roman"/>
              </a:endParaRPr>
            </a:p>
          </p:txBody>
        </p:sp>
        <p:sp>
          <p:nvSpPr>
            <p:cNvPr id="4087" name=""/>
            <p:cNvSpPr/>
            <p:nvPr/>
          </p:nvSpPr>
          <p:spPr>
            <a:xfrm>
              <a:off x="4578120" y="5983200"/>
              <a:ext cx="14310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Partial customer choice</a:t>
              </a:r>
              <a:endParaRPr b="0" lang="en-US" sz="1200" strike="noStrike" u="none">
                <a:solidFill>
                  <a:srgbClr val="ffffff"/>
                </a:solidFill>
                <a:effectLst/>
                <a:uFillTx/>
                <a:latin typeface="Times New Roman"/>
              </a:endParaRPr>
            </a:p>
          </p:txBody>
        </p:sp>
        <p:sp>
          <p:nvSpPr>
            <p:cNvPr id="4088" name=""/>
            <p:cNvSpPr/>
            <p:nvPr/>
          </p:nvSpPr>
          <p:spPr>
            <a:xfrm>
              <a:off x="4575960" y="6132600"/>
              <a:ext cx="12110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(large consumers of</a:t>
              </a:r>
              <a:endParaRPr b="0" lang="en-US" sz="1200" strike="noStrike" u="none">
                <a:solidFill>
                  <a:srgbClr val="ffffff"/>
                </a:solidFill>
                <a:effectLst/>
                <a:uFillTx/>
                <a:latin typeface="Times New Roman"/>
              </a:endParaRPr>
            </a:p>
          </p:txBody>
        </p:sp>
        <p:sp>
          <p:nvSpPr>
            <p:cNvPr id="4089" name=""/>
            <p:cNvSpPr/>
            <p:nvPr/>
          </p:nvSpPr>
          <p:spPr>
            <a:xfrm>
              <a:off x="4575240" y="6281640"/>
              <a:ext cx="4662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energy)</a:t>
              </a:r>
              <a:endParaRPr b="0" lang="en-US" sz="1200" strike="noStrike" u="none">
                <a:solidFill>
                  <a:srgbClr val="ffffff"/>
                </a:solidFill>
                <a:effectLst/>
                <a:uFillTx/>
                <a:latin typeface="Times New Roman"/>
              </a:endParaRPr>
            </a:p>
          </p:txBody>
        </p:sp>
      </p:grpSp>
      <p:grpSp>
        <p:nvGrpSpPr>
          <p:cNvPr id="4090" name=""/>
          <p:cNvGrpSpPr/>
          <p:nvPr/>
        </p:nvGrpSpPr>
        <p:grpSpPr>
          <a:xfrm>
            <a:off x="6475680" y="1752480"/>
            <a:ext cx="1675800" cy="4877640"/>
            <a:chOff x="6475680" y="1752480"/>
            <a:chExt cx="1675800" cy="4877640"/>
          </a:xfrm>
        </p:grpSpPr>
        <p:sp>
          <p:nvSpPr>
            <p:cNvPr id="4091" name=""/>
            <p:cNvSpPr/>
            <p:nvPr/>
          </p:nvSpPr>
          <p:spPr>
            <a:xfrm>
              <a:off x="6475680" y="1752480"/>
              <a:ext cx="55044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ffff00"/>
                  </a:solidFill>
                  <a:effectLst/>
                  <a:uFillTx/>
                  <a:latin typeface="Times New Roman"/>
                </a:rPr>
                <a:t>Stage 4</a:t>
              </a:r>
              <a:endParaRPr b="0" lang="en-US" sz="1400" strike="noStrike" u="none">
                <a:solidFill>
                  <a:srgbClr val="ffffff"/>
                </a:solidFill>
                <a:effectLst/>
                <a:uFillTx/>
                <a:latin typeface="Times New Roman"/>
              </a:endParaRPr>
            </a:p>
          </p:txBody>
        </p:sp>
        <p:sp>
          <p:nvSpPr>
            <p:cNvPr id="4092" name=""/>
            <p:cNvSpPr/>
            <p:nvPr/>
          </p:nvSpPr>
          <p:spPr>
            <a:xfrm>
              <a:off x="6492960" y="2017800"/>
              <a:ext cx="63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Symbol"/>
                  <a:ea typeface="Symbol"/>
                </a:rPr>
                <a:t></a:t>
              </a:r>
              <a:endParaRPr b="0" lang="en-US" sz="1200" strike="noStrike" u="none">
                <a:solidFill>
                  <a:srgbClr val="ffffff"/>
                </a:solidFill>
                <a:effectLst/>
                <a:uFillTx/>
                <a:latin typeface="Times New Roman"/>
              </a:endParaRPr>
            </a:p>
          </p:txBody>
        </p:sp>
        <p:sp>
          <p:nvSpPr>
            <p:cNvPr id="4093" name=""/>
            <p:cNvSpPr/>
            <p:nvPr/>
          </p:nvSpPr>
          <p:spPr>
            <a:xfrm>
              <a:off x="6550200" y="2025720"/>
              <a:ext cx="43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Arial"/>
                </a:rPr>
                <a:t> </a:t>
              </a:r>
              <a:endParaRPr b="0" lang="en-US" sz="1200" strike="noStrike" u="none">
                <a:solidFill>
                  <a:srgbClr val="ffffff"/>
                </a:solidFill>
                <a:effectLst/>
                <a:uFillTx/>
                <a:latin typeface="Times New Roman"/>
              </a:endParaRPr>
            </a:p>
          </p:txBody>
        </p:sp>
        <p:sp>
          <p:nvSpPr>
            <p:cNvPr id="4094" name=""/>
            <p:cNvSpPr/>
            <p:nvPr/>
          </p:nvSpPr>
          <p:spPr>
            <a:xfrm>
              <a:off x="6724440" y="2027160"/>
              <a:ext cx="10800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Multi-service and</a:t>
              </a:r>
              <a:endParaRPr b="0" lang="en-US" sz="1200" strike="noStrike" u="none">
                <a:solidFill>
                  <a:srgbClr val="ffffff"/>
                </a:solidFill>
                <a:effectLst/>
                <a:uFillTx/>
                <a:latin typeface="Times New Roman"/>
              </a:endParaRPr>
            </a:p>
          </p:txBody>
        </p:sp>
        <p:sp>
          <p:nvSpPr>
            <p:cNvPr id="4095" name=""/>
            <p:cNvSpPr/>
            <p:nvPr/>
          </p:nvSpPr>
          <p:spPr>
            <a:xfrm>
              <a:off x="6725160" y="2176560"/>
              <a:ext cx="11858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multi-pricing in the</a:t>
              </a:r>
              <a:endParaRPr b="0" lang="en-US" sz="1200" strike="noStrike" u="none">
                <a:solidFill>
                  <a:srgbClr val="ffffff"/>
                </a:solidFill>
                <a:effectLst/>
                <a:uFillTx/>
                <a:latin typeface="Times New Roman"/>
              </a:endParaRPr>
            </a:p>
          </p:txBody>
        </p:sp>
        <p:sp>
          <p:nvSpPr>
            <p:cNvPr id="4096" name=""/>
            <p:cNvSpPr/>
            <p:nvPr/>
          </p:nvSpPr>
          <p:spPr>
            <a:xfrm>
              <a:off x="6723000" y="2324160"/>
              <a:ext cx="9489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whole industry.</a:t>
              </a:r>
              <a:endParaRPr b="0" lang="en-US" sz="1200" strike="noStrike" u="none">
                <a:solidFill>
                  <a:srgbClr val="ffffff"/>
                </a:solidFill>
                <a:effectLst/>
                <a:uFillTx/>
                <a:latin typeface="Times New Roman"/>
              </a:endParaRPr>
            </a:p>
          </p:txBody>
        </p:sp>
        <p:sp>
          <p:nvSpPr>
            <p:cNvPr id="4097" name=""/>
            <p:cNvSpPr/>
            <p:nvPr/>
          </p:nvSpPr>
          <p:spPr>
            <a:xfrm>
              <a:off x="6492960" y="2471760"/>
              <a:ext cx="63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Symbol"/>
                  <a:ea typeface="Symbol"/>
                </a:rPr>
                <a:t></a:t>
              </a:r>
              <a:endParaRPr b="0" lang="en-US" sz="1200" strike="noStrike" u="none">
                <a:solidFill>
                  <a:srgbClr val="ffffff"/>
                </a:solidFill>
                <a:effectLst/>
                <a:uFillTx/>
                <a:latin typeface="Times New Roman"/>
              </a:endParaRPr>
            </a:p>
          </p:txBody>
        </p:sp>
        <p:sp>
          <p:nvSpPr>
            <p:cNvPr id="4098" name=""/>
            <p:cNvSpPr/>
            <p:nvPr/>
          </p:nvSpPr>
          <p:spPr>
            <a:xfrm>
              <a:off x="6550200" y="2481120"/>
              <a:ext cx="43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Arial"/>
                </a:rPr>
                <a:t> </a:t>
              </a:r>
              <a:endParaRPr b="0" lang="en-US" sz="1200" strike="noStrike" u="none">
                <a:solidFill>
                  <a:srgbClr val="ffffff"/>
                </a:solidFill>
                <a:effectLst/>
                <a:uFillTx/>
                <a:latin typeface="Times New Roman"/>
              </a:endParaRPr>
            </a:p>
          </p:txBody>
        </p:sp>
        <p:sp>
          <p:nvSpPr>
            <p:cNvPr id="4099" name=""/>
            <p:cNvSpPr/>
            <p:nvPr/>
          </p:nvSpPr>
          <p:spPr>
            <a:xfrm>
              <a:off x="6724080" y="2482920"/>
              <a:ext cx="13341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Full unbundling of all</a:t>
              </a:r>
              <a:endParaRPr b="0" lang="en-US" sz="1200" strike="noStrike" u="none">
                <a:solidFill>
                  <a:srgbClr val="ffffff"/>
                </a:solidFill>
                <a:effectLst/>
                <a:uFillTx/>
                <a:latin typeface="Times New Roman"/>
              </a:endParaRPr>
            </a:p>
          </p:txBody>
        </p:sp>
        <p:sp>
          <p:nvSpPr>
            <p:cNvPr id="4100" name=""/>
            <p:cNvSpPr/>
            <p:nvPr/>
          </p:nvSpPr>
          <p:spPr>
            <a:xfrm>
              <a:off x="6725880" y="2631960"/>
              <a:ext cx="14184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competitively provided</a:t>
              </a:r>
              <a:endParaRPr b="0" lang="en-US" sz="1200" strike="noStrike" u="none">
                <a:solidFill>
                  <a:srgbClr val="ffffff"/>
                </a:solidFill>
                <a:effectLst/>
                <a:uFillTx/>
                <a:latin typeface="Times New Roman"/>
              </a:endParaRPr>
            </a:p>
          </p:txBody>
        </p:sp>
        <p:sp>
          <p:nvSpPr>
            <p:cNvPr id="4101" name=""/>
            <p:cNvSpPr/>
            <p:nvPr/>
          </p:nvSpPr>
          <p:spPr>
            <a:xfrm>
              <a:off x="6723360" y="2781360"/>
              <a:ext cx="8640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services from </a:t>
              </a:r>
              <a:endParaRPr b="0" lang="en-US" sz="1200" strike="noStrike" u="none">
                <a:solidFill>
                  <a:srgbClr val="ffffff"/>
                </a:solidFill>
                <a:effectLst/>
                <a:uFillTx/>
                <a:latin typeface="Times New Roman"/>
              </a:endParaRPr>
            </a:p>
          </p:txBody>
        </p:sp>
        <p:sp>
          <p:nvSpPr>
            <p:cNvPr id="4102" name=""/>
            <p:cNvSpPr/>
            <p:nvPr/>
          </p:nvSpPr>
          <p:spPr>
            <a:xfrm>
              <a:off x="7584120" y="2781360"/>
              <a:ext cx="4705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UDC’s.</a:t>
              </a:r>
              <a:endParaRPr b="0" lang="en-US" sz="1200" strike="noStrike" u="none">
                <a:solidFill>
                  <a:srgbClr val="ffffff"/>
                </a:solidFill>
                <a:effectLst/>
                <a:uFillTx/>
                <a:latin typeface="Times New Roman"/>
              </a:endParaRPr>
            </a:p>
          </p:txBody>
        </p:sp>
        <p:sp>
          <p:nvSpPr>
            <p:cNvPr id="4103" name=""/>
            <p:cNvSpPr/>
            <p:nvPr/>
          </p:nvSpPr>
          <p:spPr>
            <a:xfrm>
              <a:off x="6492960" y="2928960"/>
              <a:ext cx="63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Symbol"/>
                  <a:ea typeface="Symbol"/>
                </a:rPr>
                <a:t></a:t>
              </a:r>
              <a:endParaRPr b="0" lang="en-US" sz="1200" strike="noStrike" u="none">
                <a:solidFill>
                  <a:srgbClr val="ffffff"/>
                </a:solidFill>
                <a:effectLst/>
                <a:uFillTx/>
                <a:latin typeface="Times New Roman"/>
              </a:endParaRPr>
            </a:p>
          </p:txBody>
        </p:sp>
        <p:sp>
          <p:nvSpPr>
            <p:cNvPr id="4104" name=""/>
            <p:cNvSpPr/>
            <p:nvPr/>
          </p:nvSpPr>
          <p:spPr>
            <a:xfrm>
              <a:off x="6550200" y="2938320"/>
              <a:ext cx="43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Arial"/>
                </a:rPr>
                <a:t> </a:t>
              </a:r>
              <a:endParaRPr b="0" lang="en-US" sz="1200" strike="noStrike" u="none">
                <a:solidFill>
                  <a:srgbClr val="ffffff"/>
                </a:solidFill>
                <a:effectLst/>
                <a:uFillTx/>
                <a:latin typeface="Times New Roman"/>
              </a:endParaRPr>
            </a:p>
          </p:txBody>
        </p:sp>
        <p:sp>
          <p:nvSpPr>
            <p:cNvPr id="4105" name=""/>
            <p:cNvSpPr/>
            <p:nvPr/>
          </p:nvSpPr>
          <p:spPr>
            <a:xfrm>
              <a:off x="6723000" y="2940120"/>
              <a:ext cx="9615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Transmission is</a:t>
              </a:r>
              <a:endParaRPr b="0" lang="en-US" sz="1200" strike="noStrike" u="none">
                <a:solidFill>
                  <a:srgbClr val="ffffff"/>
                </a:solidFill>
                <a:effectLst/>
                <a:uFillTx/>
                <a:latin typeface="Times New Roman"/>
              </a:endParaRPr>
            </a:p>
          </p:txBody>
        </p:sp>
        <p:sp>
          <p:nvSpPr>
            <p:cNvPr id="4106" name=""/>
            <p:cNvSpPr/>
            <p:nvPr/>
          </p:nvSpPr>
          <p:spPr>
            <a:xfrm>
              <a:off x="6723360" y="3089160"/>
              <a:ext cx="9993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operated by ISO</a:t>
              </a:r>
              <a:endParaRPr b="0" lang="en-US" sz="1200" strike="noStrike" u="none">
                <a:solidFill>
                  <a:srgbClr val="ffffff"/>
                </a:solidFill>
                <a:effectLst/>
                <a:uFillTx/>
                <a:latin typeface="Times New Roman"/>
              </a:endParaRPr>
            </a:p>
          </p:txBody>
        </p:sp>
        <p:sp>
          <p:nvSpPr>
            <p:cNvPr id="4107" name=""/>
            <p:cNvSpPr/>
            <p:nvPr/>
          </p:nvSpPr>
          <p:spPr>
            <a:xfrm>
              <a:off x="6724080" y="3236760"/>
              <a:ext cx="12661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(Independent system</a:t>
              </a:r>
              <a:endParaRPr b="0" lang="en-US" sz="1200" strike="noStrike" u="none">
                <a:solidFill>
                  <a:srgbClr val="ffffff"/>
                </a:solidFill>
                <a:effectLst/>
                <a:uFillTx/>
                <a:latin typeface="Times New Roman"/>
              </a:endParaRPr>
            </a:p>
          </p:txBody>
        </p:sp>
        <p:sp>
          <p:nvSpPr>
            <p:cNvPr id="4108" name=""/>
            <p:cNvSpPr/>
            <p:nvPr/>
          </p:nvSpPr>
          <p:spPr>
            <a:xfrm>
              <a:off x="6723720" y="3386160"/>
              <a:ext cx="5590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operator)</a:t>
              </a:r>
              <a:endParaRPr b="0" lang="en-US" sz="1200" strike="noStrike" u="none">
                <a:solidFill>
                  <a:srgbClr val="ffffff"/>
                </a:solidFill>
                <a:effectLst/>
                <a:uFillTx/>
                <a:latin typeface="Times New Roman"/>
              </a:endParaRPr>
            </a:p>
          </p:txBody>
        </p:sp>
        <p:sp>
          <p:nvSpPr>
            <p:cNvPr id="4109" name=""/>
            <p:cNvSpPr/>
            <p:nvPr/>
          </p:nvSpPr>
          <p:spPr>
            <a:xfrm>
              <a:off x="6492960" y="3533760"/>
              <a:ext cx="63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Symbol"/>
                  <a:ea typeface="Symbol"/>
                </a:rPr>
                <a:t></a:t>
              </a:r>
              <a:endParaRPr b="0" lang="en-US" sz="1200" strike="noStrike" u="none">
                <a:solidFill>
                  <a:srgbClr val="ffffff"/>
                </a:solidFill>
                <a:effectLst/>
                <a:uFillTx/>
                <a:latin typeface="Times New Roman"/>
              </a:endParaRPr>
            </a:p>
          </p:txBody>
        </p:sp>
        <p:sp>
          <p:nvSpPr>
            <p:cNvPr id="4110" name=""/>
            <p:cNvSpPr/>
            <p:nvPr/>
          </p:nvSpPr>
          <p:spPr>
            <a:xfrm>
              <a:off x="6550200" y="3543480"/>
              <a:ext cx="43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Arial"/>
                </a:rPr>
                <a:t> </a:t>
              </a:r>
              <a:endParaRPr b="0" lang="en-US" sz="1200" strike="noStrike" u="none">
                <a:solidFill>
                  <a:srgbClr val="ffffff"/>
                </a:solidFill>
                <a:effectLst/>
                <a:uFillTx/>
                <a:latin typeface="Times New Roman"/>
              </a:endParaRPr>
            </a:p>
          </p:txBody>
        </p:sp>
        <p:sp>
          <p:nvSpPr>
            <p:cNvPr id="4111" name=""/>
            <p:cNvSpPr/>
            <p:nvPr/>
          </p:nvSpPr>
          <p:spPr>
            <a:xfrm>
              <a:off x="6725520" y="3544920"/>
              <a:ext cx="12999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Retail wheeling ( full</a:t>
              </a:r>
              <a:endParaRPr b="0" lang="en-US" sz="1200" strike="noStrike" u="none">
                <a:solidFill>
                  <a:srgbClr val="ffffff"/>
                </a:solidFill>
                <a:effectLst/>
                <a:uFillTx/>
                <a:latin typeface="Times New Roman"/>
              </a:endParaRPr>
            </a:p>
          </p:txBody>
        </p:sp>
        <p:sp>
          <p:nvSpPr>
            <p:cNvPr id="4112" name=""/>
            <p:cNvSpPr/>
            <p:nvPr/>
          </p:nvSpPr>
          <p:spPr>
            <a:xfrm>
              <a:off x="6724800" y="3693960"/>
              <a:ext cx="10458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customer choice)</a:t>
              </a:r>
              <a:endParaRPr b="0" lang="en-US" sz="1200" strike="noStrike" u="none">
                <a:solidFill>
                  <a:srgbClr val="ffffff"/>
                </a:solidFill>
                <a:effectLst/>
                <a:uFillTx/>
                <a:latin typeface="Times New Roman"/>
              </a:endParaRPr>
            </a:p>
          </p:txBody>
        </p:sp>
        <p:sp>
          <p:nvSpPr>
            <p:cNvPr id="4113" name=""/>
            <p:cNvSpPr/>
            <p:nvPr/>
          </p:nvSpPr>
          <p:spPr>
            <a:xfrm>
              <a:off x="6492960" y="3841920"/>
              <a:ext cx="63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Symbol"/>
                  <a:ea typeface="Symbol"/>
                </a:rPr>
                <a:t></a:t>
              </a:r>
              <a:endParaRPr b="0" lang="en-US" sz="1200" strike="noStrike" u="none">
                <a:solidFill>
                  <a:srgbClr val="ffffff"/>
                </a:solidFill>
                <a:effectLst/>
                <a:uFillTx/>
                <a:latin typeface="Times New Roman"/>
              </a:endParaRPr>
            </a:p>
          </p:txBody>
        </p:sp>
        <p:sp>
          <p:nvSpPr>
            <p:cNvPr id="4114" name=""/>
            <p:cNvSpPr/>
            <p:nvPr/>
          </p:nvSpPr>
          <p:spPr>
            <a:xfrm>
              <a:off x="6550200" y="3851280"/>
              <a:ext cx="43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Arial"/>
                </a:rPr>
                <a:t> </a:t>
              </a:r>
              <a:endParaRPr b="0" lang="en-US" sz="1200" strike="noStrike" u="none">
                <a:solidFill>
                  <a:srgbClr val="ffffff"/>
                </a:solidFill>
                <a:effectLst/>
                <a:uFillTx/>
                <a:latin typeface="Times New Roman"/>
              </a:endParaRPr>
            </a:p>
          </p:txBody>
        </p:sp>
        <p:sp>
          <p:nvSpPr>
            <p:cNvPr id="4115" name=""/>
            <p:cNvSpPr/>
            <p:nvPr/>
          </p:nvSpPr>
          <p:spPr>
            <a:xfrm>
              <a:off x="6724440" y="3852720"/>
              <a:ext cx="14270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Regulated transmission</a:t>
              </a:r>
              <a:endParaRPr b="0" lang="en-US" sz="1200" strike="noStrike" u="none">
                <a:solidFill>
                  <a:srgbClr val="ffffff"/>
                </a:solidFill>
                <a:effectLst/>
                <a:uFillTx/>
                <a:latin typeface="Times New Roman"/>
              </a:endParaRPr>
            </a:p>
          </p:txBody>
        </p:sp>
        <p:sp>
          <p:nvSpPr>
            <p:cNvPr id="4116" name=""/>
            <p:cNvSpPr/>
            <p:nvPr/>
          </p:nvSpPr>
          <p:spPr>
            <a:xfrm>
              <a:off x="6724440" y="4000680"/>
              <a:ext cx="14018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and distribution prices.</a:t>
              </a:r>
              <a:endParaRPr b="0" lang="en-US" sz="1200" strike="noStrike" u="none">
                <a:solidFill>
                  <a:srgbClr val="ffffff"/>
                </a:solidFill>
                <a:effectLst/>
                <a:uFillTx/>
                <a:latin typeface="Times New Roman"/>
              </a:endParaRPr>
            </a:p>
          </p:txBody>
        </p:sp>
        <p:sp>
          <p:nvSpPr>
            <p:cNvPr id="4117" name=""/>
            <p:cNvSpPr/>
            <p:nvPr/>
          </p:nvSpPr>
          <p:spPr>
            <a:xfrm>
              <a:off x="6492960" y="4148280"/>
              <a:ext cx="63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Symbol"/>
                  <a:ea typeface="Symbol"/>
                </a:rPr>
                <a:t></a:t>
              </a:r>
              <a:endParaRPr b="0" lang="en-US" sz="1200" strike="noStrike" u="none">
                <a:solidFill>
                  <a:srgbClr val="ffffff"/>
                </a:solidFill>
                <a:effectLst/>
                <a:uFillTx/>
                <a:latin typeface="Times New Roman"/>
              </a:endParaRPr>
            </a:p>
          </p:txBody>
        </p:sp>
        <p:sp>
          <p:nvSpPr>
            <p:cNvPr id="4118" name=""/>
            <p:cNvSpPr/>
            <p:nvPr/>
          </p:nvSpPr>
          <p:spPr>
            <a:xfrm>
              <a:off x="6550200" y="4157640"/>
              <a:ext cx="43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Arial"/>
                </a:rPr>
                <a:t> </a:t>
              </a:r>
              <a:endParaRPr b="0" lang="en-US" sz="1200" strike="noStrike" u="none">
                <a:solidFill>
                  <a:srgbClr val="ffffff"/>
                </a:solidFill>
                <a:effectLst/>
                <a:uFillTx/>
                <a:latin typeface="Times New Roman"/>
              </a:endParaRPr>
            </a:p>
          </p:txBody>
        </p:sp>
        <p:sp>
          <p:nvSpPr>
            <p:cNvPr id="4119" name=""/>
            <p:cNvSpPr/>
            <p:nvPr/>
          </p:nvSpPr>
          <p:spPr>
            <a:xfrm>
              <a:off x="6725160" y="4159080"/>
              <a:ext cx="13928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Well defined scope for</a:t>
              </a:r>
              <a:endParaRPr b="0" lang="en-US" sz="1200" strike="noStrike" u="none">
                <a:solidFill>
                  <a:srgbClr val="ffffff"/>
                </a:solidFill>
                <a:effectLst/>
                <a:uFillTx/>
                <a:latin typeface="Times New Roman"/>
              </a:endParaRPr>
            </a:p>
          </p:txBody>
        </p:sp>
        <p:sp>
          <p:nvSpPr>
            <p:cNvPr id="4120" name=""/>
            <p:cNvSpPr/>
            <p:nvPr/>
          </p:nvSpPr>
          <p:spPr>
            <a:xfrm>
              <a:off x="6724440" y="4308480"/>
              <a:ext cx="13464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regulators. Regulators</a:t>
              </a:r>
              <a:endParaRPr b="0" lang="en-US" sz="1200" strike="noStrike" u="none">
                <a:solidFill>
                  <a:srgbClr val="ffffff"/>
                </a:solidFill>
                <a:effectLst/>
                <a:uFillTx/>
                <a:latin typeface="Times New Roman"/>
              </a:endParaRPr>
            </a:p>
          </p:txBody>
        </p:sp>
        <p:sp>
          <p:nvSpPr>
            <p:cNvPr id="4121" name=""/>
            <p:cNvSpPr/>
            <p:nvPr/>
          </p:nvSpPr>
          <p:spPr>
            <a:xfrm>
              <a:off x="6725160" y="4457880"/>
              <a:ext cx="9529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are competition</a:t>
              </a:r>
              <a:endParaRPr b="0" lang="en-US" sz="1200" strike="noStrike" u="none">
                <a:solidFill>
                  <a:srgbClr val="ffffff"/>
                </a:solidFill>
                <a:effectLst/>
                <a:uFillTx/>
                <a:latin typeface="Times New Roman"/>
              </a:endParaRPr>
            </a:p>
          </p:txBody>
        </p:sp>
        <p:sp>
          <p:nvSpPr>
            <p:cNvPr id="4122" name=""/>
            <p:cNvSpPr/>
            <p:nvPr/>
          </p:nvSpPr>
          <p:spPr>
            <a:xfrm>
              <a:off x="6724440" y="4606920"/>
              <a:ext cx="6480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facilitaors.</a:t>
              </a:r>
              <a:endParaRPr b="0" lang="en-US" sz="1200" strike="noStrike" u="none">
                <a:solidFill>
                  <a:srgbClr val="ffffff"/>
                </a:solidFill>
                <a:effectLst/>
                <a:uFillTx/>
                <a:latin typeface="Times New Roman"/>
              </a:endParaRPr>
            </a:p>
          </p:txBody>
        </p:sp>
        <p:sp>
          <p:nvSpPr>
            <p:cNvPr id="4123" name=""/>
            <p:cNvSpPr/>
            <p:nvPr/>
          </p:nvSpPr>
          <p:spPr>
            <a:xfrm>
              <a:off x="6492960" y="4754520"/>
              <a:ext cx="63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Symbol"/>
                  <a:ea typeface="Symbol"/>
                </a:rPr>
                <a:t></a:t>
              </a:r>
              <a:endParaRPr b="0" lang="en-US" sz="1200" strike="noStrike" u="none">
                <a:solidFill>
                  <a:srgbClr val="ffffff"/>
                </a:solidFill>
                <a:effectLst/>
                <a:uFillTx/>
                <a:latin typeface="Times New Roman"/>
              </a:endParaRPr>
            </a:p>
          </p:txBody>
        </p:sp>
        <p:sp>
          <p:nvSpPr>
            <p:cNvPr id="4124" name=""/>
            <p:cNvSpPr/>
            <p:nvPr/>
          </p:nvSpPr>
          <p:spPr>
            <a:xfrm>
              <a:off x="6550200" y="4762440"/>
              <a:ext cx="43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Arial"/>
                </a:rPr>
                <a:t> </a:t>
              </a:r>
              <a:endParaRPr b="0" lang="en-US" sz="1200" strike="noStrike" u="none">
                <a:solidFill>
                  <a:srgbClr val="ffffff"/>
                </a:solidFill>
                <a:effectLst/>
                <a:uFillTx/>
                <a:latin typeface="Times New Roman"/>
              </a:endParaRPr>
            </a:p>
          </p:txBody>
        </p:sp>
        <p:sp>
          <p:nvSpPr>
            <p:cNvPr id="4125" name=""/>
            <p:cNvSpPr/>
            <p:nvPr/>
          </p:nvSpPr>
          <p:spPr>
            <a:xfrm>
              <a:off x="6723720" y="4764240"/>
              <a:ext cx="12492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200" strike="noStrike" u="none">
                  <a:solidFill>
                    <a:srgbClr val="ffff00"/>
                  </a:solidFill>
                  <a:effectLst/>
                  <a:uFillTx/>
                  <a:latin typeface="Times New Roman"/>
                </a:rPr>
                <a:t>Professional rather</a:t>
              </a:r>
              <a:endParaRPr b="0" lang="en-US" sz="1200" strike="noStrike" u="none">
                <a:solidFill>
                  <a:srgbClr val="ffffff"/>
                </a:solidFill>
                <a:effectLst/>
                <a:uFillTx/>
                <a:latin typeface="Times New Roman"/>
              </a:endParaRPr>
            </a:p>
          </p:txBody>
        </p:sp>
        <p:sp>
          <p:nvSpPr>
            <p:cNvPr id="4126" name=""/>
            <p:cNvSpPr/>
            <p:nvPr/>
          </p:nvSpPr>
          <p:spPr>
            <a:xfrm>
              <a:off x="6723000" y="4911840"/>
              <a:ext cx="8600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200" strike="noStrike" u="none">
                  <a:solidFill>
                    <a:srgbClr val="ffff00"/>
                  </a:solidFill>
                  <a:effectLst/>
                  <a:uFillTx/>
                  <a:latin typeface="Times New Roman"/>
                </a:rPr>
                <a:t>than political</a:t>
              </a:r>
              <a:endParaRPr b="0" lang="en-US" sz="1200" strike="noStrike" u="none">
                <a:solidFill>
                  <a:srgbClr val="ffffff"/>
                </a:solidFill>
                <a:effectLst/>
                <a:uFillTx/>
                <a:latin typeface="Times New Roman"/>
              </a:endParaRPr>
            </a:p>
          </p:txBody>
        </p:sp>
        <p:sp>
          <p:nvSpPr>
            <p:cNvPr id="4127" name=""/>
            <p:cNvSpPr/>
            <p:nvPr/>
          </p:nvSpPr>
          <p:spPr>
            <a:xfrm>
              <a:off x="6723360" y="5060880"/>
              <a:ext cx="7074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200" strike="noStrike" u="none">
                  <a:solidFill>
                    <a:srgbClr val="ffff00"/>
                  </a:solidFill>
                  <a:effectLst/>
                  <a:uFillTx/>
                  <a:latin typeface="Times New Roman"/>
                </a:rPr>
                <a:t>regulators</a:t>
              </a:r>
              <a:r>
                <a:rPr b="1" lang="es-MX" sz="1200" strike="noStrike" u="none">
                  <a:solidFill>
                    <a:srgbClr val="ffffff"/>
                  </a:solidFill>
                  <a:effectLst/>
                  <a:uFillTx/>
                  <a:latin typeface="Times New Roman"/>
                </a:rPr>
                <a:t>.</a:t>
              </a:r>
              <a:endParaRPr b="0" lang="en-US" sz="1200" strike="noStrike" u="none">
                <a:solidFill>
                  <a:srgbClr val="ffffff"/>
                </a:solidFill>
                <a:effectLst/>
                <a:uFillTx/>
                <a:latin typeface="Times New Roman"/>
              </a:endParaRPr>
            </a:p>
          </p:txBody>
        </p:sp>
        <p:sp>
          <p:nvSpPr>
            <p:cNvPr id="4128" name=""/>
            <p:cNvSpPr/>
            <p:nvPr/>
          </p:nvSpPr>
          <p:spPr>
            <a:xfrm>
              <a:off x="6492960" y="5208480"/>
              <a:ext cx="63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Symbol"/>
                  <a:ea typeface="Symbol"/>
                </a:rPr>
                <a:t></a:t>
              </a:r>
              <a:endParaRPr b="0" lang="en-US" sz="1200" strike="noStrike" u="none">
                <a:solidFill>
                  <a:srgbClr val="ffffff"/>
                </a:solidFill>
                <a:effectLst/>
                <a:uFillTx/>
                <a:latin typeface="Times New Roman"/>
              </a:endParaRPr>
            </a:p>
          </p:txBody>
        </p:sp>
        <p:sp>
          <p:nvSpPr>
            <p:cNvPr id="4129" name=""/>
            <p:cNvSpPr/>
            <p:nvPr/>
          </p:nvSpPr>
          <p:spPr>
            <a:xfrm>
              <a:off x="6550200" y="5218200"/>
              <a:ext cx="43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Arial"/>
                </a:rPr>
                <a:t> </a:t>
              </a:r>
              <a:endParaRPr b="0" lang="en-US" sz="1200" strike="noStrike" u="none">
                <a:solidFill>
                  <a:srgbClr val="ffffff"/>
                </a:solidFill>
                <a:effectLst/>
                <a:uFillTx/>
                <a:latin typeface="Times New Roman"/>
              </a:endParaRPr>
            </a:p>
          </p:txBody>
        </p:sp>
        <p:sp>
          <p:nvSpPr>
            <p:cNvPr id="4130" name=""/>
            <p:cNvSpPr/>
            <p:nvPr/>
          </p:nvSpPr>
          <p:spPr>
            <a:xfrm>
              <a:off x="6725160" y="5219640"/>
              <a:ext cx="12704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Utilities managed by</a:t>
              </a:r>
              <a:endParaRPr b="0" lang="en-US" sz="1200" strike="noStrike" u="none">
                <a:solidFill>
                  <a:srgbClr val="ffffff"/>
                </a:solidFill>
                <a:effectLst/>
                <a:uFillTx/>
                <a:latin typeface="Times New Roman"/>
              </a:endParaRPr>
            </a:p>
          </p:txBody>
        </p:sp>
        <p:sp>
          <p:nvSpPr>
            <p:cNvPr id="4131" name=""/>
            <p:cNvSpPr/>
            <p:nvPr/>
          </p:nvSpPr>
          <p:spPr>
            <a:xfrm>
              <a:off x="6723360" y="5369040"/>
              <a:ext cx="7837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professional,</a:t>
              </a:r>
              <a:endParaRPr b="0" lang="en-US" sz="1200" strike="noStrike" u="none">
                <a:solidFill>
                  <a:srgbClr val="ffffff"/>
                </a:solidFill>
                <a:effectLst/>
                <a:uFillTx/>
                <a:latin typeface="Times New Roman"/>
              </a:endParaRPr>
            </a:p>
          </p:txBody>
        </p:sp>
        <p:sp>
          <p:nvSpPr>
            <p:cNvPr id="4132" name=""/>
            <p:cNvSpPr/>
            <p:nvPr/>
          </p:nvSpPr>
          <p:spPr>
            <a:xfrm>
              <a:off x="6725880" y="5518080"/>
              <a:ext cx="13924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performance evaluated</a:t>
              </a:r>
              <a:endParaRPr b="0" lang="en-US" sz="1200" strike="noStrike" u="none">
                <a:solidFill>
                  <a:srgbClr val="ffffff"/>
                </a:solidFill>
                <a:effectLst/>
                <a:uFillTx/>
                <a:latin typeface="Times New Roman"/>
              </a:endParaRPr>
            </a:p>
          </p:txBody>
        </p:sp>
        <p:sp>
          <p:nvSpPr>
            <p:cNvPr id="4133" name=""/>
            <p:cNvSpPr/>
            <p:nvPr/>
          </p:nvSpPr>
          <p:spPr>
            <a:xfrm>
              <a:off x="6724800" y="5665680"/>
              <a:ext cx="12618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by the market not by</a:t>
              </a:r>
              <a:endParaRPr b="0" lang="en-US" sz="1200" strike="noStrike" u="none">
                <a:solidFill>
                  <a:srgbClr val="ffffff"/>
                </a:solidFill>
                <a:effectLst/>
                <a:uFillTx/>
                <a:latin typeface="Times New Roman"/>
              </a:endParaRPr>
            </a:p>
          </p:txBody>
        </p:sp>
        <p:sp>
          <p:nvSpPr>
            <p:cNvPr id="4134" name=""/>
            <p:cNvSpPr/>
            <p:nvPr/>
          </p:nvSpPr>
          <p:spPr>
            <a:xfrm>
              <a:off x="6724440" y="5815080"/>
              <a:ext cx="9910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the government.</a:t>
              </a:r>
              <a:endParaRPr b="0" lang="en-US" sz="1200" strike="noStrike" u="none">
                <a:solidFill>
                  <a:srgbClr val="ffffff"/>
                </a:solidFill>
                <a:effectLst/>
                <a:uFillTx/>
                <a:latin typeface="Times New Roman"/>
              </a:endParaRPr>
            </a:p>
          </p:txBody>
        </p:sp>
        <p:sp>
          <p:nvSpPr>
            <p:cNvPr id="4135" name=""/>
            <p:cNvSpPr/>
            <p:nvPr/>
          </p:nvSpPr>
          <p:spPr>
            <a:xfrm>
              <a:off x="6481800" y="5961240"/>
              <a:ext cx="63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Symbol"/>
                  <a:ea typeface="Symbol"/>
                </a:rPr>
                <a:t></a:t>
              </a:r>
              <a:endParaRPr b="0" lang="en-US" sz="1200" strike="noStrike" u="none">
                <a:solidFill>
                  <a:srgbClr val="ffffff"/>
                </a:solidFill>
                <a:effectLst/>
                <a:uFillTx/>
                <a:latin typeface="Times New Roman"/>
              </a:endParaRPr>
            </a:p>
          </p:txBody>
        </p:sp>
        <p:sp>
          <p:nvSpPr>
            <p:cNvPr id="4136" name=""/>
            <p:cNvSpPr/>
            <p:nvPr/>
          </p:nvSpPr>
          <p:spPr>
            <a:xfrm>
              <a:off x="6550200" y="5973840"/>
              <a:ext cx="43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Arial"/>
                </a:rPr>
                <a:t> </a:t>
              </a:r>
              <a:endParaRPr b="0" lang="en-US" sz="1200" strike="noStrike" u="none">
                <a:solidFill>
                  <a:srgbClr val="ffffff"/>
                </a:solidFill>
                <a:effectLst/>
                <a:uFillTx/>
                <a:latin typeface="Times New Roman"/>
              </a:endParaRPr>
            </a:p>
          </p:txBody>
        </p:sp>
        <p:sp>
          <p:nvSpPr>
            <p:cNvPr id="4137" name=""/>
            <p:cNvSpPr/>
            <p:nvPr/>
          </p:nvSpPr>
          <p:spPr>
            <a:xfrm>
              <a:off x="6713640" y="6000840"/>
              <a:ext cx="7585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Elimination </a:t>
              </a:r>
              <a:endParaRPr b="0" lang="en-US" sz="1200" strike="noStrike" u="none">
                <a:solidFill>
                  <a:srgbClr val="ffffff"/>
                </a:solidFill>
                <a:effectLst/>
                <a:uFillTx/>
                <a:latin typeface="Times New Roman"/>
              </a:endParaRPr>
            </a:p>
          </p:txBody>
        </p:sp>
        <p:sp>
          <p:nvSpPr>
            <p:cNvPr id="4138" name=""/>
            <p:cNvSpPr/>
            <p:nvPr/>
          </p:nvSpPr>
          <p:spPr>
            <a:xfrm>
              <a:off x="7470360" y="6000840"/>
              <a:ext cx="5677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of  cross-</a:t>
              </a:r>
              <a:endParaRPr b="0" lang="en-US" sz="1200" strike="noStrike" u="none">
                <a:solidFill>
                  <a:srgbClr val="ffffff"/>
                </a:solidFill>
                <a:effectLst/>
                <a:uFillTx/>
                <a:latin typeface="Times New Roman"/>
              </a:endParaRPr>
            </a:p>
          </p:txBody>
        </p:sp>
        <p:sp>
          <p:nvSpPr>
            <p:cNvPr id="4139" name=""/>
            <p:cNvSpPr/>
            <p:nvPr/>
          </p:nvSpPr>
          <p:spPr>
            <a:xfrm>
              <a:off x="6712920" y="6149880"/>
              <a:ext cx="9997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subsidization  in</a:t>
              </a:r>
              <a:endParaRPr b="0" lang="en-US" sz="1200" strike="noStrike" u="none">
                <a:solidFill>
                  <a:srgbClr val="ffffff"/>
                </a:solidFill>
                <a:effectLst/>
                <a:uFillTx/>
                <a:latin typeface="Times New Roman"/>
              </a:endParaRPr>
            </a:p>
          </p:txBody>
        </p:sp>
        <p:sp>
          <p:nvSpPr>
            <p:cNvPr id="4140" name=""/>
            <p:cNvSpPr/>
            <p:nvPr/>
          </p:nvSpPr>
          <p:spPr>
            <a:xfrm>
              <a:off x="6714720" y="6299280"/>
              <a:ext cx="11815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competitive market</a:t>
              </a:r>
              <a:endParaRPr b="0" lang="en-US" sz="1200" strike="noStrike" u="none">
                <a:solidFill>
                  <a:srgbClr val="ffffff"/>
                </a:solidFill>
                <a:effectLst/>
                <a:uFillTx/>
                <a:latin typeface="Times New Roman"/>
              </a:endParaRPr>
            </a:p>
          </p:txBody>
        </p:sp>
        <p:sp>
          <p:nvSpPr>
            <p:cNvPr id="4141" name=""/>
            <p:cNvSpPr/>
            <p:nvPr/>
          </p:nvSpPr>
          <p:spPr>
            <a:xfrm>
              <a:off x="6713280" y="6446880"/>
              <a:ext cx="5889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Times New Roman"/>
                </a:rPr>
                <a:t>activities.</a:t>
              </a:r>
              <a:endParaRPr b="0" lang="en-US" sz="1200" strike="noStrike" u="none">
                <a:solidFill>
                  <a:srgbClr val="ffffff"/>
                </a:solidFill>
                <a:effectLst/>
                <a:uFillTx/>
                <a:latin typeface="Times New Roman"/>
              </a:endParaRPr>
            </a:p>
          </p:txBody>
        </p:sp>
      </p:grpSp>
      <p:sp>
        <p:nvSpPr>
          <p:cNvPr id="4142" name=""/>
          <p:cNvSpPr/>
          <p:nvPr/>
        </p:nvSpPr>
        <p:spPr>
          <a:xfrm>
            <a:off x="291960" y="652320"/>
            <a:ext cx="8255160" cy="70164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800" strike="noStrike" u="none">
                <a:solidFill>
                  <a:srgbClr val="ffff00"/>
                </a:solidFill>
                <a:effectLst/>
                <a:uFillTx/>
                <a:latin typeface="Arial"/>
              </a:rPr>
              <a:t>Partial solutions are generally adopted to solve urgent problems.  Policy makers should look for complete solutions using detailed action plans.</a:t>
            </a:r>
            <a:endParaRPr b="0" lang="en-US" sz="1800" strike="noStrike" u="none">
              <a:solidFill>
                <a:srgbClr val="ffffff"/>
              </a:solidFill>
              <a:effectLst/>
              <a:uFillTx/>
              <a:latin typeface="Times New Roman"/>
            </a:endParaRPr>
          </a:p>
        </p:txBody>
      </p:sp>
      <p:sp>
        <p:nvSpPr>
          <p:cNvPr id="4143" name=""/>
          <p:cNvSpPr/>
          <p:nvPr/>
        </p:nvSpPr>
        <p:spPr>
          <a:xfrm>
            <a:off x="271440" y="1433520"/>
            <a:ext cx="296424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PARTIAL SOLUTIONS (in yellow)</a:t>
            </a:r>
            <a:endParaRPr b="0" lang="en-US" sz="1400" strike="noStrike" u="none">
              <a:solidFill>
                <a:srgbClr val="ffffff"/>
              </a:solidFill>
              <a:effectLst/>
              <a:uFillTx/>
              <a:latin typeface="Times New Roman"/>
            </a:endParaRPr>
          </a:p>
        </p:txBody>
      </p:sp>
      <p:graphicFrame>
        <p:nvGraphicFramePr>
          <p:cNvPr id="4144" name=""/>
          <p:cNvGraphicFramePr/>
          <p:nvPr/>
        </p:nvGraphicFramePr>
        <p:xfrm>
          <a:off x="8547120" y="0"/>
          <a:ext cx="595440" cy="587520"/>
        </p:xfrm>
        <a:graphic>
          <a:graphicData uri="http://schemas.openxmlformats.org/presentationml/2006/ole">
            <p:oleObj r:id="rId1" spid="">
              <p:embed/>
              <p:pic>
                <p:nvPicPr>
                  <p:cNvPr id="4145" name="" descr=""/>
                  <p:cNvPicPr/>
                  <p:nvPr/>
                </p:nvPicPr>
                <p:blipFill>
                  <a:blip r:embed="rId2"/>
                  <a:stretch/>
                </p:blipFill>
                <p:spPr>
                  <a:xfrm>
                    <a:off x="8547120" y="0"/>
                    <a:ext cx="595440" cy="587520"/>
                  </a:xfrm>
                  <a:prstGeom prst="rect">
                    <a:avLst/>
                  </a:prstGeom>
                  <a:noFill/>
                  <a:ln w="0">
                    <a:noFill/>
                  </a:ln>
                </p:spPr>
              </p:pic>
            </p:oleObj>
          </a:graphicData>
        </a:graphic>
      </p:graphicFrame>
      <p:sp>
        <p:nvSpPr>
          <p:cNvPr id="4146" name=""/>
          <p:cNvSpPr/>
          <p:nvPr/>
        </p:nvSpPr>
        <p:spPr>
          <a:xfrm>
            <a:off x="290520" y="190440"/>
            <a:ext cx="30754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Erratic problem solving</a:t>
            </a:r>
            <a:endParaRPr b="0" lang="en-US" sz="2400" strike="noStrike" u="none">
              <a:solidFill>
                <a:srgbClr val="ffffff"/>
              </a:solidFill>
              <a:effectLst/>
              <a:uFillTx/>
              <a:latin typeface="Times New Roman"/>
            </a:endParaRPr>
          </a:p>
        </p:txBody>
      </p:sp>
      <p:grpSp>
        <p:nvGrpSpPr>
          <p:cNvPr id="4147" name=""/>
          <p:cNvGrpSpPr/>
          <p:nvPr/>
        </p:nvGrpSpPr>
        <p:grpSpPr>
          <a:xfrm>
            <a:off x="7442280" y="1535040"/>
            <a:ext cx="1104840" cy="154800"/>
            <a:chOff x="7442280" y="1535040"/>
            <a:chExt cx="1104840" cy="154800"/>
          </a:xfrm>
        </p:grpSpPr>
        <p:sp>
          <p:nvSpPr>
            <p:cNvPr id="4148" name=""/>
            <p:cNvSpPr/>
            <p:nvPr/>
          </p:nvSpPr>
          <p:spPr>
            <a:xfrm>
              <a:off x="7442280" y="1536840"/>
              <a:ext cx="1104840" cy="15300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000" strike="noStrike" u="none">
                  <a:solidFill>
                    <a:srgbClr val="ffffff"/>
                  </a:solidFill>
                  <a:effectLst/>
                  <a:uFillTx/>
                  <a:latin typeface="Arial"/>
                </a:rPr>
                <a:t>EXAMPLE</a:t>
              </a:r>
              <a:endParaRPr b="0" lang="en-US" sz="1000" strike="noStrike" u="none">
                <a:solidFill>
                  <a:srgbClr val="ffffff"/>
                </a:solidFill>
                <a:effectLst/>
                <a:uFillTx/>
                <a:latin typeface="Times New Roman"/>
              </a:endParaRPr>
            </a:p>
          </p:txBody>
        </p:sp>
        <p:sp>
          <p:nvSpPr>
            <p:cNvPr id="4149" name=""/>
            <p:cNvSpPr/>
            <p:nvPr/>
          </p:nvSpPr>
          <p:spPr>
            <a:xfrm>
              <a:off x="7474680" y="1535040"/>
              <a:ext cx="968760" cy="0"/>
            </a:xfrm>
            <a:prstGeom prst="line">
              <a:avLst/>
            </a:prstGeom>
            <a:ln w="9360">
              <a:solidFill>
                <a:srgbClr val="ffffff"/>
              </a:solidFill>
              <a:miter/>
            </a:ln>
          </p:spPr>
          <p:style>
            <a:lnRef idx="0"/>
            <a:fillRef idx="0"/>
            <a:effectRef idx="0"/>
            <a:fontRef idx="minor"/>
          </p:style>
          <p:txBody>
            <a:bodyPr lIns="0" rIns="0" tIns="0" bIns="0" anchor="t">
              <a:noAutofit/>
            </a:bodyPr>
            <a:p>
              <a:endParaRPr b="0" lang="en-US" sz="2400" strike="noStrike" u="none">
                <a:solidFill>
                  <a:srgbClr val="ffffff"/>
                </a:solidFill>
                <a:effectLst/>
                <a:uFillTx/>
                <a:latin typeface="Times New Roman"/>
              </a:endParaRPr>
            </a:p>
          </p:txBody>
        </p:sp>
        <p:sp>
          <p:nvSpPr>
            <p:cNvPr id="4150" name=""/>
            <p:cNvSpPr/>
            <p:nvPr/>
          </p:nvSpPr>
          <p:spPr>
            <a:xfrm>
              <a:off x="7474680" y="1677960"/>
              <a:ext cx="968760" cy="0"/>
            </a:xfrm>
            <a:prstGeom prst="line">
              <a:avLst/>
            </a:prstGeom>
            <a:ln w="9360">
              <a:solidFill>
                <a:srgbClr val="ffffff"/>
              </a:solidFill>
              <a:miter/>
            </a:ln>
          </p:spPr>
          <p:style>
            <a:lnRef idx="0"/>
            <a:fillRef idx="0"/>
            <a:effectRef idx="0"/>
            <a:fontRef idx="minor"/>
          </p:style>
          <p:txBody>
            <a:bodyPr lIns="0" rIns="0" tIns="0" bIns="0" anchor="t">
              <a:noAutofit/>
            </a:bodyPr>
            <a:p>
              <a:endParaRPr b="0" lang="en-US" sz="2400" strike="noStrike" u="none">
                <a:solidFill>
                  <a:srgbClr val="ffffff"/>
                </a:solidFill>
                <a:effectLst/>
                <a:uFillTx/>
                <a:latin typeface="Times New Roman"/>
              </a:endParaRPr>
            </a:p>
          </p:txBody>
        </p:sp>
      </p:grpSp>
      <p:sp>
        <p:nvSpPr>
          <p:cNvPr id="2" name="PlaceHolder 1"/>
          <p:cNvSpPr>
            <a:spLocks noGrp="1"/>
          </p:cNvSpPr>
          <p:nvPr>
            <p:ph type="sldNum" idx="3"/>
          </p:nvPr>
        </p:nvSpPr>
        <p:spPr/>
        <p:txBody>
          <a:bodyPr/>
          <a:p>
            <a:fld id="{FC502BFB-431D-4C78-9CCD-B17291A3291A}" type="slidenum">
              <a:t>37</a:t>
            </a:fld>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4151" name=""/>
          <p:cNvSpPr/>
          <p:nvPr/>
        </p:nvSpPr>
        <p:spPr>
          <a:xfrm>
            <a:off x="2627640" y="3038400"/>
            <a:ext cx="3928320" cy="5209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00"/>
                </a:solidFill>
                <a:effectLst/>
                <a:uFillTx/>
                <a:latin typeface="Times New Roman"/>
              </a:rPr>
              <a:t>Addressing specific issues</a:t>
            </a:r>
            <a:endParaRPr b="0" lang="en-US" sz="2800" strike="noStrike" u="none">
              <a:solidFill>
                <a:srgbClr val="ffffff"/>
              </a:solidFill>
              <a:effectLst/>
              <a:uFillTx/>
              <a:latin typeface="Times New Roman"/>
            </a:endParaRPr>
          </a:p>
        </p:txBody>
      </p:sp>
      <p:graphicFrame>
        <p:nvGraphicFramePr>
          <p:cNvPr id="4152" name=""/>
          <p:cNvGraphicFramePr/>
          <p:nvPr/>
        </p:nvGraphicFramePr>
        <p:xfrm>
          <a:off x="8547120" y="0"/>
          <a:ext cx="595440" cy="587520"/>
        </p:xfrm>
        <a:graphic>
          <a:graphicData uri="http://schemas.openxmlformats.org/presentationml/2006/ole">
            <p:oleObj r:id="rId1" spid="">
              <p:embed/>
              <p:pic>
                <p:nvPicPr>
                  <p:cNvPr id="4153" name="" descr=""/>
                  <p:cNvPicPr/>
                  <p:nvPr/>
                </p:nvPicPr>
                <p:blipFill>
                  <a:blip r:embed="rId2"/>
                  <a:stretch/>
                </p:blipFill>
                <p:spPr>
                  <a:xfrm>
                    <a:off x="8547120" y="0"/>
                    <a:ext cx="595440" cy="587520"/>
                  </a:xfrm>
                  <a:prstGeom prst="rect">
                    <a:avLst/>
                  </a:prstGeom>
                  <a:noFill/>
                  <a:ln w="0">
                    <a:noFill/>
                  </a:ln>
                </p:spPr>
              </p:pic>
            </p:oleObj>
          </a:graphicData>
        </a:graphic>
      </p:graphicFrame>
      <p:sp>
        <p:nvSpPr>
          <p:cNvPr id="2" name="PlaceHolder 1"/>
          <p:cNvSpPr>
            <a:spLocks noGrp="1"/>
          </p:cNvSpPr>
          <p:nvPr>
            <p:ph type="sldNum" idx="3"/>
          </p:nvPr>
        </p:nvSpPr>
        <p:spPr/>
        <p:txBody>
          <a:bodyPr/>
          <a:p>
            <a:fld id="{1B27C51B-6819-4DE6-8A92-E3E31D2AE23F}" type="slidenum">
              <a:t>38</a:t>
            </a:fld>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4154" name=""/>
          <p:cNvSpPr/>
          <p:nvPr/>
        </p:nvSpPr>
        <p:spPr>
          <a:xfrm>
            <a:off x="1163880" y="3149640"/>
            <a:ext cx="6827040" cy="5209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2800" strike="noStrike" u="none">
                <a:solidFill>
                  <a:srgbClr val="ffff00"/>
                </a:solidFill>
                <a:effectLst/>
                <a:uFillTx/>
                <a:latin typeface="Times New Roman"/>
              </a:rPr>
              <a:t>Restructuring a vertically integrated monopoly</a:t>
            </a:r>
            <a:endParaRPr b="0" lang="en-US" sz="2800" strike="noStrike" u="none">
              <a:solidFill>
                <a:srgbClr val="ffffff"/>
              </a:solidFill>
              <a:effectLst/>
              <a:uFillTx/>
              <a:latin typeface="Times New Roman"/>
            </a:endParaRPr>
          </a:p>
        </p:txBody>
      </p:sp>
      <p:sp>
        <p:nvSpPr>
          <p:cNvPr id="2" name="PlaceHolder 1"/>
          <p:cNvSpPr>
            <a:spLocks noGrp="1"/>
          </p:cNvSpPr>
          <p:nvPr>
            <p:ph type="sldNum" idx="3"/>
          </p:nvPr>
        </p:nvSpPr>
        <p:spPr/>
        <p:txBody>
          <a:bodyPr/>
          <a:p>
            <a:fld id="{7118AD36-F505-46F7-855F-76C3592C9336}" type="slidenum">
              <a:t>39</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53" name=""/>
          <p:cNvSpPr/>
          <p:nvPr/>
        </p:nvSpPr>
        <p:spPr>
          <a:xfrm>
            <a:off x="3025080" y="2921040"/>
            <a:ext cx="3088800" cy="5209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00"/>
                </a:solidFill>
                <a:effectLst/>
                <a:uFillTx/>
                <a:latin typeface="Times New Roman"/>
              </a:rPr>
              <a:t>The need for change</a:t>
            </a:r>
            <a:endParaRPr b="0" lang="en-US" sz="2800" strike="noStrike" u="none">
              <a:solidFill>
                <a:srgbClr val="ffffff"/>
              </a:solidFill>
              <a:effectLst/>
              <a:uFillTx/>
              <a:latin typeface="Times New Roman"/>
            </a:endParaRPr>
          </a:p>
        </p:txBody>
      </p:sp>
      <p:graphicFrame>
        <p:nvGraphicFramePr>
          <p:cNvPr id="54" name=""/>
          <p:cNvGraphicFramePr/>
          <p:nvPr/>
        </p:nvGraphicFramePr>
        <p:xfrm>
          <a:off x="8547120" y="0"/>
          <a:ext cx="595440" cy="587520"/>
        </p:xfrm>
        <a:graphic>
          <a:graphicData uri="http://schemas.openxmlformats.org/presentationml/2006/ole">
            <p:oleObj r:id="rId1" spid="">
              <p:embed/>
              <p:pic>
                <p:nvPicPr>
                  <p:cNvPr id="55" name="" descr=""/>
                  <p:cNvPicPr/>
                  <p:nvPr/>
                </p:nvPicPr>
                <p:blipFill>
                  <a:blip r:embed="rId2"/>
                  <a:stretch/>
                </p:blipFill>
                <p:spPr>
                  <a:xfrm>
                    <a:off x="8547120" y="0"/>
                    <a:ext cx="595440" cy="587520"/>
                  </a:xfrm>
                  <a:prstGeom prst="rect">
                    <a:avLst/>
                  </a:prstGeom>
                  <a:noFill/>
                  <a:ln w="0">
                    <a:noFill/>
                  </a:ln>
                </p:spPr>
              </p:pic>
            </p:oleObj>
          </a:graphicData>
        </a:graphic>
      </p:graphicFrame>
      <p:sp>
        <p:nvSpPr>
          <p:cNvPr id="2" name="PlaceHolder 1"/>
          <p:cNvSpPr>
            <a:spLocks noGrp="1"/>
          </p:cNvSpPr>
          <p:nvPr>
            <p:ph type="sldNum" idx="3"/>
          </p:nvPr>
        </p:nvSpPr>
        <p:spPr/>
        <p:txBody>
          <a:bodyPr/>
          <a:p>
            <a:fld id="{473BCBE6-0B95-4EEE-A77A-83D701DDB629}" type="slidenum">
              <a:t>4</a:t>
            </a:fld>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4155" name=""/>
          <p:cNvSpPr/>
          <p:nvPr/>
        </p:nvSpPr>
        <p:spPr>
          <a:xfrm>
            <a:off x="441360" y="358920"/>
            <a:ext cx="602280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2400" strike="noStrike" u="none">
                <a:solidFill>
                  <a:srgbClr val="ffffff"/>
                </a:solidFill>
                <a:effectLst/>
                <a:uFillTx/>
                <a:latin typeface="Times New Roman"/>
              </a:rPr>
              <a:t>Restructuring a vertically integrated monopoly</a:t>
            </a:r>
            <a:endParaRPr b="0" lang="en-US" sz="2400" strike="noStrike" u="none">
              <a:solidFill>
                <a:srgbClr val="ffffff"/>
              </a:solidFill>
              <a:effectLst/>
              <a:uFillTx/>
              <a:latin typeface="Times New Roman"/>
            </a:endParaRPr>
          </a:p>
        </p:txBody>
      </p:sp>
      <p:graphicFrame>
        <p:nvGraphicFramePr>
          <p:cNvPr id="4156" name=""/>
          <p:cNvGraphicFramePr/>
          <p:nvPr/>
        </p:nvGraphicFramePr>
        <p:xfrm>
          <a:off x="8547120" y="0"/>
          <a:ext cx="595440" cy="587520"/>
        </p:xfrm>
        <a:graphic>
          <a:graphicData uri="http://schemas.openxmlformats.org/presentationml/2006/ole">
            <p:oleObj r:id="rId1" spid="">
              <p:embed/>
              <p:pic>
                <p:nvPicPr>
                  <p:cNvPr id="4157" name="" descr=""/>
                  <p:cNvPicPr/>
                  <p:nvPr/>
                </p:nvPicPr>
                <p:blipFill>
                  <a:blip r:embed="rId2"/>
                  <a:stretch/>
                </p:blipFill>
                <p:spPr>
                  <a:xfrm>
                    <a:off x="8547120" y="0"/>
                    <a:ext cx="595440" cy="587520"/>
                  </a:xfrm>
                  <a:prstGeom prst="rect">
                    <a:avLst/>
                  </a:prstGeom>
                  <a:noFill/>
                  <a:ln w="0">
                    <a:noFill/>
                  </a:ln>
                </p:spPr>
              </p:pic>
            </p:oleObj>
          </a:graphicData>
        </a:graphic>
      </p:graphicFrame>
      <p:sp>
        <p:nvSpPr>
          <p:cNvPr id="4158" name=""/>
          <p:cNvSpPr/>
          <p:nvPr/>
        </p:nvSpPr>
        <p:spPr>
          <a:xfrm>
            <a:off x="407880" y="816120"/>
            <a:ext cx="8385120" cy="70164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sz="1800" strike="noStrike" u="none">
                <a:solidFill>
                  <a:srgbClr val="ffff00"/>
                </a:solidFill>
                <a:effectLst/>
                <a:uFillTx/>
                <a:latin typeface="Arial"/>
              </a:rPr>
              <a:t>1. The first step in restructuring the electric industry should be to unbundle it completely by products and services</a:t>
            </a:r>
            <a:endParaRPr b="0" lang="en-US" sz="1800" strike="noStrike" u="none">
              <a:solidFill>
                <a:srgbClr val="ffffff"/>
              </a:solidFill>
              <a:effectLst/>
              <a:uFillTx/>
              <a:latin typeface="Times New Roman"/>
            </a:endParaRPr>
          </a:p>
        </p:txBody>
      </p:sp>
      <p:sp>
        <p:nvSpPr>
          <p:cNvPr id="4159" name=""/>
          <p:cNvSpPr/>
          <p:nvPr/>
        </p:nvSpPr>
        <p:spPr>
          <a:xfrm>
            <a:off x="468360" y="2031840"/>
            <a:ext cx="1600200" cy="685800"/>
          </a:xfrm>
          <a:custGeom>
            <a:avLst/>
            <a:gdLst>
              <a:gd name="textAreaLeft" fmla="*/ 0 w 1600200"/>
              <a:gd name="textAreaRight" fmla="*/ 1600560 w 1600200"/>
              <a:gd name="textAreaTop" fmla="*/ 0 h 685800"/>
              <a:gd name="textAreaBottom" fmla="*/ 686160 h 685800"/>
            </a:gdLst>
            <a:ahLst/>
            <a:cxnLst/>
            <a:rect l="textAreaLeft" t="textAreaTop" r="textAreaRight" b="textAreaBottom"/>
            <a:pathLst>
              <a:path w="21600" h="21600">
                <a:moveTo>
                  <a:pt x="0" y="0"/>
                </a:moveTo>
                <a:lnTo>
                  <a:pt x="16200" y="0"/>
                </a:lnTo>
                <a:lnTo>
                  <a:pt x="21600" y="10800"/>
                </a:lnTo>
                <a:lnTo>
                  <a:pt x="16200" y="21600"/>
                </a:lnTo>
                <a:lnTo>
                  <a:pt x="0" y="21600"/>
                </a:lnTo>
                <a:close/>
              </a:path>
            </a:pathLst>
          </a:custGeom>
          <a:gradFill rotWithShape="0">
            <a:gsLst>
              <a:gs pos="0">
                <a:srgbClr val="db8300"/>
              </a:gs>
              <a:gs pos="50000">
                <a:srgbClr val="ff9900"/>
              </a:gs>
              <a:gs pos="100000">
                <a:srgbClr val="db8300"/>
              </a:gs>
            </a:gsLst>
            <a:lin ang="5400000"/>
          </a:gra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sz="1600" strike="noStrike" u="none">
                <a:solidFill>
                  <a:srgbClr val="000000"/>
                </a:solidFill>
                <a:effectLst/>
                <a:uFillTx/>
                <a:latin typeface="Arial"/>
              </a:rPr>
              <a:t>Generation</a:t>
            </a:r>
            <a:endParaRPr b="0" lang="en-US" sz="1600" strike="noStrike" u="none">
              <a:solidFill>
                <a:srgbClr val="ffffff"/>
              </a:solidFill>
              <a:effectLst/>
              <a:uFillTx/>
              <a:latin typeface="Times New Roman"/>
            </a:endParaRPr>
          </a:p>
        </p:txBody>
      </p:sp>
      <p:sp>
        <p:nvSpPr>
          <p:cNvPr id="4160" name=""/>
          <p:cNvSpPr/>
          <p:nvPr/>
        </p:nvSpPr>
        <p:spPr>
          <a:xfrm>
            <a:off x="468360" y="2959200"/>
            <a:ext cx="1600200" cy="685800"/>
          </a:xfrm>
          <a:custGeom>
            <a:avLst/>
            <a:gdLst>
              <a:gd name="textAreaLeft" fmla="*/ 0 w 1600200"/>
              <a:gd name="textAreaRight" fmla="*/ 1600560 w 1600200"/>
              <a:gd name="textAreaTop" fmla="*/ 0 h 685800"/>
              <a:gd name="textAreaBottom" fmla="*/ 686160 h 685800"/>
            </a:gdLst>
            <a:ahLst/>
            <a:cxnLst/>
            <a:rect l="textAreaLeft" t="textAreaTop" r="textAreaRight" b="textAreaBottom"/>
            <a:pathLst>
              <a:path w="21600" h="21600">
                <a:moveTo>
                  <a:pt x="0" y="0"/>
                </a:moveTo>
                <a:lnTo>
                  <a:pt x="16200" y="0"/>
                </a:lnTo>
                <a:lnTo>
                  <a:pt x="21600" y="10800"/>
                </a:lnTo>
                <a:lnTo>
                  <a:pt x="16200" y="21600"/>
                </a:lnTo>
                <a:lnTo>
                  <a:pt x="0" y="21600"/>
                </a:lnTo>
                <a:close/>
              </a:path>
            </a:pathLst>
          </a:custGeom>
          <a:gradFill rotWithShape="0">
            <a:gsLst>
              <a:gs pos="0">
                <a:srgbClr val="db8300"/>
              </a:gs>
              <a:gs pos="50000">
                <a:srgbClr val="ff9900"/>
              </a:gs>
              <a:gs pos="100000">
                <a:srgbClr val="db8300"/>
              </a:gs>
            </a:gsLst>
            <a:lin ang="5400000"/>
          </a:gra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sz="1600" strike="noStrike" u="none">
                <a:solidFill>
                  <a:srgbClr val="000000"/>
                </a:solidFill>
                <a:effectLst/>
                <a:uFillTx/>
                <a:latin typeface="Arial"/>
              </a:rPr>
              <a:t>Dispatch</a:t>
            </a:r>
            <a:endParaRPr b="0" lang="en-US" sz="1600" strike="noStrike" u="none">
              <a:solidFill>
                <a:srgbClr val="ffffff"/>
              </a:solidFill>
              <a:effectLst/>
              <a:uFillTx/>
              <a:latin typeface="Times New Roman"/>
            </a:endParaRPr>
          </a:p>
        </p:txBody>
      </p:sp>
      <p:sp>
        <p:nvSpPr>
          <p:cNvPr id="4161" name=""/>
          <p:cNvSpPr/>
          <p:nvPr/>
        </p:nvSpPr>
        <p:spPr>
          <a:xfrm>
            <a:off x="468360" y="3898800"/>
            <a:ext cx="1600200" cy="685800"/>
          </a:xfrm>
          <a:custGeom>
            <a:avLst/>
            <a:gdLst>
              <a:gd name="textAreaLeft" fmla="*/ 0 w 1600200"/>
              <a:gd name="textAreaRight" fmla="*/ 1600560 w 1600200"/>
              <a:gd name="textAreaTop" fmla="*/ 0 h 685800"/>
              <a:gd name="textAreaBottom" fmla="*/ 686160 h 685800"/>
            </a:gdLst>
            <a:ahLst/>
            <a:cxnLst/>
            <a:rect l="textAreaLeft" t="textAreaTop" r="textAreaRight" b="textAreaBottom"/>
            <a:pathLst>
              <a:path w="21600" h="21600">
                <a:moveTo>
                  <a:pt x="0" y="0"/>
                </a:moveTo>
                <a:lnTo>
                  <a:pt x="16200" y="0"/>
                </a:lnTo>
                <a:lnTo>
                  <a:pt x="21600" y="10800"/>
                </a:lnTo>
                <a:lnTo>
                  <a:pt x="16200" y="21600"/>
                </a:lnTo>
                <a:lnTo>
                  <a:pt x="0" y="21600"/>
                </a:lnTo>
                <a:close/>
              </a:path>
            </a:pathLst>
          </a:custGeom>
          <a:gradFill rotWithShape="0">
            <a:gsLst>
              <a:gs pos="0">
                <a:srgbClr val="db8300"/>
              </a:gs>
              <a:gs pos="50000">
                <a:srgbClr val="ff9900"/>
              </a:gs>
              <a:gs pos="100000">
                <a:srgbClr val="db8300"/>
              </a:gs>
            </a:gsLst>
            <a:lin ang="5400000"/>
          </a:gra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sz="1600" strike="noStrike" u="none">
                <a:solidFill>
                  <a:srgbClr val="000000"/>
                </a:solidFill>
                <a:effectLst/>
                <a:uFillTx/>
                <a:latin typeface="Arial"/>
              </a:rPr>
              <a:t>Transmission</a:t>
            </a:r>
            <a:endParaRPr b="0" lang="en-US" sz="1600" strike="noStrike" u="none">
              <a:solidFill>
                <a:srgbClr val="ffffff"/>
              </a:solidFill>
              <a:effectLst/>
              <a:uFillTx/>
              <a:latin typeface="Times New Roman"/>
            </a:endParaRPr>
          </a:p>
        </p:txBody>
      </p:sp>
      <p:sp>
        <p:nvSpPr>
          <p:cNvPr id="4162" name=""/>
          <p:cNvSpPr/>
          <p:nvPr/>
        </p:nvSpPr>
        <p:spPr>
          <a:xfrm>
            <a:off x="468360" y="4838760"/>
            <a:ext cx="1600200" cy="685800"/>
          </a:xfrm>
          <a:custGeom>
            <a:avLst/>
            <a:gdLst>
              <a:gd name="textAreaLeft" fmla="*/ 0 w 1600200"/>
              <a:gd name="textAreaRight" fmla="*/ 1600560 w 1600200"/>
              <a:gd name="textAreaTop" fmla="*/ 0 h 685800"/>
              <a:gd name="textAreaBottom" fmla="*/ 686160 h 685800"/>
            </a:gdLst>
            <a:ahLst/>
            <a:cxnLst/>
            <a:rect l="textAreaLeft" t="textAreaTop" r="textAreaRight" b="textAreaBottom"/>
            <a:pathLst>
              <a:path w="21600" h="21600">
                <a:moveTo>
                  <a:pt x="0" y="0"/>
                </a:moveTo>
                <a:lnTo>
                  <a:pt x="16200" y="0"/>
                </a:lnTo>
                <a:lnTo>
                  <a:pt x="21600" y="10800"/>
                </a:lnTo>
                <a:lnTo>
                  <a:pt x="16200" y="21600"/>
                </a:lnTo>
                <a:lnTo>
                  <a:pt x="0" y="21600"/>
                </a:lnTo>
                <a:close/>
              </a:path>
            </a:pathLst>
          </a:custGeom>
          <a:gradFill rotWithShape="0">
            <a:gsLst>
              <a:gs pos="0">
                <a:srgbClr val="db8300"/>
              </a:gs>
              <a:gs pos="50000">
                <a:srgbClr val="ff9900"/>
              </a:gs>
              <a:gs pos="100000">
                <a:srgbClr val="db8300"/>
              </a:gs>
            </a:gsLst>
            <a:lin ang="5400000"/>
          </a:gra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sz="1600" strike="noStrike" u="none">
                <a:solidFill>
                  <a:srgbClr val="000000"/>
                </a:solidFill>
                <a:effectLst/>
                <a:uFillTx/>
                <a:latin typeface="Arial"/>
              </a:rPr>
              <a:t>Distribution</a:t>
            </a:r>
            <a:endParaRPr b="0" lang="en-US" sz="1600" strike="noStrike" u="none">
              <a:solidFill>
                <a:srgbClr val="ffffff"/>
              </a:solidFill>
              <a:effectLst/>
              <a:uFillTx/>
              <a:latin typeface="Times New Roman"/>
            </a:endParaRPr>
          </a:p>
        </p:txBody>
      </p:sp>
      <p:sp>
        <p:nvSpPr>
          <p:cNvPr id="4163" name=""/>
          <p:cNvSpPr/>
          <p:nvPr/>
        </p:nvSpPr>
        <p:spPr>
          <a:xfrm>
            <a:off x="468360" y="5778360"/>
            <a:ext cx="1600200" cy="685800"/>
          </a:xfrm>
          <a:custGeom>
            <a:avLst/>
            <a:gdLst>
              <a:gd name="textAreaLeft" fmla="*/ 0 w 1600200"/>
              <a:gd name="textAreaRight" fmla="*/ 1600560 w 1600200"/>
              <a:gd name="textAreaTop" fmla="*/ 0 h 685800"/>
              <a:gd name="textAreaBottom" fmla="*/ 686160 h 685800"/>
            </a:gdLst>
            <a:ahLst/>
            <a:cxnLst/>
            <a:rect l="textAreaLeft" t="textAreaTop" r="textAreaRight" b="textAreaBottom"/>
            <a:pathLst>
              <a:path w="21600" h="21600">
                <a:moveTo>
                  <a:pt x="0" y="0"/>
                </a:moveTo>
                <a:lnTo>
                  <a:pt x="16200" y="0"/>
                </a:lnTo>
                <a:lnTo>
                  <a:pt x="21600" y="10800"/>
                </a:lnTo>
                <a:lnTo>
                  <a:pt x="16200" y="21600"/>
                </a:lnTo>
                <a:lnTo>
                  <a:pt x="0" y="21600"/>
                </a:lnTo>
                <a:close/>
              </a:path>
            </a:pathLst>
          </a:custGeom>
          <a:gradFill rotWithShape="0">
            <a:gsLst>
              <a:gs pos="0">
                <a:srgbClr val="db8300"/>
              </a:gs>
              <a:gs pos="50000">
                <a:srgbClr val="ff9900"/>
              </a:gs>
              <a:gs pos="100000">
                <a:srgbClr val="db8300"/>
              </a:gs>
            </a:gsLst>
            <a:lin ang="5400000"/>
          </a:gra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sz="1600" strike="noStrike" u="none">
                <a:solidFill>
                  <a:srgbClr val="000000"/>
                </a:solidFill>
                <a:effectLst/>
                <a:uFillTx/>
                <a:latin typeface="Arial"/>
              </a:rPr>
              <a:t>Marketing</a:t>
            </a:r>
            <a:endParaRPr b="0" lang="en-US" sz="1600" strike="noStrike" u="none">
              <a:solidFill>
                <a:srgbClr val="ffffff"/>
              </a:solidFill>
              <a:effectLst/>
              <a:uFillTx/>
              <a:latin typeface="Times New Roman"/>
            </a:endParaRPr>
          </a:p>
        </p:txBody>
      </p:sp>
      <p:sp>
        <p:nvSpPr>
          <p:cNvPr id="4164" name=""/>
          <p:cNvSpPr/>
          <p:nvPr/>
        </p:nvSpPr>
        <p:spPr>
          <a:xfrm>
            <a:off x="2152800" y="2004840"/>
            <a:ext cx="6719760" cy="7344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sz="1400" strike="noStrike" u="none">
                <a:solidFill>
                  <a:srgbClr val="ffffff"/>
                </a:solidFill>
                <a:effectLst/>
                <a:uFillTx/>
                <a:latin typeface="Arial"/>
              </a:rPr>
              <a:t>In this first phase, the generation assets should be separated into a different entity which shall be independent of the other elements of the business system. Competition should be allowed in this segment.</a:t>
            </a:r>
            <a:endParaRPr b="0" lang="en-US" sz="1400" strike="noStrike" u="none">
              <a:solidFill>
                <a:srgbClr val="ffffff"/>
              </a:solidFill>
              <a:effectLst/>
              <a:uFillTx/>
              <a:latin typeface="Times New Roman"/>
            </a:endParaRPr>
          </a:p>
        </p:txBody>
      </p:sp>
      <p:sp>
        <p:nvSpPr>
          <p:cNvPr id="4165" name=""/>
          <p:cNvSpPr/>
          <p:nvPr/>
        </p:nvSpPr>
        <p:spPr>
          <a:xfrm>
            <a:off x="2152800" y="4006800"/>
            <a:ext cx="670392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sz="1400" strike="noStrike" u="none">
                <a:solidFill>
                  <a:srgbClr val="ffffff"/>
                </a:solidFill>
                <a:effectLst/>
                <a:uFillTx/>
                <a:latin typeface="Arial"/>
              </a:rPr>
              <a:t>The transmission system should also be controlled by a separate  regulated entity.  When possible, competition should be allowed in this segment.</a:t>
            </a:r>
            <a:endParaRPr b="0" lang="en-US" sz="1400" strike="noStrike" u="none">
              <a:solidFill>
                <a:srgbClr val="ffffff"/>
              </a:solidFill>
              <a:effectLst/>
              <a:uFillTx/>
              <a:latin typeface="Times New Roman"/>
            </a:endParaRPr>
          </a:p>
        </p:txBody>
      </p:sp>
      <p:sp>
        <p:nvSpPr>
          <p:cNvPr id="4166" name=""/>
          <p:cNvSpPr/>
          <p:nvPr/>
        </p:nvSpPr>
        <p:spPr>
          <a:xfrm>
            <a:off x="2152800" y="2946240"/>
            <a:ext cx="6813360" cy="7344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sz="1400" strike="noStrike" u="none">
                <a:solidFill>
                  <a:srgbClr val="ffffff"/>
                </a:solidFill>
                <a:effectLst/>
                <a:uFillTx/>
                <a:latin typeface="Arial"/>
              </a:rPr>
              <a:t>The operation of the system should be rendered by a new and independent operating entity.  The management of this entity should be formed by representatives of the industry and by regulators.</a:t>
            </a:r>
            <a:endParaRPr b="0" lang="en-US" sz="1400" strike="noStrike" u="none">
              <a:solidFill>
                <a:srgbClr val="ffffff"/>
              </a:solidFill>
              <a:effectLst/>
              <a:uFillTx/>
              <a:latin typeface="Times New Roman"/>
            </a:endParaRPr>
          </a:p>
        </p:txBody>
      </p:sp>
      <p:sp>
        <p:nvSpPr>
          <p:cNvPr id="4167" name=""/>
          <p:cNvSpPr/>
          <p:nvPr/>
        </p:nvSpPr>
        <p:spPr>
          <a:xfrm>
            <a:off x="2152800" y="5880240"/>
            <a:ext cx="670392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sz="1400" strike="noStrike" u="none">
                <a:solidFill>
                  <a:srgbClr val="ffffff"/>
                </a:solidFill>
                <a:effectLst/>
                <a:uFillTx/>
                <a:latin typeface="Arial"/>
              </a:rPr>
              <a:t>Should be fully open to competition.  Initially, if necessary, there should be some transitory restrictions for the incumbent.</a:t>
            </a:r>
            <a:endParaRPr b="0" lang="en-US" sz="1400" strike="noStrike" u="none">
              <a:solidFill>
                <a:srgbClr val="ffffff"/>
              </a:solidFill>
              <a:effectLst/>
              <a:uFillTx/>
              <a:latin typeface="Times New Roman"/>
            </a:endParaRPr>
          </a:p>
        </p:txBody>
      </p:sp>
      <p:sp>
        <p:nvSpPr>
          <p:cNvPr id="4168" name=""/>
          <p:cNvSpPr/>
          <p:nvPr/>
        </p:nvSpPr>
        <p:spPr>
          <a:xfrm>
            <a:off x="2152800" y="4824360"/>
            <a:ext cx="6599160" cy="7344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sz="1400" strike="noStrike" u="none">
                <a:solidFill>
                  <a:srgbClr val="ffffff"/>
                </a:solidFill>
                <a:effectLst/>
                <a:uFillTx/>
                <a:latin typeface="Arial"/>
              </a:rPr>
              <a:t>The distribution assets should be separated into a different entity which shall be regulated and independent of the other elements of the business system. Competition should be allowed in this regulated activity.</a:t>
            </a:r>
            <a:endParaRPr b="0" lang="en-US" sz="1400" strike="noStrike" u="none">
              <a:solidFill>
                <a:srgbClr val="ffffff"/>
              </a:solidFill>
              <a:effectLst/>
              <a:uFillTx/>
              <a:latin typeface="Times New Roman"/>
            </a:endParaRPr>
          </a:p>
        </p:txBody>
      </p:sp>
      <p:sp>
        <p:nvSpPr>
          <p:cNvPr id="4169" name=""/>
          <p:cNvSpPr/>
          <p:nvPr/>
        </p:nvSpPr>
        <p:spPr>
          <a:xfrm>
            <a:off x="376200" y="1336680"/>
            <a:ext cx="184320" cy="457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4170" name=""/>
          <p:cNvSpPr/>
          <p:nvPr/>
        </p:nvSpPr>
        <p:spPr>
          <a:xfrm>
            <a:off x="395280" y="1517760"/>
            <a:ext cx="40147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BREAKING UP THE MONOPOLY/ 1ST PHASE</a:t>
            </a:r>
            <a:endParaRPr b="0" lang="en-US" sz="1400" strike="noStrike" u="none">
              <a:solidFill>
                <a:srgbClr val="ffffff"/>
              </a:solidFill>
              <a:effectLst/>
              <a:uFillTx/>
              <a:latin typeface="Times New Roman"/>
            </a:endParaRPr>
          </a:p>
        </p:txBody>
      </p:sp>
      <p:sp>
        <p:nvSpPr>
          <p:cNvPr id="4171" name=""/>
          <p:cNvSpPr/>
          <p:nvPr/>
        </p:nvSpPr>
        <p:spPr>
          <a:xfrm>
            <a:off x="6860880" y="1623960"/>
            <a:ext cx="127008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FOR DISCUSSION</a:t>
            </a:r>
            <a:endParaRPr b="0" lang="en-US" sz="1000" strike="noStrike" u="none">
              <a:solidFill>
                <a:srgbClr val="ffffff"/>
              </a:solidFill>
              <a:effectLst/>
              <a:uFillTx/>
              <a:latin typeface="Times New Roman"/>
            </a:endParaRPr>
          </a:p>
        </p:txBody>
      </p:sp>
      <p:sp>
        <p:nvSpPr>
          <p:cNvPr id="4172" name=""/>
          <p:cNvSpPr/>
          <p:nvPr/>
        </p:nvSpPr>
        <p:spPr>
          <a:xfrm>
            <a:off x="6845400" y="1657440"/>
            <a:ext cx="1288800" cy="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173" name=""/>
          <p:cNvSpPr/>
          <p:nvPr/>
        </p:nvSpPr>
        <p:spPr>
          <a:xfrm>
            <a:off x="6858000" y="1835280"/>
            <a:ext cx="1289160" cy="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 name="PlaceHolder 1"/>
          <p:cNvSpPr>
            <a:spLocks noGrp="1"/>
          </p:cNvSpPr>
          <p:nvPr>
            <p:ph type="sldNum" idx="3"/>
          </p:nvPr>
        </p:nvSpPr>
        <p:spPr/>
        <p:txBody>
          <a:bodyPr/>
          <a:p>
            <a:fld id="{015F6923-55C3-41FE-8B68-7D03BFEF5142}" type="slidenum">
              <a:t>40</a:t>
            </a:fld>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graphicFrame>
        <p:nvGraphicFramePr>
          <p:cNvPr id="4174" name=""/>
          <p:cNvGraphicFramePr/>
          <p:nvPr/>
        </p:nvGraphicFramePr>
        <p:xfrm>
          <a:off x="8547120" y="0"/>
          <a:ext cx="595440" cy="587520"/>
        </p:xfrm>
        <a:graphic>
          <a:graphicData uri="http://schemas.openxmlformats.org/presentationml/2006/ole">
            <p:oleObj r:id="rId1" spid="">
              <p:embed/>
              <p:pic>
                <p:nvPicPr>
                  <p:cNvPr id="4175" name="" descr=""/>
                  <p:cNvPicPr/>
                  <p:nvPr/>
                </p:nvPicPr>
                <p:blipFill>
                  <a:blip r:embed="rId2"/>
                  <a:stretch/>
                </p:blipFill>
                <p:spPr>
                  <a:xfrm>
                    <a:off x="8547120" y="0"/>
                    <a:ext cx="595440" cy="587520"/>
                  </a:xfrm>
                  <a:prstGeom prst="rect">
                    <a:avLst/>
                  </a:prstGeom>
                  <a:noFill/>
                  <a:ln w="0">
                    <a:noFill/>
                  </a:ln>
                </p:spPr>
              </p:pic>
            </p:oleObj>
          </a:graphicData>
        </a:graphic>
      </p:graphicFrame>
      <p:sp>
        <p:nvSpPr>
          <p:cNvPr id="4176" name=""/>
          <p:cNvSpPr/>
          <p:nvPr/>
        </p:nvSpPr>
        <p:spPr>
          <a:xfrm>
            <a:off x="646200" y="228600"/>
            <a:ext cx="7540560" cy="87804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sz="1800" strike="noStrike" u="none">
                <a:solidFill>
                  <a:srgbClr val="ffff00"/>
                </a:solidFill>
                <a:effectLst/>
                <a:uFillTx/>
                <a:latin typeface="Arial"/>
              </a:rPr>
              <a:t>2. The second step will be the corporatization of the industry The assets of the generation and distribution entities should be reassigned between many new subsidiaries which can be competitive among themselves.</a:t>
            </a:r>
            <a:endParaRPr b="0" lang="en-US" sz="1800" strike="noStrike" u="none">
              <a:solidFill>
                <a:srgbClr val="ffffff"/>
              </a:solidFill>
              <a:effectLst/>
              <a:uFillTx/>
              <a:latin typeface="Times New Roman"/>
            </a:endParaRPr>
          </a:p>
        </p:txBody>
      </p:sp>
      <p:sp>
        <p:nvSpPr>
          <p:cNvPr id="4177" name=""/>
          <p:cNvSpPr/>
          <p:nvPr/>
        </p:nvSpPr>
        <p:spPr>
          <a:xfrm>
            <a:off x="646200" y="2147760"/>
            <a:ext cx="1987560" cy="463680"/>
          </a:xfrm>
          <a:custGeom>
            <a:avLst/>
            <a:gdLst/>
            <a:ahLst/>
            <a:rect l="l" t="t" r="r" b="b"/>
            <a:pathLst>
              <a:path w="1208" h="515">
                <a:moveTo>
                  <a:pt x="0" y="0"/>
                </a:moveTo>
                <a:lnTo>
                  <a:pt x="1115" y="0"/>
                </a:lnTo>
                <a:lnTo>
                  <a:pt x="1208" y="258"/>
                </a:lnTo>
                <a:lnTo>
                  <a:pt x="1115" y="515"/>
                </a:lnTo>
                <a:lnTo>
                  <a:pt x="0" y="515"/>
                </a:lnTo>
                <a:lnTo>
                  <a:pt x="0" y="258"/>
                </a:lnTo>
                <a:lnTo>
                  <a:pt x="0" y="0"/>
                </a:lnTo>
                <a:close/>
              </a:path>
            </a:pathLst>
          </a:custGeom>
          <a:solidFill>
            <a:srgbClr val="66ff66"/>
          </a:solidFill>
          <a:ln w="19080">
            <a:solidFill>
              <a:srgbClr val="000000"/>
            </a:solidFill>
            <a:round/>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Times New Roman"/>
            </a:endParaRPr>
          </a:p>
        </p:txBody>
      </p:sp>
      <p:sp>
        <p:nvSpPr>
          <p:cNvPr id="4178" name=""/>
          <p:cNvSpPr/>
          <p:nvPr/>
        </p:nvSpPr>
        <p:spPr>
          <a:xfrm>
            <a:off x="838080" y="2174760"/>
            <a:ext cx="1648080" cy="400320"/>
          </a:xfrm>
          <a:prstGeom prst="rect">
            <a:avLst/>
          </a:prstGeom>
          <a:solidFill>
            <a:srgbClr val="66ff66"/>
          </a:solidFill>
          <a:ln w="0">
            <a:noFill/>
          </a:ln>
        </p:spPr>
        <p:style>
          <a:lnRef idx="0"/>
          <a:fillRef idx="0"/>
          <a:effectRef idx="0"/>
          <a:fontRef idx="minor"/>
        </p:style>
        <p:txBody>
          <a:bodyPr lIns="3960" rIns="3960" tIns="0" bIns="0" anchor="ctr">
            <a:normAutofit/>
          </a:bodyPr>
          <a:p>
            <a:pPr marL="343080" indent="-34308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Unbundling</a:t>
            </a:r>
            <a:endParaRPr b="0" lang="en-US" sz="1200" strike="noStrike" u="none">
              <a:solidFill>
                <a:srgbClr val="ffffff"/>
              </a:solidFill>
              <a:effectLst/>
              <a:uFillTx/>
              <a:latin typeface="Times New Roman"/>
            </a:endParaRPr>
          </a:p>
        </p:txBody>
      </p:sp>
      <p:sp>
        <p:nvSpPr>
          <p:cNvPr id="4179" name=""/>
          <p:cNvSpPr/>
          <p:nvPr/>
        </p:nvSpPr>
        <p:spPr>
          <a:xfrm>
            <a:off x="2487600" y="2147760"/>
            <a:ext cx="1911240" cy="463680"/>
          </a:xfrm>
          <a:custGeom>
            <a:avLst/>
            <a:gdLst/>
            <a:ahLst/>
            <a:rect l="l" t="t" r="r" b="b"/>
            <a:pathLst>
              <a:path w="1207" h="515">
                <a:moveTo>
                  <a:pt x="0" y="0"/>
                </a:moveTo>
                <a:lnTo>
                  <a:pt x="1114" y="0"/>
                </a:lnTo>
                <a:lnTo>
                  <a:pt x="1207" y="258"/>
                </a:lnTo>
                <a:lnTo>
                  <a:pt x="1114" y="515"/>
                </a:lnTo>
                <a:lnTo>
                  <a:pt x="0" y="515"/>
                </a:lnTo>
                <a:lnTo>
                  <a:pt x="93" y="258"/>
                </a:lnTo>
                <a:lnTo>
                  <a:pt x="0" y="0"/>
                </a:lnTo>
                <a:close/>
              </a:path>
            </a:pathLst>
          </a:custGeom>
          <a:solidFill>
            <a:srgbClr val="66ff66"/>
          </a:solidFill>
          <a:ln w="19080">
            <a:solidFill>
              <a:srgbClr val="000000"/>
            </a:solidFill>
            <a:round/>
          </a:ln>
        </p:spPr>
        <p:style>
          <a:lnRef idx="0"/>
          <a:fillRef idx="0"/>
          <a:effectRef idx="0"/>
          <a:fontRef idx="minor"/>
        </p:style>
        <p:txBody>
          <a:bodyPr wrap="none" lIns="0" rIns="0" tIns="0" bIns="0" anchor="ctr">
            <a:spAutoFit/>
          </a:bodyPr>
          <a:p>
            <a:endParaRPr b="0" lang="en-US" sz="2400" strike="noStrike" u="none">
              <a:solidFill>
                <a:srgbClr val="ffffff"/>
              </a:solidFill>
              <a:effectLst/>
              <a:uFillTx/>
              <a:latin typeface="Times New Roman"/>
            </a:endParaRPr>
          </a:p>
        </p:txBody>
      </p:sp>
      <p:sp>
        <p:nvSpPr>
          <p:cNvPr id="4180" name=""/>
          <p:cNvSpPr/>
          <p:nvPr/>
        </p:nvSpPr>
        <p:spPr>
          <a:xfrm>
            <a:off x="2685960" y="2173320"/>
            <a:ext cx="1567080" cy="399960"/>
          </a:xfrm>
          <a:prstGeom prst="rect">
            <a:avLst/>
          </a:prstGeom>
          <a:solidFill>
            <a:srgbClr val="66ff66"/>
          </a:solidFill>
          <a:ln w="0">
            <a:noFill/>
          </a:ln>
        </p:spPr>
        <p:style>
          <a:lnRef idx="0"/>
          <a:fillRef idx="0"/>
          <a:effectRef idx="0"/>
          <a:fontRef idx="minor"/>
        </p:style>
        <p:txBody>
          <a:bodyPr lIns="3960" rIns="3960" tIns="0" bIns="0" anchor="ctr">
            <a:normAutofit fontScale="25000" lnSpcReduction="19999"/>
          </a:bodyPr>
          <a:p>
            <a:pPr marL="343080" indent="-34308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4181" name=""/>
          <p:cNvSpPr/>
          <p:nvPr/>
        </p:nvSpPr>
        <p:spPr>
          <a:xfrm>
            <a:off x="4251240" y="2147760"/>
            <a:ext cx="1913040" cy="463680"/>
          </a:xfrm>
          <a:custGeom>
            <a:avLst/>
            <a:gdLst/>
            <a:ahLst/>
            <a:rect l="l" t="t" r="r" b="b"/>
            <a:pathLst>
              <a:path w="1208" h="515">
                <a:moveTo>
                  <a:pt x="0" y="0"/>
                </a:moveTo>
                <a:lnTo>
                  <a:pt x="1115" y="0"/>
                </a:lnTo>
                <a:lnTo>
                  <a:pt x="1208" y="258"/>
                </a:lnTo>
                <a:lnTo>
                  <a:pt x="1115" y="515"/>
                </a:lnTo>
                <a:lnTo>
                  <a:pt x="0" y="515"/>
                </a:lnTo>
                <a:lnTo>
                  <a:pt x="93" y="258"/>
                </a:lnTo>
                <a:lnTo>
                  <a:pt x="0" y="0"/>
                </a:lnTo>
                <a:close/>
              </a:path>
            </a:pathLst>
          </a:custGeom>
          <a:solidFill>
            <a:srgbClr val="66ff66"/>
          </a:solidFill>
          <a:ln w="19080">
            <a:solidFill>
              <a:srgbClr val="000000"/>
            </a:solidFill>
            <a:round/>
          </a:ln>
        </p:spPr>
        <p:style>
          <a:lnRef idx="0"/>
          <a:fillRef idx="0"/>
          <a:effectRef idx="0"/>
          <a:fontRef idx="minor"/>
        </p:style>
        <p:txBody>
          <a:bodyPr wrap="none" lIns="0" rIns="0" tIns="0" bIns="0" anchor="ctr">
            <a:spAutoFit/>
          </a:bodyPr>
          <a:p>
            <a:endParaRPr b="0" lang="en-US" sz="2400" strike="noStrike" u="none">
              <a:solidFill>
                <a:srgbClr val="ffffff"/>
              </a:solidFill>
              <a:effectLst/>
              <a:uFillTx/>
              <a:latin typeface="Times New Roman"/>
            </a:endParaRPr>
          </a:p>
        </p:txBody>
      </p:sp>
      <p:sp>
        <p:nvSpPr>
          <p:cNvPr id="4182" name=""/>
          <p:cNvSpPr/>
          <p:nvPr/>
        </p:nvSpPr>
        <p:spPr>
          <a:xfrm>
            <a:off x="4449600" y="2173320"/>
            <a:ext cx="1568520" cy="399960"/>
          </a:xfrm>
          <a:prstGeom prst="rect">
            <a:avLst/>
          </a:prstGeom>
          <a:solidFill>
            <a:srgbClr val="66ff66"/>
          </a:solidFill>
          <a:ln w="0">
            <a:noFill/>
          </a:ln>
        </p:spPr>
        <p:style>
          <a:lnRef idx="0"/>
          <a:fillRef idx="0"/>
          <a:effectRef idx="0"/>
          <a:fontRef idx="minor"/>
        </p:style>
        <p:txBody>
          <a:bodyPr lIns="3960" rIns="3960" tIns="0" bIns="0" anchor="ctr">
            <a:normAutofit fontScale="25000" lnSpcReduction="19999"/>
          </a:bodyPr>
          <a:p>
            <a:pPr marL="343080" indent="-34308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4183" name=""/>
          <p:cNvSpPr/>
          <p:nvPr/>
        </p:nvSpPr>
        <p:spPr>
          <a:xfrm>
            <a:off x="6018120" y="2147760"/>
            <a:ext cx="1911600" cy="463680"/>
          </a:xfrm>
          <a:custGeom>
            <a:avLst/>
            <a:gdLst/>
            <a:ahLst/>
            <a:rect l="l" t="t" r="r" b="b"/>
            <a:pathLst>
              <a:path w="1207" h="515">
                <a:moveTo>
                  <a:pt x="0" y="0"/>
                </a:moveTo>
                <a:lnTo>
                  <a:pt x="1114" y="0"/>
                </a:lnTo>
                <a:lnTo>
                  <a:pt x="1207" y="258"/>
                </a:lnTo>
                <a:lnTo>
                  <a:pt x="1114" y="515"/>
                </a:lnTo>
                <a:lnTo>
                  <a:pt x="0" y="515"/>
                </a:lnTo>
                <a:lnTo>
                  <a:pt x="93" y="258"/>
                </a:lnTo>
                <a:lnTo>
                  <a:pt x="0" y="0"/>
                </a:lnTo>
                <a:close/>
              </a:path>
            </a:pathLst>
          </a:custGeom>
          <a:solidFill>
            <a:srgbClr val="66ff66"/>
          </a:solidFill>
          <a:ln w="19080">
            <a:solidFill>
              <a:srgbClr val="000000"/>
            </a:solidFill>
            <a:round/>
          </a:ln>
        </p:spPr>
        <p:style>
          <a:lnRef idx="0"/>
          <a:fillRef idx="0"/>
          <a:effectRef idx="0"/>
          <a:fontRef idx="minor"/>
        </p:style>
        <p:txBody>
          <a:bodyPr wrap="none" lIns="0" rIns="0" tIns="0" bIns="0" anchor="ctr">
            <a:spAutoFit/>
          </a:bodyPr>
          <a:p>
            <a:endParaRPr b="0" lang="en-US" sz="2400" strike="noStrike" u="none">
              <a:solidFill>
                <a:srgbClr val="ffffff"/>
              </a:solidFill>
              <a:effectLst/>
              <a:uFillTx/>
              <a:latin typeface="Times New Roman"/>
            </a:endParaRPr>
          </a:p>
        </p:txBody>
      </p:sp>
      <p:sp>
        <p:nvSpPr>
          <p:cNvPr id="4184" name=""/>
          <p:cNvSpPr/>
          <p:nvPr/>
        </p:nvSpPr>
        <p:spPr>
          <a:xfrm>
            <a:off x="6216480" y="2174760"/>
            <a:ext cx="1567080" cy="400320"/>
          </a:xfrm>
          <a:prstGeom prst="rect">
            <a:avLst/>
          </a:prstGeom>
          <a:solidFill>
            <a:srgbClr val="66ff66"/>
          </a:solidFill>
          <a:ln w="0">
            <a:noFill/>
          </a:ln>
        </p:spPr>
        <p:style>
          <a:lnRef idx="0"/>
          <a:fillRef idx="0"/>
          <a:effectRef idx="0"/>
          <a:fontRef idx="minor"/>
        </p:style>
        <p:txBody>
          <a:bodyPr lIns="3960" rIns="3960" tIns="0" bIns="0" anchor="ctr">
            <a:normAutofit/>
          </a:bodyPr>
          <a:p>
            <a:pPr marL="343080" indent="-343080" algn="ctr">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IPO</a:t>
            </a:r>
            <a:endParaRPr b="0" lang="en-US" sz="1200" strike="noStrike" u="none">
              <a:solidFill>
                <a:srgbClr val="ffffff"/>
              </a:solidFill>
              <a:effectLst/>
              <a:uFillTx/>
              <a:latin typeface="Times New Roman"/>
            </a:endParaRPr>
          </a:p>
        </p:txBody>
      </p:sp>
      <p:sp>
        <p:nvSpPr>
          <p:cNvPr id="4185" name=""/>
          <p:cNvSpPr/>
          <p:nvPr/>
        </p:nvSpPr>
        <p:spPr>
          <a:xfrm>
            <a:off x="2839680" y="2236680"/>
            <a:ext cx="1264680" cy="276840"/>
          </a:xfrm>
          <a:prstGeom prst="rect">
            <a:avLst/>
          </a:prstGeom>
          <a:solidFill>
            <a:srgbClr val="66ff66"/>
          </a:solid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sz="1200" strike="noStrike" u="none">
                <a:solidFill>
                  <a:srgbClr val="000000"/>
                </a:solidFill>
                <a:effectLst/>
                <a:uFillTx/>
                <a:latin typeface="Arial"/>
              </a:rPr>
              <a:t>Reestructuring</a:t>
            </a:r>
            <a:endParaRPr b="0" lang="en-US" sz="1200" strike="noStrike" u="none">
              <a:solidFill>
                <a:srgbClr val="ffffff"/>
              </a:solidFill>
              <a:effectLst/>
              <a:uFillTx/>
              <a:latin typeface="Times New Roman"/>
            </a:endParaRPr>
          </a:p>
        </p:txBody>
      </p:sp>
      <p:sp>
        <p:nvSpPr>
          <p:cNvPr id="4186" name=""/>
          <p:cNvSpPr/>
          <p:nvPr/>
        </p:nvSpPr>
        <p:spPr>
          <a:xfrm>
            <a:off x="4484520" y="2146320"/>
            <a:ext cx="120204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sz="1200" strike="noStrike" u="none">
                <a:solidFill>
                  <a:srgbClr val="000000"/>
                </a:solidFill>
                <a:effectLst/>
                <a:uFillTx/>
                <a:latin typeface="Arial"/>
              </a:rPr>
              <a:t>Independent management</a:t>
            </a:r>
            <a:endParaRPr b="0" lang="en-US" sz="1200" strike="noStrike" u="none">
              <a:solidFill>
                <a:srgbClr val="ffffff"/>
              </a:solidFill>
              <a:effectLst/>
              <a:uFillTx/>
              <a:latin typeface="Times New Roman"/>
            </a:endParaRPr>
          </a:p>
        </p:txBody>
      </p:sp>
      <p:sp>
        <p:nvSpPr>
          <p:cNvPr id="4187" name=""/>
          <p:cNvSpPr/>
          <p:nvPr/>
        </p:nvSpPr>
        <p:spPr>
          <a:xfrm flipV="1">
            <a:off x="646200" y="2930040"/>
            <a:ext cx="1855800" cy="3240"/>
          </a:xfrm>
          <a:prstGeom prst="line">
            <a:avLst/>
          </a:prstGeom>
          <a:ln w="9360">
            <a:solidFill>
              <a:srgbClr val="ffffff"/>
            </a:solidFill>
            <a:miter/>
            <a:headEnd len="med" type="triangle" w="med"/>
            <a:tailEnd len="med" type="triangle" w="med"/>
          </a:ln>
        </p:spPr>
        <p:style>
          <a:lnRef idx="0"/>
          <a:fillRef idx="0"/>
          <a:effectRef idx="0"/>
          <a:fontRef idx="minor"/>
        </p:style>
        <p:txBody>
          <a:bodyPr lIns="90000" rIns="90000" tIns="-43560" bIns="-43560" anchor="ctr">
            <a:noAutofit/>
          </a:bodyPr>
          <a:p>
            <a:endParaRPr b="0" lang="en-US" sz="2400" strike="noStrike" u="none">
              <a:solidFill>
                <a:srgbClr val="ffffff"/>
              </a:solidFill>
              <a:effectLst/>
              <a:uFillTx/>
              <a:latin typeface="Times New Roman"/>
            </a:endParaRPr>
          </a:p>
        </p:txBody>
      </p:sp>
      <p:sp>
        <p:nvSpPr>
          <p:cNvPr id="4188" name=""/>
          <p:cNvSpPr/>
          <p:nvPr/>
        </p:nvSpPr>
        <p:spPr>
          <a:xfrm>
            <a:off x="1134000" y="2668680"/>
            <a:ext cx="125604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sz="1200" strike="noStrike" u="none">
                <a:solidFill>
                  <a:srgbClr val="ffffff"/>
                </a:solidFill>
                <a:effectLst/>
                <a:uFillTx/>
                <a:latin typeface="Arial"/>
              </a:rPr>
              <a:t>3 to 12 months</a:t>
            </a:r>
            <a:endParaRPr b="0" lang="en-US" sz="1200" strike="noStrike" u="none">
              <a:solidFill>
                <a:srgbClr val="ffffff"/>
              </a:solidFill>
              <a:effectLst/>
              <a:uFillTx/>
              <a:latin typeface="Times New Roman"/>
            </a:endParaRPr>
          </a:p>
        </p:txBody>
      </p:sp>
      <p:sp>
        <p:nvSpPr>
          <p:cNvPr id="4189" name=""/>
          <p:cNvSpPr/>
          <p:nvPr/>
        </p:nvSpPr>
        <p:spPr>
          <a:xfrm>
            <a:off x="3749760" y="2668680"/>
            <a:ext cx="13410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sz="1200" strike="noStrike" u="none">
                <a:solidFill>
                  <a:srgbClr val="ffffff"/>
                </a:solidFill>
                <a:effectLst/>
                <a:uFillTx/>
                <a:latin typeface="Arial"/>
              </a:rPr>
              <a:t>12 to 18 months</a:t>
            </a:r>
            <a:endParaRPr b="0" lang="en-US" sz="1200" strike="noStrike" u="none">
              <a:solidFill>
                <a:srgbClr val="ffffff"/>
              </a:solidFill>
              <a:effectLst/>
              <a:uFillTx/>
              <a:latin typeface="Times New Roman"/>
            </a:endParaRPr>
          </a:p>
        </p:txBody>
      </p:sp>
      <p:sp>
        <p:nvSpPr>
          <p:cNvPr id="4190" name=""/>
          <p:cNvSpPr/>
          <p:nvPr/>
        </p:nvSpPr>
        <p:spPr>
          <a:xfrm>
            <a:off x="6453360" y="2679840"/>
            <a:ext cx="107424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sz="1200" strike="noStrike" u="none">
                <a:solidFill>
                  <a:srgbClr val="ffffff"/>
                </a:solidFill>
                <a:effectLst/>
                <a:uFillTx/>
                <a:latin typeface="Arial"/>
              </a:rPr>
              <a:t>18 months +</a:t>
            </a:r>
            <a:endParaRPr b="0" lang="en-US" sz="1200" strike="noStrike" u="none">
              <a:solidFill>
                <a:srgbClr val="ffffff"/>
              </a:solidFill>
              <a:effectLst/>
              <a:uFillTx/>
              <a:latin typeface="Times New Roman"/>
            </a:endParaRPr>
          </a:p>
        </p:txBody>
      </p:sp>
      <p:sp>
        <p:nvSpPr>
          <p:cNvPr id="4191" name=""/>
          <p:cNvSpPr/>
          <p:nvPr/>
        </p:nvSpPr>
        <p:spPr>
          <a:xfrm>
            <a:off x="546120" y="2957400"/>
            <a:ext cx="1773360" cy="82548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sz="1200" strike="noStrike" u="none">
                <a:solidFill>
                  <a:srgbClr val="ffffff"/>
                </a:solidFill>
                <a:effectLst/>
                <a:uFillTx/>
                <a:latin typeface="Arial"/>
              </a:rPr>
              <a:t>A generation subsidiary is created</a:t>
            </a:r>
            <a:endParaRPr b="0" lang="en-US" sz="12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sz="1200" strike="noStrike" u="none">
                <a:solidFill>
                  <a:srgbClr val="ffffff"/>
                </a:solidFill>
                <a:effectLst/>
                <a:uFillTx/>
                <a:latin typeface="Arial"/>
              </a:rPr>
              <a:t>and competion is allowed</a:t>
            </a:r>
            <a:endParaRPr b="0" lang="en-US" sz="1200" strike="noStrike" u="none">
              <a:solidFill>
                <a:srgbClr val="ffffff"/>
              </a:solidFill>
              <a:effectLst/>
              <a:uFillTx/>
              <a:latin typeface="Times New Roman"/>
            </a:endParaRPr>
          </a:p>
        </p:txBody>
      </p:sp>
      <p:sp>
        <p:nvSpPr>
          <p:cNvPr id="4192" name=""/>
          <p:cNvSpPr/>
          <p:nvPr/>
        </p:nvSpPr>
        <p:spPr>
          <a:xfrm>
            <a:off x="2473200" y="2975040"/>
            <a:ext cx="2009880" cy="158760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sz="1200" strike="noStrike" u="none">
                <a:solidFill>
                  <a:srgbClr val="ffffff"/>
                </a:solidFill>
                <a:effectLst/>
                <a:uFillTx/>
                <a:latin typeface="Arial"/>
              </a:rPr>
              <a:t>Generation companies</a:t>
            </a:r>
            <a:endParaRPr b="0" lang="en-US" sz="12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sz="1200" strike="noStrike" u="none">
                <a:solidFill>
                  <a:srgbClr val="ffffff"/>
                </a:solidFill>
                <a:effectLst/>
                <a:uFillTx/>
                <a:latin typeface="Arial"/>
              </a:rPr>
              <a:t>are created with the following asset redistribution criteria:</a:t>
            </a:r>
            <a:endParaRPr b="0" lang="en-US" sz="1200" strike="noStrike" u="none">
              <a:solidFill>
                <a:srgbClr val="ffffff"/>
              </a:solidFill>
              <a:effectLst/>
              <a:uFillTx/>
              <a:latin typeface="Times New Roman"/>
            </a:endParaRPr>
          </a:p>
          <a:p>
            <a:pPr lvl="1" marL="457200">
              <a:lnSpc>
                <a:spcPct val="100000"/>
              </a:lnSpc>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sz="1400" strike="noStrike" u="none">
                <a:solidFill>
                  <a:srgbClr val="ffffff"/>
                </a:solidFill>
                <a:effectLst/>
                <a:uFillTx/>
                <a:latin typeface="Times New Roman"/>
              </a:rPr>
              <a:t> </a:t>
            </a:r>
            <a:r>
              <a:rPr b="1" sz="1200" strike="noStrike" u="none">
                <a:solidFill>
                  <a:srgbClr val="ffffff"/>
                </a:solidFill>
                <a:effectLst/>
                <a:uFillTx/>
                <a:latin typeface="Arial"/>
              </a:rPr>
              <a:t>Plant efficiency</a:t>
            </a:r>
            <a:endParaRPr b="0" lang="en-US" sz="1200" strike="noStrike" u="none">
              <a:solidFill>
                <a:srgbClr val="ffffff"/>
              </a:solidFill>
              <a:effectLst/>
              <a:uFillTx/>
              <a:latin typeface="Times New Roman"/>
            </a:endParaRPr>
          </a:p>
          <a:p>
            <a:pPr lvl="1" marL="457200">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sz="1200" strike="noStrike" u="none">
                <a:solidFill>
                  <a:srgbClr val="ffffff"/>
                </a:solidFill>
                <a:effectLst/>
                <a:uFillTx/>
                <a:latin typeface="Arial"/>
              </a:rPr>
              <a:t> Operation costs</a:t>
            </a:r>
            <a:endParaRPr b="0" lang="en-US" sz="1200" strike="noStrike" u="none">
              <a:solidFill>
                <a:srgbClr val="ffffff"/>
              </a:solidFill>
              <a:effectLst/>
              <a:uFillTx/>
              <a:latin typeface="Times New Roman"/>
            </a:endParaRPr>
          </a:p>
          <a:p>
            <a:pPr lvl="1" marL="457200">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sz="1200" strike="noStrike" u="none">
                <a:solidFill>
                  <a:srgbClr val="ffffff"/>
                </a:solidFill>
                <a:effectLst/>
                <a:uFillTx/>
                <a:latin typeface="Arial"/>
              </a:rPr>
              <a:t> Access to the transmission grid</a:t>
            </a:r>
            <a:endParaRPr b="0" lang="en-US" sz="1200" strike="noStrike" u="none">
              <a:solidFill>
                <a:srgbClr val="ffffff"/>
              </a:solidFill>
              <a:effectLst/>
              <a:uFillTx/>
              <a:latin typeface="Times New Roman"/>
            </a:endParaRPr>
          </a:p>
        </p:txBody>
      </p:sp>
      <p:sp>
        <p:nvSpPr>
          <p:cNvPr id="4193" name=""/>
          <p:cNvSpPr/>
          <p:nvPr/>
        </p:nvSpPr>
        <p:spPr>
          <a:xfrm>
            <a:off x="2473200" y="4691160"/>
            <a:ext cx="2009880" cy="195336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sz="1200" strike="noStrike" u="none">
                <a:solidFill>
                  <a:srgbClr val="ffffff"/>
                </a:solidFill>
                <a:effectLst/>
                <a:uFillTx/>
                <a:latin typeface="Arial"/>
              </a:rPr>
              <a:t>Generation companies</a:t>
            </a:r>
            <a:endParaRPr b="0" lang="en-US" sz="12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sz="1200" strike="noStrike" u="none">
                <a:solidFill>
                  <a:srgbClr val="ffffff"/>
                </a:solidFill>
                <a:effectLst/>
                <a:uFillTx/>
                <a:latin typeface="Arial"/>
              </a:rPr>
              <a:t>are created with the following asset redistribution criteria:</a:t>
            </a:r>
            <a:endParaRPr b="0" lang="en-US" sz="1200" strike="noStrike" u="none">
              <a:solidFill>
                <a:srgbClr val="ffffff"/>
              </a:solidFill>
              <a:effectLst/>
              <a:uFillTx/>
              <a:latin typeface="Times New Roman"/>
            </a:endParaRPr>
          </a:p>
          <a:p>
            <a:pPr lvl="1" marL="457200">
              <a:lnSpc>
                <a:spcPct val="100000"/>
              </a:lnSpc>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sz="1400" strike="noStrike" u="none">
                <a:solidFill>
                  <a:srgbClr val="ffffff"/>
                </a:solidFill>
                <a:effectLst/>
                <a:uFillTx/>
                <a:latin typeface="Times New Roman"/>
              </a:rPr>
              <a:t> </a:t>
            </a:r>
            <a:r>
              <a:rPr b="1" sz="1200" strike="noStrike" u="none">
                <a:solidFill>
                  <a:srgbClr val="ffffff"/>
                </a:solidFill>
                <a:effectLst/>
                <a:uFillTx/>
                <a:latin typeface="Arial"/>
              </a:rPr>
              <a:t>Geography, demography and income</a:t>
            </a:r>
            <a:endParaRPr b="0" lang="en-US" sz="1200" strike="noStrike" u="none">
              <a:solidFill>
                <a:srgbClr val="ffffff"/>
              </a:solidFill>
              <a:effectLst/>
              <a:uFillTx/>
              <a:latin typeface="Times New Roman"/>
            </a:endParaRPr>
          </a:p>
          <a:p>
            <a:pPr lvl="1" marL="457200">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sz="1200" strike="noStrike" u="none">
                <a:solidFill>
                  <a:srgbClr val="ffffff"/>
                </a:solidFill>
                <a:effectLst/>
                <a:uFillTx/>
                <a:latin typeface="Arial"/>
              </a:rPr>
              <a:t> Minimum scale</a:t>
            </a:r>
            <a:endParaRPr b="0" lang="en-US" sz="1200" strike="noStrike" u="none">
              <a:solidFill>
                <a:srgbClr val="ffffff"/>
              </a:solidFill>
              <a:effectLst/>
              <a:uFillTx/>
              <a:latin typeface="Times New Roman"/>
            </a:endParaRPr>
          </a:p>
          <a:p>
            <a:pPr lvl="1" marL="457200">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sz="1200" strike="noStrike" u="none">
                <a:solidFill>
                  <a:srgbClr val="ffffff"/>
                </a:solidFill>
                <a:effectLst/>
                <a:uFillTx/>
                <a:latin typeface="Arial"/>
              </a:rPr>
              <a:t> Quality and coverage</a:t>
            </a:r>
            <a:endParaRPr b="0" lang="en-US" sz="1200" strike="noStrike" u="none">
              <a:solidFill>
                <a:srgbClr val="ffffff"/>
              </a:solidFill>
              <a:effectLst/>
              <a:uFillTx/>
              <a:latin typeface="Times New Roman"/>
            </a:endParaRPr>
          </a:p>
        </p:txBody>
      </p:sp>
      <p:sp>
        <p:nvSpPr>
          <p:cNvPr id="4194" name=""/>
          <p:cNvSpPr/>
          <p:nvPr/>
        </p:nvSpPr>
        <p:spPr>
          <a:xfrm>
            <a:off x="4495680" y="2994120"/>
            <a:ext cx="1679760" cy="173988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sz="1200" strike="noStrike" u="none">
                <a:solidFill>
                  <a:srgbClr val="ffffff"/>
                </a:solidFill>
                <a:effectLst/>
                <a:uFillTx/>
                <a:latin typeface="Arial"/>
              </a:rPr>
              <a:t>Establishment of business accounting rules, independent board, professional management and performance indexes and benchmarks</a:t>
            </a:r>
            <a:endParaRPr b="0" lang="en-US" sz="1200" strike="noStrike" u="none">
              <a:solidFill>
                <a:srgbClr val="ffffff"/>
              </a:solidFill>
              <a:effectLst/>
              <a:uFillTx/>
              <a:latin typeface="Times New Roman"/>
            </a:endParaRPr>
          </a:p>
        </p:txBody>
      </p:sp>
      <p:sp>
        <p:nvSpPr>
          <p:cNvPr id="4195" name=""/>
          <p:cNvSpPr/>
          <p:nvPr/>
        </p:nvSpPr>
        <p:spPr>
          <a:xfrm>
            <a:off x="6248520" y="3124080"/>
            <a:ext cx="1773000" cy="210564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sz="1200" strike="noStrike" u="none">
                <a:solidFill>
                  <a:srgbClr val="ffffff"/>
                </a:solidFill>
                <a:effectLst/>
                <a:uFillTx/>
                <a:latin typeface="Arial"/>
              </a:rPr>
              <a:t>The possibility of offering the majority of the stock in the financial markets is established</a:t>
            </a:r>
            <a:endParaRPr b="0" lang="en-US" sz="12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sz="1200" strike="noStrike" u="none">
                <a:solidFill>
                  <a:srgbClr val="ffffff"/>
                </a:solidFill>
                <a:effectLst/>
                <a:uFillTx/>
                <a:latin typeface="Arial"/>
              </a:rPr>
              <a:t> The possibility of selling the control of the companies to interested parties is established</a:t>
            </a:r>
            <a:endParaRPr b="0" lang="en-US" sz="1200" strike="noStrike" u="none">
              <a:solidFill>
                <a:srgbClr val="ffffff"/>
              </a:solidFill>
              <a:effectLst/>
              <a:uFillTx/>
              <a:latin typeface="Times New Roman"/>
            </a:endParaRPr>
          </a:p>
        </p:txBody>
      </p:sp>
      <p:sp>
        <p:nvSpPr>
          <p:cNvPr id="4196" name=""/>
          <p:cNvSpPr/>
          <p:nvPr/>
        </p:nvSpPr>
        <p:spPr>
          <a:xfrm>
            <a:off x="572040" y="1227240"/>
            <a:ext cx="528264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STEPS TOWARDS A COMPETITIVE INDUSTRY STRUCTURE</a:t>
            </a:r>
            <a:endParaRPr b="0" lang="en-US" sz="1400" strike="noStrike" u="none">
              <a:solidFill>
                <a:srgbClr val="ffffff"/>
              </a:solidFill>
              <a:effectLst/>
              <a:uFillTx/>
              <a:latin typeface="Times New Roman"/>
            </a:endParaRPr>
          </a:p>
        </p:txBody>
      </p:sp>
      <p:sp>
        <p:nvSpPr>
          <p:cNvPr id="4197" name=""/>
          <p:cNvSpPr/>
          <p:nvPr/>
        </p:nvSpPr>
        <p:spPr>
          <a:xfrm>
            <a:off x="4469400" y="1581120"/>
            <a:ext cx="13068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sz="1200" strike="noStrike" u="none">
                <a:solidFill>
                  <a:srgbClr val="ffffff"/>
                </a:solidFill>
                <a:effectLst/>
                <a:uFillTx/>
                <a:latin typeface="Arial"/>
              </a:rPr>
              <a:t>Corporatization</a:t>
            </a:r>
            <a:endParaRPr b="0" lang="en-US" sz="1200" strike="noStrike" u="none">
              <a:solidFill>
                <a:srgbClr val="ffffff"/>
              </a:solidFill>
              <a:effectLst/>
              <a:uFillTx/>
              <a:latin typeface="Times New Roman"/>
            </a:endParaRPr>
          </a:p>
        </p:txBody>
      </p:sp>
      <p:sp>
        <p:nvSpPr>
          <p:cNvPr id="4198" name=""/>
          <p:cNvSpPr/>
          <p:nvPr/>
        </p:nvSpPr>
        <p:spPr>
          <a:xfrm rot="5380800">
            <a:off x="5002560" y="-677160"/>
            <a:ext cx="244440" cy="5281560"/>
          </a:xfrm>
          <a:custGeom>
            <a:avLst/>
            <a:gdLst>
              <a:gd name="textAreaLeft" fmla="*/ 156240 w 244440"/>
              <a:gd name="textAreaRight" fmla="*/ 244440 w 244440"/>
              <a:gd name="textAreaTop" fmla="*/ 137520 h 5281560"/>
              <a:gd name="textAreaBottom" fmla="*/ 5144040 h 528156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cap="sq" w="1908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199" name=""/>
          <p:cNvSpPr/>
          <p:nvPr/>
        </p:nvSpPr>
        <p:spPr>
          <a:xfrm>
            <a:off x="6175440" y="2927520"/>
            <a:ext cx="1720800" cy="0"/>
          </a:xfrm>
          <a:prstGeom prst="line">
            <a:avLst/>
          </a:prstGeom>
          <a:ln w="9360">
            <a:solidFill>
              <a:srgbClr val="ffffff"/>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200" name=""/>
          <p:cNvSpPr/>
          <p:nvPr/>
        </p:nvSpPr>
        <p:spPr>
          <a:xfrm>
            <a:off x="546120" y="5151600"/>
            <a:ext cx="1773360" cy="82548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sz="1200" strike="noStrike" u="none">
                <a:solidFill>
                  <a:srgbClr val="ffffff"/>
                </a:solidFill>
                <a:effectLst/>
                <a:uFillTx/>
                <a:latin typeface="Arial"/>
              </a:rPr>
              <a:t>A distribution subsidiary is created</a:t>
            </a:r>
            <a:endParaRPr b="0" lang="en-US" sz="12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sz="1200" strike="noStrike" u="none">
                <a:solidFill>
                  <a:srgbClr val="ffffff"/>
                </a:solidFill>
                <a:effectLst/>
                <a:uFillTx/>
                <a:latin typeface="Arial"/>
              </a:rPr>
              <a:t>and competition is allowed</a:t>
            </a:r>
            <a:endParaRPr b="0" lang="en-US" sz="1200" strike="noStrike" u="none">
              <a:solidFill>
                <a:srgbClr val="ffffff"/>
              </a:solidFill>
              <a:effectLst/>
              <a:uFillTx/>
              <a:latin typeface="Times New Roman"/>
            </a:endParaRPr>
          </a:p>
        </p:txBody>
      </p:sp>
      <p:sp>
        <p:nvSpPr>
          <p:cNvPr id="4201" name=""/>
          <p:cNvSpPr/>
          <p:nvPr/>
        </p:nvSpPr>
        <p:spPr>
          <a:xfrm>
            <a:off x="546120" y="3749760"/>
            <a:ext cx="1773360" cy="82548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sz="1200" strike="noStrike" u="none">
                <a:solidFill>
                  <a:srgbClr val="ffffff"/>
                </a:solidFill>
                <a:effectLst/>
                <a:uFillTx/>
                <a:latin typeface="Arial"/>
              </a:rPr>
              <a:t>A transmission subsidiary is created</a:t>
            </a:r>
            <a:endParaRPr b="0" lang="en-US" sz="12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sz="1200" strike="noStrike" u="none">
                <a:solidFill>
                  <a:srgbClr val="ffffff"/>
                </a:solidFill>
                <a:effectLst/>
                <a:uFillTx/>
                <a:latin typeface="Arial"/>
              </a:rPr>
              <a:t>and competition is allowed</a:t>
            </a:r>
            <a:endParaRPr b="0" lang="en-US" sz="1200" strike="noStrike" u="none">
              <a:solidFill>
                <a:srgbClr val="ffffff"/>
              </a:solidFill>
              <a:effectLst/>
              <a:uFillTx/>
              <a:latin typeface="Times New Roman"/>
            </a:endParaRPr>
          </a:p>
        </p:txBody>
      </p:sp>
      <p:sp>
        <p:nvSpPr>
          <p:cNvPr id="4202" name=""/>
          <p:cNvSpPr/>
          <p:nvPr/>
        </p:nvSpPr>
        <p:spPr>
          <a:xfrm>
            <a:off x="546120" y="4541760"/>
            <a:ext cx="169236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An independent system operator starts operation</a:t>
            </a:r>
            <a:endParaRPr b="0" lang="en-US" sz="1200" strike="noStrike" u="none">
              <a:solidFill>
                <a:srgbClr val="ffffff"/>
              </a:solidFill>
              <a:effectLst/>
              <a:uFillTx/>
              <a:latin typeface="Times New Roman"/>
            </a:endParaRPr>
          </a:p>
        </p:txBody>
      </p:sp>
      <p:sp>
        <p:nvSpPr>
          <p:cNvPr id="4203" name=""/>
          <p:cNvSpPr/>
          <p:nvPr/>
        </p:nvSpPr>
        <p:spPr>
          <a:xfrm>
            <a:off x="546120" y="5943600"/>
            <a:ext cx="17733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sz="1200" strike="noStrike" u="none">
                <a:solidFill>
                  <a:srgbClr val="ffffff"/>
                </a:solidFill>
                <a:effectLst/>
                <a:uFillTx/>
                <a:latin typeface="Arial"/>
              </a:rPr>
              <a:t>Marketing is open to competition</a:t>
            </a:r>
            <a:endParaRPr b="0" lang="en-US" sz="1200" strike="noStrike" u="none">
              <a:solidFill>
                <a:srgbClr val="ffffff"/>
              </a:solidFill>
              <a:effectLst/>
              <a:uFillTx/>
              <a:latin typeface="Times New Roman"/>
            </a:endParaRPr>
          </a:p>
        </p:txBody>
      </p:sp>
      <p:sp>
        <p:nvSpPr>
          <p:cNvPr id="4204" name=""/>
          <p:cNvSpPr/>
          <p:nvPr/>
        </p:nvSpPr>
        <p:spPr>
          <a:xfrm flipV="1">
            <a:off x="2502000" y="2927160"/>
            <a:ext cx="3662280" cy="6120"/>
          </a:xfrm>
          <a:prstGeom prst="line">
            <a:avLst/>
          </a:prstGeom>
          <a:ln w="9360">
            <a:solidFill>
              <a:srgbClr val="ffffff"/>
            </a:solidFill>
            <a:miter/>
            <a:headEnd len="med" type="triangle" w="med"/>
            <a:tailEnd len="med" type="triangle" w="med"/>
          </a:ln>
        </p:spPr>
        <p:style>
          <a:lnRef idx="0"/>
          <a:fillRef idx="0"/>
          <a:effectRef idx="0"/>
          <a:fontRef idx="minor"/>
        </p:style>
        <p:txBody>
          <a:bodyPr lIns="90000" rIns="90000" tIns="-40680" bIns="-40680" anchor="ctr">
            <a:noAutofit/>
          </a:bodyPr>
          <a:p>
            <a:endParaRPr b="0" lang="en-US" sz="2400" strike="noStrike" u="none">
              <a:solidFill>
                <a:srgbClr val="ffffff"/>
              </a:solidFill>
              <a:effectLst/>
              <a:uFillTx/>
              <a:latin typeface="Times New Roman"/>
            </a:endParaRPr>
          </a:p>
        </p:txBody>
      </p:sp>
      <p:sp>
        <p:nvSpPr>
          <p:cNvPr id="4205" name=""/>
          <p:cNvSpPr/>
          <p:nvPr/>
        </p:nvSpPr>
        <p:spPr>
          <a:xfrm>
            <a:off x="7300080" y="1442880"/>
            <a:ext cx="8668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Illustrative</a:t>
            </a:r>
            <a:endParaRPr b="0" lang="en-US" sz="1200" strike="noStrike" u="none">
              <a:solidFill>
                <a:srgbClr val="ffffff"/>
              </a:solidFill>
              <a:effectLst/>
              <a:uFillTx/>
              <a:latin typeface="Times New Roman"/>
            </a:endParaRPr>
          </a:p>
        </p:txBody>
      </p:sp>
      <p:sp>
        <p:nvSpPr>
          <p:cNvPr id="4206" name=""/>
          <p:cNvSpPr/>
          <p:nvPr/>
        </p:nvSpPr>
        <p:spPr>
          <a:xfrm>
            <a:off x="7362720" y="1506600"/>
            <a:ext cx="722520" cy="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207" name=""/>
          <p:cNvSpPr/>
          <p:nvPr/>
        </p:nvSpPr>
        <p:spPr>
          <a:xfrm>
            <a:off x="7375680" y="1658880"/>
            <a:ext cx="722160" cy="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 name="PlaceHolder 1"/>
          <p:cNvSpPr>
            <a:spLocks noGrp="1"/>
          </p:cNvSpPr>
          <p:nvPr>
            <p:ph type="sldNum" idx="3"/>
          </p:nvPr>
        </p:nvSpPr>
        <p:spPr/>
        <p:txBody>
          <a:bodyPr/>
          <a:p>
            <a:fld id="{E63A0604-3763-410D-84B7-440D2DE1D4F4}" type="slidenum">
              <a:t>41</a:t>
            </a:fld>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graphicFrame>
        <p:nvGraphicFramePr>
          <p:cNvPr id="4208" name=""/>
          <p:cNvGraphicFramePr/>
          <p:nvPr/>
        </p:nvGraphicFramePr>
        <p:xfrm>
          <a:off x="8547120" y="0"/>
          <a:ext cx="595440" cy="587520"/>
        </p:xfrm>
        <a:graphic>
          <a:graphicData uri="http://schemas.openxmlformats.org/presentationml/2006/ole">
            <p:oleObj r:id="rId1" spid="">
              <p:embed/>
              <p:pic>
                <p:nvPicPr>
                  <p:cNvPr id="4209" name="" descr=""/>
                  <p:cNvPicPr/>
                  <p:nvPr/>
                </p:nvPicPr>
                <p:blipFill>
                  <a:blip r:embed="rId2"/>
                  <a:stretch/>
                </p:blipFill>
                <p:spPr>
                  <a:xfrm>
                    <a:off x="8547120" y="0"/>
                    <a:ext cx="595440" cy="587520"/>
                  </a:xfrm>
                  <a:prstGeom prst="rect">
                    <a:avLst/>
                  </a:prstGeom>
                  <a:noFill/>
                  <a:ln w="0">
                    <a:noFill/>
                  </a:ln>
                </p:spPr>
              </p:pic>
            </p:oleObj>
          </a:graphicData>
        </a:graphic>
      </p:graphicFrame>
      <p:sp>
        <p:nvSpPr>
          <p:cNvPr id="4210" name=""/>
          <p:cNvSpPr/>
          <p:nvPr/>
        </p:nvSpPr>
        <p:spPr>
          <a:xfrm>
            <a:off x="441360" y="358920"/>
            <a:ext cx="7483320" cy="8254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2400" strike="noStrike" u="none">
                <a:solidFill>
                  <a:srgbClr val="ffffff"/>
                </a:solidFill>
                <a:effectLst/>
                <a:uFillTx/>
                <a:latin typeface="Times New Roman"/>
              </a:rPr>
              <a:t>Restructuring a vertically integrated monopoly/ conclusions</a:t>
            </a:r>
            <a:endParaRPr b="0" lang="en-US" sz="2400" strike="noStrike" u="none">
              <a:solidFill>
                <a:srgbClr val="ffffff"/>
              </a:solidFill>
              <a:effectLst/>
              <a:uFillTx/>
              <a:latin typeface="Times New Roman"/>
            </a:endParaRPr>
          </a:p>
        </p:txBody>
      </p:sp>
      <p:sp>
        <p:nvSpPr>
          <p:cNvPr id="4211" name=""/>
          <p:cNvSpPr/>
          <p:nvPr/>
        </p:nvSpPr>
        <p:spPr>
          <a:xfrm>
            <a:off x="517680" y="1676520"/>
            <a:ext cx="7864200" cy="36601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00"/>
                </a:solidFill>
                <a:effectLst/>
                <a:uFillTx/>
                <a:latin typeface="Arial"/>
              </a:rPr>
              <a:t>1. In order to be able to introduce competitive electric markets, it is advisable to change the industry structure to introduce competition at every level of the business system.</a:t>
            </a:r>
            <a:endParaRPr b="0" lang="en-US" sz="18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00"/>
                </a:solidFill>
                <a:effectLst/>
                <a:uFillTx/>
                <a:latin typeface="Arial"/>
              </a:rPr>
              <a:t>2. By unbundling the industry, transaction opportunities will be increased and with them a whole new group of services and products will be offered.</a:t>
            </a:r>
            <a:endParaRPr b="0" lang="en-US" sz="18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00"/>
                </a:solidFill>
                <a:effectLst/>
                <a:uFillTx/>
                <a:latin typeface="Arial"/>
              </a:rPr>
              <a:t>3. The corporatization of the subsidiaries by unbundled segment (generation, distribution, etc.) will contribute to competition within the segments and will enhance the efficiency of the electricity market.</a:t>
            </a:r>
            <a:endParaRPr b="0" lang="en-US" sz="18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00"/>
                </a:solidFill>
                <a:effectLst/>
                <a:uFillTx/>
                <a:latin typeface="Arial"/>
              </a:rPr>
              <a:t>4. Selling off or privatizing of the resulting corporations will further ensure the health of the industry and enhance competition, growth and investment.</a:t>
            </a:r>
            <a:endParaRPr b="0" lang="en-US" sz="1800" strike="noStrike" u="none">
              <a:solidFill>
                <a:srgbClr val="ffffff"/>
              </a:solidFill>
              <a:effectLst/>
              <a:uFillTx/>
              <a:latin typeface="Times New Roman"/>
            </a:endParaRPr>
          </a:p>
        </p:txBody>
      </p:sp>
      <p:sp>
        <p:nvSpPr>
          <p:cNvPr id="2" name="PlaceHolder 1"/>
          <p:cNvSpPr>
            <a:spLocks noGrp="1"/>
          </p:cNvSpPr>
          <p:nvPr>
            <p:ph type="sldNum" idx="3"/>
          </p:nvPr>
        </p:nvSpPr>
        <p:spPr/>
        <p:txBody>
          <a:bodyPr/>
          <a:p>
            <a:fld id="{61A6BC9E-B9A3-4626-A9E0-F8A4E1177C36}" type="slidenum">
              <a:t>42</a:t>
            </a:fld>
          </a:p>
        </p:txBody>
      </p:sp>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4212" name=""/>
          <p:cNvSpPr/>
          <p:nvPr/>
        </p:nvSpPr>
        <p:spPr>
          <a:xfrm>
            <a:off x="1725480" y="3165480"/>
            <a:ext cx="5683680" cy="5209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00"/>
                </a:solidFill>
                <a:effectLst/>
                <a:uFillTx/>
                <a:latin typeface="Times New Roman"/>
              </a:rPr>
              <a:t>Corporatization of the existing utilities</a:t>
            </a:r>
            <a:endParaRPr b="0" lang="en-US" sz="2800" strike="noStrike" u="none">
              <a:solidFill>
                <a:srgbClr val="ffffff"/>
              </a:solidFill>
              <a:effectLst/>
              <a:uFillTx/>
              <a:latin typeface="Times New Roman"/>
            </a:endParaRPr>
          </a:p>
        </p:txBody>
      </p:sp>
      <p:graphicFrame>
        <p:nvGraphicFramePr>
          <p:cNvPr id="4213" name=""/>
          <p:cNvGraphicFramePr/>
          <p:nvPr/>
        </p:nvGraphicFramePr>
        <p:xfrm>
          <a:off x="8547120" y="0"/>
          <a:ext cx="595440" cy="587520"/>
        </p:xfrm>
        <a:graphic>
          <a:graphicData uri="http://schemas.openxmlformats.org/presentationml/2006/ole">
            <p:oleObj r:id="rId1" spid="">
              <p:embed/>
              <p:pic>
                <p:nvPicPr>
                  <p:cNvPr id="4214" name="" descr=""/>
                  <p:cNvPicPr/>
                  <p:nvPr/>
                </p:nvPicPr>
                <p:blipFill>
                  <a:blip r:embed="rId2"/>
                  <a:stretch/>
                </p:blipFill>
                <p:spPr>
                  <a:xfrm>
                    <a:off x="8547120" y="0"/>
                    <a:ext cx="595440" cy="587520"/>
                  </a:xfrm>
                  <a:prstGeom prst="rect">
                    <a:avLst/>
                  </a:prstGeom>
                  <a:noFill/>
                  <a:ln w="0">
                    <a:noFill/>
                  </a:ln>
                </p:spPr>
              </p:pic>
            </p:oleObj>
          </a:graphicData>
        </a:graphic>
      </p:graphicFrame>
      <p:sp>
        <p:nvSpPr>
          <p:cNvPr id="2" name="PlaceHolder 1"/>
          <p:cNvSpPr>
            <a:spLocks noGrp="1"/>
          </p:cNvSpPr>
          <p:nvPr>
            <p:ph type="sldNum" idx="3"/>
          </p:nvPr>
        </p:nvSpPr>
        <p:spPr/>
        <p:txBody>
          <a:bodyPr/>
          <a:p>
            <a:fld id="{C5422810-A3D2-488C-8F0A-3F7776D83757}" type="slidenum">
              <a:t>43</a:t>
            </a:fld>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4215" name=""/>
          <p:cNvSpPr/>
          <p:nvPr/>
        </p:nvSpPr>
        <p:spPr>
          <a:xfrm>
            <a:off x="374760" y="307800"/>
            <a:ext cx="450216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Corporatization</a:t>
            </a:r>
            <a:endParaRPr b="0" lang="en-US" sz="2400" strike="noStrike" u="none">
              <a:solidFill>
                <a:srgbClr val="ffffff"/>
              </a:solidFill>
              <a:effectLst/>
              <a:uFillTx/>
              <a:latin typeface="Times New Roman"/>
            </a:endParaRPr>
          </a:p>
        </p:txBody>
      </p:sp>
      <p:graphicFrame>
        <p:nvGraphicFramePr>
          <p:cNvPr id="4216" name=""/>
          <p:cNvGraphicFramePr/>
          <p:nvPr/>
        </p:nvGraphicFramePr>
        <p:xfrm>
          <a:off x="8547120" y="0"/>
          <a:ext cx="595440" cy="587520"/>
        </p:xfrm>
        <a:graphic>
          <a:graphicData uri="http://schemas.openxmlformats.org/presentationml/2006/ole">
            <p:oleObj r:id="rId1" spid="">
              <p:embed/>
              <p:pic>
                <p:nvPicPr>
                  <p:cNvPr id="4217" name="" descr=""/>
                  <p:cNvPicPr/>
                  <p:nvPr/>
                </p:nvPicPr>
                <p:blipFill>
                  <a:blip r:embed="rId2"/>
                  <a:stretch/>
                </p:blipFill>
                <p:spPr>
                  <a:xfrm>
                    <a:off x="8547120" y="0"/>
                    <a:ext cx="595440" cy="587520"/>
                  </a:xfrm>
                  <a:prstGeom prst="rect">
                    <a:avLst/>
                  </a:prstGeom>
                  <a:noFill/>
                  <a:ln w="0">
                    <a:noFill/>
                  </a:ln>
                </p:spPr>
              </p:pic>
            </p:oleObj>
          </a:graphicData>
        </a:graphic>
      </p:graphicFrame>
      <p:sp>
        <p:nvSpPr>
          <p:cNvPr id="4218" name=""/>
          <p:cNvSpPr/>
          <p:nvPr/>
        </p:nvSpPr>
        <p:spPr>
          <a:xfrm>
            <a:off x="403200" y="1009800"/>
            <a:ext cx="8029440" cy="47304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00"/>
                </a:solidFill>
                <a:effectLst/>
                <a:uFillTx/>
                <a:latin typeface="Arial"/>
              </a:rPr>
              <a:t>The transformation of the segmented subsidiaries of a monopoly into corporations should be analyzed in order to determine areas of opportunity in which important value can be created.</a:t>
            </a:r>
            <a:endParaRPr b="0" lang="en-US" sz="1800" strike="noStrike" u="none">
              <a:solidFill>
                <a:srgbClr val="ffffff"/>
              </a:solidFill>
              <a:effectLst/>
              <a:uFillTx/>
              <a:latin typeface="Times New Roman"/>
            </a:endParaRPr>
          </a:p>
        </p:txBody>
      </p:sp>
      <p:sp>
        <p:nvSpPr>
          <p:cNvPr id="4219" name=""/>
          <p:cNvSpPr/>
          <p:nvPr/>
        </p:nvSpPr>
        <p:spPr>
          <a:xfrm>
            <a:off x="428400" y="1909800"/>
            <a:ext cx="30535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THE CORPORATIZATION OPTION</a:t>
            </a:r>
            <a:endParaRPr b="0" lang="en-US" sz="1400" strike="noStrike" u="none">
              <a:solidFill>
                <a:srgbClr val="ffffff"/>
              </a:solidFill>
              <a:effectLst/>
              <a:uFillTx/>
              <a:latin typeface="Times New Roman"/>
            </a:endParaRPr>
          </a:p>
        </p:txBody>
      </p:sp>
      <p:sp>
        <p:nvSpPr>
          <p:cNvPr id="4220" name=""/>
          <p:cNvSpPr/>
          <p:nvPr/>
        </p:nvSpPr>
        <p:spPr>
          <a:xfrm>
            <a:off x="914400" y="2514600"/>
            <a:ext cx="7518240" cy="350604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 Before thinking about selling off assets or subsidiaries the government should analyze the possibility of transforming these entities into corporations.</a:t>
            </a:r>
            <a:endParaRPr b="0" lang="en-US" sz="16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 If the subsidiaries work as true corporations they will generally tend to become more efficient responding to economic rather than to political criteria.</a:t>
            </a:r>
            <a:endParaRPr b="0" lang="en-US" sz="16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 Corporations can be more easily valued by the market than Government concerns and hence guarantee a more transparent privatization process (if privatization is the final intention).</a:t>
            </a:r>
            <a:endParaRPr b="0" lang="en-US" sz="16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 The competitive environment established by the existence of corporations and their “businesslike“ behavior will benefit the end users. </a:t>
            </a:r>
            <a:endParaRPr b="0" lang="en-US" sz="1600" strike="noStrike" u="none">
              <a:solidFill>
                <a:srgbClr val="ffffff"/>
              </a:solidFill>
              <a:effectLst/>
              <a:uFillTx/>
              <a:latin typeface="Times New Roman"/>
            </a:endParaRPr>
          </a:p>
        </p:txBody>
      </p:sp>
      <p:sp>
        <p:nvSpPr>
          <p:cNvPr id="2" name="PlaceHolder 1"/>
          <p:cNvSpPr>
            <a:spLocks noGrp="1"/>
          </p:cNvSpPr>
          <p:nvPr>
            <p:ph type="sldNum" idx="3"/>
          </p:nvPr>
        </p:nvSpPr>
        <p:spPr/>
        <p:txBody>
          <a:bodyPr/>
          <a:p>
            <a:fld id="{601DCB4E-8643-4371-8D2F-2FEDD3EAFF33}" type="slidenum">
              <a:t>44</a:t>
            </a:fld>
          </a:p>
        </p:txBody>
      </p:sp>
    </p:spTree>
  </p:cSld>
  <mc:AlternateContent>
    <mc:Choice Requires="p14">
      <p:transition spd="slow" p14:dur="2000"/>
    </mc:Choice>
    <mc:Fallback>
      <p:transition spd="slow"/>
    </mc:Fallback>
  </mc:AlternateContent>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4221" name=""/>
          <p:cNvSpPr/>
          <p:nvPr/>
        </p:nvSpPr>
        <p:spPr>
          <a:xfrm>
            <a:off x="374760" y="307800"/>
            <a:ext cx="450216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Corporatization to increase value</a:t>
            </a:r>
            <a:endParaRPr b="0" lang="en-US" sz="2400" strike="noStrike" u="none">
              <a:solidFill>
                <a:srgbClr val="ffffff"/>
              </a:solidFill>
              <a:effectLst/>
              <a:uFillTx/>
              <a:latin typeface="Times New Roman"/>
            </a:endParaRPr>
          </a:p>
        </p:txBody>
      </p:sp>
      <p:graphicFrame>
        <p:nvGraphicFramePr>
          <p:cNvPr id="4222" name=""/>
          <p:cNvGraphicFramePr/>
          <p:nvPr/>
        </p:nvGraphicFramePr>
        <p:xfrm>
          <a:off x="8547120" y="0"/>
          <a:ext cx="595440" cy="587520"/>
        </p:xfrm>
        <a:graphic>
          <a:graphicData uri="http://schemas.openxmlformats.org/presentationml/2006/ole">
            <p:oleObj r:id="rId1" spid="">
              <p:embed/>
              <p:pic>
                <p:nvPicPr>
                  <p:cNvPr id="4223" name="" descr=""/>
                  <p:cNvPicPr/>
                  <p:nvPr/>
                </p:nvPicPr>
                <p:blipFill>
                  <a:blip r:embed="rId2"/>
                  <a:stretch/>
                </p:blipFill>
                <p:spPr>
                  <a:xfrm>
                    <a:off x="8547120" y="0"/>
                    <a:ext cx="595440" cy="587520"/>
                  </a:xfrm>
                  <a:prstGeom prst="rect">
                    <a:avLst/>
                  </a:prstGeom>
                  <a:noFill/>
                  <a:ln w="0">
                    <a:noFill/>
                  </a:ln>
                </p:spPr>
              </p:pic>
            </p:oleObj>
          </a:graphicData>
        </a:graphic>
      </p:graphicFrame>
      <p:sp>
        <p:nvSpPr>
          <p:cNvPr id="4224" name=""/>
          <p:cNvSpPr/>
          <p:nvPr/>
        </p:nvSpPr>
        <p:spPr>
          <a:xfrm>
            <a:off x="403200" y="909720"/>
            <a:ext cx="8029440" cy="47304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00"/>
                </a:solidFill>
                <a:effectLst/>
                <a:uFillTx/>
                <a:latin typeface="Arial"/>
              </a:rPr>
              <a:t>Transforming the segmented subsidiaries of a monopoly into corporations will increase the value of the business and ensure competition</a:t>
            </a:r>
            <a:endParaRPr b="0" lang="en-US" sz="1800" strike="noStrike" u="none">
              <a:solidFill>
                <a:srgbClr val="ffffff"/>
              </a:solidFill>
              <a:effectLst/>
              <a:uFillTx/>
              <a:latin typeface="Times New Roman"/>
            </a:endParaRPr>
          </a:p>
        </p:txBody>
      </p:sp>
      <p:sp>
        <p:nvSpPr>
          <p:cNvPr id="4225" name=""/>
          <p:cNvSpPr/>
          <p:nvPr/>
        </p:nvSpPr>
        <p:spPr>
          <a:xfrm>
            <a:off x="420120" y="1604880"/>
            <a:ext cx="36082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CORPORATIZATION AND ITS BENEFITS</a:t>
            </a:r>
            <a:endParaRPr b="0" lang="en-US" sz="1400" strike="noStrike" u="none">
              <a:solidFill>
                <a:srgbClr val="ffffff"/>
              </a:solidFill>
              <a:effectLst/>
              <a:uFillTx/>
              <a:latin typeface="Times New Roman"/>
            </a:endParaRPr>
          </a:p>
        </p:txBody>
      </p:sp>
      <p:sp>
        <p:nvSpPr>
          <p:cNvPr id="4226" name=""/>
          <p:cNvSpPr/>
          <p:nvPr/>
        </p:nvSpPr>
        <p:spPr>
          <a:xfrm>
            <a:off x="707400" y="2170080"/>
            <a:ext cx="14983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Corporatization</a:t>
            </a:r>
            <a:endParaRPr b="0" lang="en-US" sz="1400" strike="noStrike" u="none">
              <a:solidFill>
                <a:srgbClr val="ffffff"/>
              </a:solidFill>
              <a:effectLst/>
              <a:uFillTx/>
              <a:latin typeface="Times New Roman"/>
            </a:endParaRPr>
          </a:p>
        </p:txBody>
      </p:sp>
      <p:sp>
        <p:nvSpPr>
          <p:cNvPr id="4227" name=""/>
          <p:cNvSpPr/>
          <p:nvPr/>
        </p:nvSpPr>
        <p:spPr>
          <a:xfrm>
            <a:off x="4785480" y="2171880"/>
            <a:ext cx="8841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Benefits</a:t>
            </a:r>
            <a:endParaRPr b="0" lang="en-US" sz="1400" strike="noStrike" u="none">
              <a:solidFill>
                <a:srgbClr val="ffffff"/>
              </a:solidFill>
              <a:effectLst/>
              <a:uFillTx/>
              <a:latin typeface="Times New Roman"/>
            </a:endParaRPr>
          </a:p>
        </p:txBody>
      </p:sp>
      <p:sp>
        <p:nvSpPr>
          <p:cNvPr id="4228" name=""/>
          <p:cNvSpPr/>
          <p:nvPr/>
        </p:nvSpPr>
        <p:spPr>
          <a:xfrm>
            <a:off x="717480" y="2678040"/>
            <a:ext cx="3173400" cy="2655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The transformation of  government entities within the different segments of the electric industry into corporations:</a:t>
            </a:r>
            <a:endParaRPr b="0" lang="en-US" sz="14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 Professional management</a:t>
            </a:r>
            <a:endParaRPr b="0" lang="en-US" sz="14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 Corporate governance</a:t>
            </a:r>
            <a:endParaRPr b="0" lang="en-US" sz="14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 Corporate accounting</a:t>
            </a:r>
            <a:endParaRPr b="0" lang="en-US" sz="14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 Economic decisions</a:t>
            </a:r>
            <a:endParaRPr b="0" lang="en-US" sz="14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 Efficiency goals</a:t>
            </a:r>
            <a:endParaRPr b="0" lang="en-US" sz="14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 Performance benchmarks</a:t>
            </a:r>
            <a:endParaRPr b="0" lang="en-US" sz="14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 Employee incentives</a:t>
            </a:r>
            <a:endParaRPr b="0" lang="en-US" sz="1400" strike="noStrike" u="none">
              <a:solidFill>
                <a:srgbClr val="ffffff"/>
              </a:solidFill>
              <a:effectLst/>
              <a:uFillTx/>
              <a:latin typeface="Times New Roman"/>
            </a:endParaRPr>
          </a:p>
        </p:txBody>
      </p:sp>
      <p:sp>
        <p:nvSpPr>
          <p:cNvPr id="4229" name=""/>
          <p:cNvSpPr/>
          <p:nvPr/>
        </p:nvSpPr>
        <p:spPr>
          <a:xfrm>
            <a:off x="4772160" y="2678040"/>
            <a:ext cx="3705120" cy="329616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ffff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 Incentives to compete among subsidiaries enhance electric market competition.</a:t>
            </a:r>
            <a:endParaRPr b="0" lang="en-US" sz="1400" strike="noStrike" u="none">
              <a:solidFill>
                <a:srgbClr val="ffffff"/>
              </a:solidFill>
              <a:effectLst/>
              <a:uFillTx/>
              <a:latin typeface="Times New Roman"/>
            </a:endParaRPr>
          </a:p>
          <a:p>
            <a:pPr>
              <a:lnSpc>
                <a:spcPct val="100000"/>
              </a:lnSpc>
              <a:buClr>
                <a:srgbClr val="ffff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 The economic value of the subsidiaries can be easily determined in order to obtain resources from the financial markets.</a:t>
            </a:r>
            <a:endParaRPr b="0" lang="en-US" sz="1400" strike="noStrike" u="none">
              <a:solidFill>
                <a:srgbClr val="ffffff"/>
              </a:solidFill>
              <a:effectLst/>
              <a:uFillTx/>
              <a:latin typeface="Times New Roman"/>
            </a:endParaRPr>
          </a:p>
          <a:p>
            <a:pPr>
              <a:lnSpc>
                <a:spcPct val="100000"/>
              </a:lnSpc>
              <a:buClr>
                <a:srgbClr val="ffff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Professional and efficiency oriented management is developed.</a:t>
            </a:r>
            <a:endParaRPr b="0" lang="en-US" sz="1400" strike="noStrike" u="none">
              <a:solidFill>
                <a:srgbClr val="ffffff"/>
              </a:solidFill>
              <a:effectLst/>
              <a:uFillTx/>
              <a:latin typeface="Times New Roman"/>
            </a:endParaRPr>
          </a:p>
          <a:p>
            <a:pPr>
              <a:lnSpc>
                <a:spcPct val="100000"/>
              </a:lnSpc>
              <a:buClr>
                <a:srgbClr val="ffff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 Market oriented behavior increases the value of the corporation and of the electric market .</a:t>
            </a:r>
            <a:endParaRPr b="0" lang="en-US" sz="1400" strike="noStrike" u="none">
              <a:solidFill>
                <a:srgbClr val="ffffff"/>
              </a:solidFill>
              <a:effectLst/>
              <a:uFillTx/>
              <a:latin typeface="Times New Roman"/>
            </a:endParaRPr>
          </a:p>
          <a:p>
            <a:pPr>
              <a:lnSpc>
                <a:spcPct val="100000"/>
              </a:lnSpc>
              <a:buClr>
                <a:srgbClr val="ffff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 Efficiency in the electric industry and market enhances economic growth.</a:t>
            </a:r>
            <a:endParaRPr b="0" lang="en-US" sz="14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p:txBody>
      </p:sp>
      <p:sp>
        <p:nvSpPr>
          <p:cNvPr id="4230" name=""/>
          <p:cNvSpPr/>
          <p:nvPr/>
        </p:nvSpPr>
        <p:spPr>
          <a:xfrm rot="5400000">
            <a:off x="2395080" y="3818160"/>
            <a:ext cx="3905280" cy="380880"/>
          </a:xfrm>
          <a:prstGeom prst="triangle">
            <a:avLst>
              <a:gd name="adj" fmla="val 50000"/>
            </a:avLst>
          </a:prstGeom>
          <a:gradFill rotWithShape="0">
            <a:gsLst>
              <a:gs pos="0">
                <a:srgbClr val="006500"/>
              </a:gs>
              <a:gs pos="50000">
                <a:srgbClr val="009900"/>
              </a:gs>
              <a:gs pos="100000">
                <a:srgbClr val="006500"/>
              </a:gs>
            </a:gsLst>
            <a:lin ang="10800000"/>
          </a:gradFill>
          <a:ln w="0">
            <a:noFill/>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Times New Roman"/>
            </a:endParaRPr>
          </a:p>
        </p:txBody>
      </p:sp>
      <p:sp>
        <p:nvSpPr>
          <p:cNvPr id="4231" name=""/>
          <p:cNvSpPr/>
          <p:nvPr/>
        </p:nvSpPr>
        <p:spPr>
          <a:xfrm>
            <a:off x="809640" y="2449440"/>
            <a:ext cx="3081240" cy="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232" name=""/>
          <p:cNvSpPr/>
          <p:nvPr/>
        </p:nvSpPr>
        <p:spPr>
          <a:xfrm>
            <a:off x="4876920" y="2444760"/>
            <a:ext cx="3670200" cy="0"/>
          </a:xfrm>
          <a:prstGeom prst="line">
            <a:avLst/>
          </a:prstGeom>
          <a:ln cap="sq" w="12600">
            <a:solidFill>
              <a:srgbClr val="ffff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 name="PlaceHolder 1"/>
          <p:cNvSpPr>
            <a:spLocks noGrp="1"/>
          </p:cNvSpPr>
          <p:nvPr>
            <p:ph type="sldNum" idx="3"/>
          </p:nvPr>
        </p:nvSpPr>
        <p:spPr/>
        <p:txBody>
          <a:bodyPr/>
          <a:p>
            <a:fld id="{A0F86A59-A080-4B5F-8823-B21E6FB8ED1A}" type="slidenum">
              <a:t>45</a:t>
            </a:fld>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4233" name=""/>
          <p:cNvSpPr/>
          <p:nvPr/>
        </p:nvSpPr>
        <p:spPr>
          <a:xfrm>
            <a:off x="374760" y="307800"/>
            <a:ext cx="450216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Options for action</a:t>
            </a:r>
            <a:endParaRPr b="0" lang="en-US" sz="2400" strike="noStrike" u="none">
              <a:solidFill>
                <a:srgbClr val="ffffff"/>
              </a:solidFill>
              <a:effectLst/>
              <a:uFillTx/>
              <a:latin typeface="Times New Roman"/>
            </a:endParaRPr>
          </a:p>
        </p:txBody>
      </p:sp>
      <p:graphicFrame>
        <p:nvGraphicFramePr>
          <p:cNvPr id="4234" name=""/>
          <p:cNvGraphicFramePr/>
          <p:nvPr/>
        </p:nvGraphicFramePr>
        <p:xfrm>
          <a:off x="8547120" y="0"/>
          <a:ext cx="595440" cy="587520"/>
        </p:xfrm>
        <a:graphic>
          <a:graphicData uri="http://schemas.openxmlformats.org/presentationml/2006/ole">
            <p:oleObj r:id="rId1" spid="">
              <p:embed/>
              <p:pic>
                <p:nvPicPr>
                  <p:cNvPr id="4235" name="" descr=""/>
                  <p:cNvPicPr/>
                  <p:nvPr/>
                </p:nvPicPr>
                <p:blipFill>
                  <a:blip r:embed="rId2"/>
                  <a:stretch/>
                </p:blipFill>
                <p:spPr>
                  <a:xfrm>
                    <a:off x="8547120" y="0"/>
                    <a:ext cx="595440" cy="587520"/>
                  </a:xfrm>
                  <a:prstGeom prst="rect">
                    <a:avLst/>
                  </a:prstGeom>
                  <a:noFill/>
                  <a:ln w="0">
                    <a:noFill/>
                  </a:ln>
                </p:spPr>
              </p:pic>
            </p:oleObj>
          </a:graphicData>
        </a:graphic>
      </p:graphicFrame>
      <p:sp>
        <p:nvSpPr>
          <p:cNvPr id="4236" name=""/>
          <p:cNvSpPr/>
          <p:nvPr/>
        </p:nvSpPr>
        <p:spPr>
          <a:xfrm>
            <a:off x="403200" y="909720"/>
            <a:ext cx="8029440" cy="47304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00"/>
                </a:solidFill>
                <a:effectLst/>
                <a:uFillTx/>
                <a:latin typeface="Arial"/>
              </a:rPr>
              <a:t>Even if the corporations remain under the control of the State, there are courses of action that will ensure the existence of a competitive market.</a:t>
            </a:r>
            <a:endParaRPr b="0" lang="en-US" sz="1800" strike="noStrike" u="none">
              <a:solidFill>
                <a:srgbClr val="ffffff"/>
              </a:solidFill>
              <a:effectLst/>
              <a:uFillTx/>
              <a:latin typeface="Times New Roman"/>
            </a:endParaRPr>
          </a:p>
        </p:txBody>
      </p:sp>
      <p:sp>
        <p:nvSpPr>
          <p:cNvPr id="4237" name=""/>
          <p:cNvSpPr/>
          <p:nvPr/>
        </p:nvSpPr>
        <p:spPr>
          <a:xfrm>
            <a:off x="417960" y="1604880"/>
            <a:ext cx="53715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GUARANTEEING COMPETITION THROUGH CORPORATIONS</a:t>
            </a:r>
            <a:endParaRPr b="0" lang="en-US" sz="1400" strike="noStrike" u="none">
              <a:solidFill>
                <a:srgbClr val="ffffff"/>
              </a:solidFill>
              <a:effectLst/>
              <a:uFillTx/>
              <a:latin typeface="Times New Roman"/>
            </a:endParaRPr>
          </a:p>
        </p:txBody>
      </p:sp>
      <p:grpSp>
        <p:nvGrpSpPr>
          <p:cNvPr id="4238" name=""/>
          <p:cNvGrpSpPr/>
          <p:nvPr/>
        </p:nvGrpSpPr>
        <p:grpSpPr>
          <a:xfrm>
            <a:off x="560520" y="2298600"/>
            <a:ext cx="1295280" cy="1218960"/>
            <a:chOff x="560520" y="2298600"/>
            <a:chExt cx="1295280" cy="1218960"/>
          </a:xfrm>
        </p:grpSpPr>
        <p:sp>
          <p:nvSpPr>
            <p:cNvPr id="4239" name=""/>
            <p:cNvSpPr/>
            <p:nvPr/>
          </p:nvSpPr>
          <p:spPr>
            <a:xfrm>
              <a:off x="560520" y="2298600"/>
              <a:ext cx="1295280" cy="1218960"/>
            </a:xfrm>
            <a:custGeom>
              <a:avLst/>
              <a:gdLst/>
              <a:ahLst/>
              <a:rect l="l" t="t" r="r" b="b"/>
              <a:pathLst>
                <a:path w="1152" h="576">
                  <a:moveTo>
                    <a:pt x="0" y="0"/>
                  </a:moveTo>
                  <a:lnTo>
                    <a:pt x="1048" y="0"/>
                  </a:lnTo>
                  <a:lnTo>
                    <a:pt x="1152" y="288"/>
                  </a:lnTo>
                  <a:lnTo>
                    <a:pt x="1048" y="576"/>
                  </a:lnTo>
                  <a:lnTo>
                    <a:pt x="0" y="576"/>
                  </a:lnTo>
                  <a:lnTo>
                    <a:pt x="0" y="288"/>
                  </a:lnTo>
                  <a:lnTo>
                    <a:pt x="0" y="0"/>
                  </a:lnTo>
                  <a:close/>
                </a:path>
              </a:pathLst>
            </a:custGeom>
            <a:gradFill rotWithShape="0">
              <a:gsLst>
                <a:gs pos="0">
                  <a:srgbClr val="da8200"/>
                </a:gs>
                <a:gs pos="50000">
                  <a:srgbClr val="ff9900"/>
                </a:gs>
                <a:gs pos="100000">
                  <a:srgbClr val="da8200"/>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240" name=""/>
            <p:cNvSpPr/>
            <p:nvPr/>
          </p:nvSpPr>
          <p:spPr>
            <a:xfrm>
              <a:off x="605520" y="2366280"/>
              <a:ext cx="1079280" cy="1050120"/>
            </a:xfrm>
            <a:prstGeom prst="rect">
              <a:avLst/>
            </a:prstGeom>
            <a:gradFill rotWithShape="0">
              <a:gsLst>
                <a:gs pos="0">
                  <a:srgbClr val="da8200"/>
                </a:gs>
                <a:gs pos="50000">
                  <a:srgbClr val="ff9900"/>
                </a:gs>
                <a:gs pos="100000">
                  <a:srgbClr val="da8200"/>
                </a:gs>
              </a:gsLst>
              <a:lin ang="5400000"/>
            </a:gradFill>
            <a:ln w="0">
              <a:noFill/>
            </a:ln>
          </p:spPr>
          <p:style>
            <a:lnRef idx="0"/>
            <a:fillRef idx="0"/>
            <a:effectRef idx="0"/>
            <a:fontRef idx="minor"/>
          </p:style>
          <p:txBody>
            <a:bodyPr lIns="3960" rIns="3960" tIns="0" bIns="0" anchor="ctr">
              <a:normAutofit/>
            </a:bodyPr>
            <a:p>
              <a:pPr marL="343080" indent="-343080" algn="ct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Option </a:t>
              </a:r>
              <a:endParaRPr b="0" lang="en-US" sz="2400" strike="noStrike" u="none">
                <a:solidFill>
                  <a:srgbClr val="ffffff"/>
                </a:solidFill>
                <a:effectLst/>
                <a:uFillTx/>
                <a:latin typeface="Times New Roman"/>
              </a:endParaRPr>
            </a:p>
            <a:p>
              <a:pPr marL="343080" indent="-343080" algn="ct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A </a:t>
              </a:r>
              <a:endParaRPr b="0" lang="en-US" sz="2400" strike="noStrike" u="none">
                <a:solidFill>
                  <a:srgbClr val="ffffff"/>
                </a:solidFill>
                <a:effectLst/>
                <a:uFillTx/>
                <a:latin typeface="Times New Roman"/>
              </a:endParaRPr>
            </a:p>
          </p:txBody>
        </p:sp>
      </p:grpSp>
      <p:grpSp>
        <p:nvGrpSpPr>
          <p:cNvPr id="4241" name=""/>
          <p:cNvGrpSpPr/>
          <p:nvPr/>
        </p:nvGrpSpPr>
        <p:grpSpPr>
          <a:xfrm>
            <a:off x="560520" y="3803760"/>
            <a:ext cx="1295280" cy="1218600"/>
            <a:chOff x="560520" y="3803760"/>
            <a:chExt cx="1295280" cy="1218600"/>
          </a:xfrm>
        </p:grpSpPr>
        <p:sp>
          <p:nvSpPr>
            <p:cNvPr id="4242" name=""/>
            <p:cNvSpPr/>
            <p:nvPr/>
          </p:nvSpPr>
          <p:spPr>
            <a:xfrm>
              <a:off x="560520" y="3803760"/>
              <a:ext cx="1295280" cy="1218600"/>
            </a:xfrm>
            <a:custGeom>
              <a:avLst/>
              <a:gdLst/>
              <a:ahLst/>
              <a:rect l="l" t="t" r="r" b="b"/>
              <a:pathLst>
                <a:path w="1152" h="576">
                  <a:moveTo>
                    <a:pt x="0" y="0"/>
                  </a:moveTo>
                  <a:lnTo>
                    <a:pt x="1048" y="0"/>
                  </a:lnTo>
                  <a:lnTo>
                    <a:pt x="1152" y="288"/>
                  </a:lnTo>
                  <a:lnTo>
                    <a:pt x="1048" y="576"/>
                  </a:lnTo>
                  <a:lnTo>
                    <a:pt x="0" y="576"/>
                  </a:lnTo>
                  <a:lnTo>
                    <a:pt x="0" y="288"/>
                  </a:lnTo>
                  <a:lnTo>
                    <a:pt x="0" y="0"/>
                  </a:lnTo>
                  <a:close/>
                </a:path>
              </a:pathLst>
            </a:custGeom>
            <a:gradFill rotWithShape="0">
              <a:gsLst>
                <a:gs pos="0">
                  <a:srgbClr val="da8200"/>
                </a:gs>
                <a:gs pos="50000">
                  <a:srgbClr val="ff9900"/>
                </a:gs>
                <a:gs pos="100000">
                  <a:srgbClr val="da8200"/>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243" name=""/>
            <p:cNvSpPr/>
            <p:nvPr/>
          </p:nvSpPr>
          <p:spPr>
            <a:xfrm>
              <a:off x="605520" y="3871080"/>
              <a:ext cx="1079280" cy="1049760"/>
            </a:xfrm>
            <a:prstGeom prst="rect">
              <a:avLst/>
            </a:prstGeom>
            <a:gradFill rotWithShape="0">
              <a:gsLst>
                <a:gs pos="0">
                  <a:srgbClr val="da8200"/>
                </a:gs>
                <a:gs pos="50000">
                  <a:srgbClr val="ff9900"/>
                </a:gs>
                <a:gs pos="100000">
                  <a:srgbClr val="da8200"/>
                </a:gs>
              </a:gsLst>
              <a:lin ang="5400000"/>
            </a:gradFill>
            <a:ln w="0">
              <a:noFill/>
            </a:ln>
          </p:spPr>
          <p:style>
            <a:lnRef idx="0"/>
            <a:fillRef idx="0"/>
            <a:effectRef idx="0"/>
            <a:fontRef idx="minor"/>
          </p:style>
          <p:txBody>
            <a:bodyPr lIns="3960" rIns="3960" tIns="0" bIns="0" anchor="ctr">
              <a:normAutofit/>
            </a:bodyPr>
            <a:p>
              <a:pPr marL="343080" indent="-343080" algn="ct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Option</a:t>
              </a:r>
              <a:endParaRPr b="0" lang="en-US" sz="2400" strike="noStrike" u="none">
                <a:solidFill>
                  <a:srgbClr val="ffffff"/>
                </a:solidFill>
                <a:effectLst/>
                <a:uFillTx/>
                <a:latin typeface="Times New Roman"/>
              </a:endParaRPr>
            </a:p>
            <a:p>
              <a:pPr marL="343080" indent="-343080" algn="ct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B</a:t>
              </a:r>
              <a:endParaRPr b="0" lang="en-US" sz="2400" strike="noStrike" u="none">
                <a:solidFill>
                  <a:srgbClr val="ffffff"/>
                </a:solidFill>
                <a:effectLst/>
                <a:uFillTx/>
                <a:latin typeface="Times New Roman"/>
              </a:endParaRPr>
            </a:p>
          </p:txBody>
        </p:sp>
      </p:grpSp>
      <p:grpSp>
        <p:nvGrpSpPr>
          <p:cNvPr id="4244" name=""/>
          <p:cNvGrpSpPr/>
          <p:nvPr/>
        </p:nvGrpSpPr>
        <p:grpSpPr>
          <a:xfrm>
            <a:off x="560520" y="5299200"/>
            <a:ext cx="1295280" cy="1218600"/>
            <a:chOff x="560520" y="5299200"/>
            <a:chExt cx="1295280" cy="1218600"/>
          </a:xfrm>
        </p:grpSpPr>
        <p:sp>
          <p:nvSpPr>
            <p:cNvPr id="4245" name=""/>
            <p:cNvSpPr/>
            <p:nvPr/>
          </p:nvSpPr>
          <p:spPr>
            <a:xfrm>
              <a:off x="560520" y="5299200"/>
              <a:ext cx="1295280" cy="1218600"/>
            </a:xfrm>
            <a:custGeom>
              <a:avLst/>
              <a:gdLst/>
              <a:ahLst/>
              <a:rect l="l" t="t" r="r" b="b"/>
              <a:pathLst>
                <a:path w="1152" h="576">
                  <a:moveTo>
                    <a:pt x="0" y="0"/>
                  </a:moveTo>
                  <a:lnTo>
                    <a:pt x="1048" y="0"/>
                  </a:lnTo>
                  <a:lnTo>
                    <a:pt x="1152" y="288"/>
                  </a:lnTo>
                  <a:lnTo>
                    <a:pt x="1048" y="576"/>
                  </a:lnTo>
                  <a:lnTo>
                    <a:pt x="0" y="576"/>
                  </a:lnTo>
                  <a:lnTo>
                    <a:pt x="0" y="288"/>
                  </a:lnTo>
                  <a:lnTo>
                    <a:pt x="0" y="0"/>
                  </a:lnTo>
                  <a:close/>
                </a:path>
              </a:pathLst>
            </a:custGeom>
            <a:gradFill rotWithShape="0">
              <a:gsLst>
                <a:gs pos="0">
                  <a:srgbClr val="da8200"/>
                </a:gs>
                <a:gs pos="50000">
                  <a:srgbClr val="ff9900"/>
                </a:gs>
                <a:gs pos="100000">
                  <a:srgbClr val="da8200"/>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246" name=""/>
            <p:cNvSpPr/>
            <p:nvPr/>
          </p:nvSpPr>
          <p:spPr>
            <a:xfrm>
              <a:off x="605520" y="5366520"/>
              <a:ext cx="1079280" cy="1049760"/>
            </a:xfrm>
            <a:prstGeom prst="rect">
              <a:avLst/>
            </a:prstGeom>
            <a:gradFill rotWithShape="0">
              <a:gsLst>
                <a:gs pos="0">
                  <a:srgbClr val="da8200"/>
                </a:gs>
                <a:gs pos="50000">
                  <a:srgbClr val="ff9900"/>
                </a:gs>
                <a:gs pos="100000">
                  <a:srgbClr val="da8200"/>
                </a:gs>
              </a:gsLst>
              <a:lin ang="5400000"/>
            </a:gradFill>
            <a:ln w="0">
              <a:noFill/>
            </a:ln>
          </p:spPr>
          <p:style>
            <a:lnRef idx="0"/>
            <a:fillRef idx="0"/>
            <a:effectRef idx="0"/>
            <a:fontRef idx="minor"/>
          </p:style>
          <p:txBody>
            <a:bodyPr lIns="3960" rIns="3960" tIns="0" bIns="0" anchor="ctr">
              <a:normAutofit/>
            </a:bodyPr>
            <a:p>
              <a:pPr marL="343080" indent="-343080" algn="ct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Option</a:t>
              </a:r>
              <a:endParaRPr b="0" lang="en-US" sz="2400" strike="noStrike" u="none">
                <a:solidFill>
                  <a:srgbClr val="ffffff"/>
                </a:solidFill>
                <a:effectLst/>
                <a:uFillTx/>
                <a:latin typeface="Times New Roman"/>
              </a:endParaRPr>
            </a:p>
            <a:p>
              <a:pPr marL="343080" indent="-343080" algn="ct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C</a:t>
              </a:r>
              <a:endParaRPr b="0" lang="en-US" sz="2400" strike="noStrike" u="none">
                <a:solidFill>
                  <a:srgbClr val="ffffff"/>
                </a:solidFill>
                <a:effectLst/>
                <a:uFillTx/>
                <a:latin typeface="Times New Roman"/>
              </a:endParaRPr>
            </a:p>
          </p:txBody>
        </p:sp>
      </p:grpSp>
      <p:sp>
        <p:nvSpPr>
          <p:cNvPr id="4247" name=""/>
          <p:cNvSpPr/>
          <p:nvPr/>
        </p:nvSpPr>
        <p:spPr>
          <a:xfrm>
            <a:off x="468000" y="1992240"/>
            <a:ext cx="8344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Actions</a:t>
            </a:r>
            <a:endParaRPr b="0" lang="en-US" sz="1400" strike="noStrike" u="none">
              <a:solidFill>
                <a:srgbClr val="ffffff"/>
              </a:solidFill>
              <a:effectLst/>
              <a:uFillTx/>
              <a:latin typeface="Times New Roman"/>
            </a:endParaRPr>
          </a:p>
        </p:txBody>
      </p:sp>
      <p:sp>
        <p:nvSpPr>
          <p:cNvPr id="4248" name=""/>
          <p:cNvSpPr/>
          <p:nvPr/>
        </p:nvSpPr>
        <p:spPr>
          <a:xfrm>
            <a:off x="7441920" y="1752480"/>
            <a:ext cx="127008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FOR DISCUSSION</a:t>
            </a:r>
            <a:endParaRPr b="0" lang="en-US" sz="1000" strike="noStrike" u="none">
              <a:solidFill>
                <a:srgbClr val="ffffff"/>
              </a:solidFill>
              <a:effectLst/>
              <a:uFillTx/>
              <a:latin typeface="Times New Roman"/>
            </a:endParaRPr>
          </a:p>
        </p:txBody>
      </p:sp>
      <p:sp>
        <p:nvSpPr>
          <p:cNvPr id="4249" name=""/>
          <p:cNvSpPr/>
          <p:nvPr/>
        </p:nvSpPr>
        <p:spPr>
          <a:xfrm>
            <a:off x="7439040" y="1781280"/>
            <a:ext cx="1276200" cy="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250" name=""/>
          <p:cNvSpPr/>
          <p:nvPr/>
        </p:nvSpPr>
        <p:spPr>
          <a:xfrm>
            <a:off x="7439040" y="1947960"/>
            <a:ext cx="1276200" cy="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251" name=""/>
          <p:cNvSpPr/>
          <p:nvPr/>
        </p:nvSpPr>
        <p:spPr>
          <a:xfrm>
            <a:off x="2003400" y="2225520"/>
            <a:ext cx="6912000" cy="1374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Establishment of a level playing field for competition among them and with new entrants:</a:t>
            </a:r>
            <a:endParaRPr b="0" lang="en-US" sz="1400" strike="noStrike" u="none">
              <a:solidFill>
                <a:srgbClr val="ffffff"/>
              </a:solidFill>
              <a:effectLst/>
              <a:uFillTx/>
              <a:latin typeface="Times New Roman"/>
            </a:endParaRPr>
          </a:p>
          <a:p>
            <a:pPr lvl="1" marL="457200">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 Reorganize into approximately same size and cost structure </a:t>
            </a:r>
            <a:endParaRPr b="0" lang="en-US" sz="1400" strike="noStrike" u="none">
              <a:solidFill>
                <a:srgbClr val="ffffff"/>
              </a:solidFill>
              <a:effectLst/>
              <a:uFillTx/>
              <a:latin typeface="Times New Roman"/>
            </a:endParaRPr>
          </a:p>
          <a:p>
            <a:pPr lvl="1" marL="457200">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 Establish strict codes of conduct between affiliates</a:t>
            </a:r>
            <a:endParaRPr b="0" lang="en-US" sz="1400" strike="noStrike" u="none">
              <a:solidFill>
                <a:srgbClr val="ffffff"/>
              </a:solidFill>
              <a:effectLst/>
              <a:uFillTx/>
              <a:latin typeface="Times New Roman"/>
            </a:endParaRPr>
          </a:p>
          <a:p>
            <a:pPr lvl="1" marL="457200">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 Ensure the existence of clear and workable anti-competitive regulation</a:t>
            </a:r>
            <a:endParaRPr b="0" lang="en-US" sz="1400" strike="noStrike" u="none">
              <a:solidFill>
                <a:srgbClr val="ffffff"/>
              </a:solidFill>
              <a:effectLst/>
              <a:uFillTx/>
              <a:latin typeface="Times New Roman"/>
            </a:endParaRPr>
          </a:p>
          <a:p>
            <a:pPr lvl="1" marL="457200">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p:txBody>
      </p:sp>
      <p:sp>
        <p:nvSpPr>
          <p:cNvPr id="4252" name=""/>
          <p:cNvSpPr/>
          <p:nvPr/>
        </p:nvSpPr>
        <p:spPr>
          <a:xfrm>
            <a:off x="2003400" y="3836880"/>
            <a:ext cx="6912000" cy="11613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Public offering of most of the equity:</a:t>
            </a:r>
            <a:endParaRPr b="0" lang="en-US" sz="1400" strike="noStrike" u="none">
              <a:solidFill>
                <a:srgbClr val="ffffff"/>
              </a:solidFill>
              <a:effectLst/>
              <a:uFillTx/>
              <a:latin typeface="Times New Roman"/>
            </a:endParaRPr>
          </a:p>
          <a:p>
            <a:pPr lvl="1" marL="457200">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 Resources should be obtained from the financial markets, not from the tax payers</a:t>
            </a:r>
            <a:endParaRPr b="0" lang="en-US" sz="1400" strike="noStrike" u="none">
              <a:solidFill>
                <a:srgbClr val="ffffff"/>
              </a:solidFill>
              <a:effectLst/>
              <a:uFillTx/>
              <a:latin typeface="Times New Roman"/>
            </a:endParaRPr>
          </a:p>
          <a:p>
            <a:pPr lvl="1" marL="457200">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 Corporations should be public and respond to shareholder’s concerns regarding: returns, environment, management efficiency...</a:t>
            </a:r>
            <a:endParaRPr b="0" lang="en-US" sz="1400" strike="noStrike" u="none">
              <a:solidFill>
                <a:srgbClr val="ffffff"/>
              </a:solidFill>
              <a:effectLst/>
              <a:uFillTx/>
              <a:latin typeface="Times New Roman"/>
            </a:endParaRPr>
          </a:p>
        </p:txBody>
      </p:sp>
      <p:sp>
        <p:nvSpPr>
          <p:cNvPr id="4253" name=""/>
          <p:cNvSpPr/>
          <p:nvPr/>
        </p:nvSpPr>
        <p:spPr>
          <a:xfrm>
            <a:off x="2003400" y="5226120"/>
            <a:ext cx="6912000" cy="1374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State corporations ruled by corporate regulation:</a:t>
            </a:r>
            <a:endParaRPr b="0" lang="en-US" sz="1400" strike="noStrike" u="none">
              <a:solidFill>
                <a:srgbClr val="ffffff"/>
              </a:solidFill>
              <a:effectLst/>
              <a:uFillTx/>
              <a:latin typeface="Times New Roman"/>
            </a:endParaRPr>
          </a:p>
          <a:p>
            <a:pPr lvl="1" marL="457200">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 These corporations should be excluded of the Foreign Sovereign Immunity Act or equivalent</a:t>
            </a:r>
            <a:endParaRPr b="0" lang="en-US" sz="1400" strike="noStrike" u="none">
              <a:solidFill>
                <a:srgbClr val="ffffff"/>
              </a:solidFill>
              <a:effectLst/>
              <a:uFillTx/>
              <a:latin typeface="Times New Roman"/>
            </a:endParaRPr>
          </a:p>
          <a:p>
            <a:pPr lvl="1" marL="457200">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 Counterparts should be able to enter workable and financeable agreements with these entities.</a:t>
            </a:r>
            <a:endParaRPr b="0" lang="en-US" sz="1400" strike="noStrike" u="none">
              <a:solidFill>
                <a:srgbClr val="ffffff"/>
              </a:solidFill>
              <a:effectLst/>
              <a:uFillTx/>
              <a:latin typeface="Times New Roman"/>
            </a:endParaRPr>
          </a:p>
          <a:p>
            <a:pPr lvl="1" marL="457200">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 These entities should work outside of the National budget.</a:t>
            </a:r>
            <a:endParaRPr b="0" lang="en-US" sz="1400" strike="noStrike" u="none">
              <a:solidFill>
                <a:srgbClr val="ffffff"/>
              </a:solidFill>
              <a:effectLst/>
              <a:uFillTx/>
              <a:latin typeface="Times New Roman"/>
            </a:endParaRPr>
          </a:p>
        </p:txBody>
      </p:sp>
      <p:sp>
        <p:nvSpPr>
          <p:cNvPr id="2" name="PlaceHolder 1"/>
          <p:cNvSpPr>
            <a:spLocks noGrp="1"/>
          </p:cNvSpPr>
          <p:nvPr>
            <p:ph type="sldNum" idx="3"/>
          </p:nvPr>
        </p:nvSpPr>
        <p:spPr/>
        <p:txBody>
          <a:bodyPr/>
          <a:p>
            <a:fld id="{8D4D8150-E869-4562-8929-AAA1DEFD4C75}" type="slidenum">
              <a:t>46</a:t>
            </a:fld>
          </a:p>
        </p:txBody>
      </p:sp>
    </p:spTree>
  </p:cSld>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4254" name=""/>
          <p:cNvSpPr/>
          <p:nvPr/>
        </p:nvSpPr>
        <p:spPr>
          <a:xfrm>
            <a:off x="1802160" y="3152880"/>
            <a:ext cx="5781240" cy="5209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00"/>
                </a:solidFill>
                <a:effectLst/>
                <a:uFillTx/>
                <a:latin typeface="Times New Roman"/>
              </a:rPr>
              <a:t>Guaranteeing a competitive fuel supply</a:t>
            </a:r>
            <a:endParaRPr b="0" lang="en-US" sz="2800" strike="noStrike" u="none">
              <a:solidFill>
                <a:srgbClr val="ffffff"/>
              </a:solidFill>
              <a:effectLst/>
              <a:uFillTx/>
              <a:latin typeface="Times New Roman"/>
            </a:endParaRPr>
          </a:p>
        </p:txBody>
      </p:sp>
      <p:graphicFrame>
        <p:nvGraphicFramePr>
          <p:cNvPr id="4255" name=""/>
          <p:cNvGraphicFramePr/>
          <p:nvPr/>
        </p:nvGraphicFramePr>
        <p:xfrm>
          <a:off x="8547120" y="0"/>
          <a:ext cx="595440" cy="587520"/>
        </p:xfrm>
        <a:graphic>
          <a:graphicData uri="http://schemas.openxmlformats.org/presentationml/2006/ole">
            <p:oleObj r:id="rId1" spid="">
              <p:embed/>
              <p:pic>
                <p:nvPicPr>
                  <p:cNvPr id="4256" name="" descr=""/>
                  <p:cNvPicPr/>
                  <p:nvPr/>
                </p:nvPicPr>
                <p:blipFill>
                  <a:blip r:embed="rId2"/>
                  <a:stretch/>
                </p:blipFill>
                <p:spPr>
                  <a:xfrm>
                    <a:off x="8547120" y="0"/>
                    <a:ext cx="595440" cy="587520"/>
                  </a:xfrm>
                  <a:prstGeom prst="rect">
                    <a:avLst/>
                  </a:prstGeom>
                  <a:noFill/>
                  <a:ln w="0">
                    <a:noFill/>
                  </a:ln>
                </p:spPr>
              </p:pic>
            </p:oleObj>
          </a:graphicData>
        </a:graphic>
      </p:graphicFrame>
      <p:sp>
        <p:nvSpPr>
          <p:cNvPr id="2" name="PlaceHolder 1"/>
          <p:cNvSpPr>
            <a:spLocks noGrp="1"/>
          </p:cNvSpPr>
          <p:nvPr>
            <p:ph type="sldNum" idx="3"/>
          </p:nvPr>
        </p:nvSpPr>
        <p:spPr/>
        <p:txBody>
          <a:bodyPr/>
          <a:p>
            <a:fld id="{993637FA-B3CC-417F-AED1-A89604C3156D}" type="slidenum">
              <a:t>47</a:t>
            </a:fld>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4257" name=""/>
          <p:cNvSpPr/>
          <p:nvPr/>
        </p:nvSpPr>
        <p:spPr>
          <a:xfrm>
            <a:off x="1341360" y="2962440"/>
            <a:ext cx="6442200" cy="9478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00"/>
                </a:solidFill>
                <a:effectLst/>
                <a:uFillTx/>
                <a:latin typeface="Times New Roman"/>
              </a:rPr>
              <a:t>Establishing a competitive market structure.</a:t>
            </a:r>
            <a:endParaRPr b="0" lang="en-US" sz="2800" strike="noStrike" u="none">
              <a:solidFill>
                <a:srgbClr val="ffffff"/>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00"/>
                </a:solidFill>
                <a:effectLst/>
                <a:uFillTx/>
                <a:latin typeface="Times New Roman"/>
              </a:rPr>
              <a:t>Pool, bilateral or both.</a:t>
            </a:r>
            <a:endParaRPr b="0" lang="en-US" sz="2800" strike="noStrike" u="none">
              <a:solidFill>
                <a:srgbClr val="ffffff"/>
              </a:solidFill>
              <a:effectLst/>
              <a:uFillTx/>
              <a:latin typeface="Times New Roman"/>
            </a:endParaRPr>
          </a:p>
        </p:txBody>
      </p:sp>
      <p:sp>
        <p:nvSpPr>
          <p:cNvPr id="4258" name=""/>
          <p:cNvSpPr/>
          <p:nvPr/>
        </p:nvSpPr>
        <p:spPr>
          <a:xfrm>
            <a:off x="2971800" y="4952880"/>
            <a:ext cx="5867280" cy="15570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For this section Mark Schroeder could discuss the evolution of the England and Wales markets and Richard Tabors could argue for a bilateral vs.. a centralized market.</a:t>
            </a:r>
            <a:endParaRPr b="0" lang="en-US" sz="2400" strike="noStrike" u="none">
              <a:solidFill>
                <a:srgbClr val="ffffff"/>
              </a:solidFill>
              <a:effectLst/>
              <a:uFillTx/>
              <a:latin typeface="Times New Roman"/>
            </a:endParaRPr>
          </a:p>
        </p:txBody>
      </p:sp>
      <p:graphicFrame>
        <p:nvGraphicFramePr>
          <p:cNvPr id="4259" name=""/>
          <p:cNvGraphicFramePr/>
          <p:nvPr/>
        </p:nvGraphicFramePr>
        <p:xfrm>
          <a:off x="8547120" y="0"/>
          <a:ext cx="595440" cy="587520"/>
        </p:xfrm>
        <a:graphic>
          <a:graphicData uri="http://schemas.openxmlformats.org/presentationml/2006/ole">
            <p:oleObj r:id="rId1" spid="">
              <p:embed/>
              <p:pic>
                <p:nvPicPr>
                  <p:cNvPr id="4260" name="" descr=""/>
                  <p:cNvPicPr/>
                  <p:nvPr/>
                </p:nvPicPr>
                <p:blipFill>
                  <a:blip r:embed="rId2"/>
                  <a:stretch/>
                </p:blipFill>
                <p:spPr>
                  <a:xfrm>
                    <a:off x="8547120" y="0"/>
                    <a:ext cx="595440" cy="587520"/>
                  </a:xfrm>
                  <a:prstGeom prst="rect">
                    <a:avLst/>
                  </a:prstGeom>
                  <a:noFill/>
                  <a:ln w="0">
                    <a:noFill/>
                  </a:ln>
                </p:spPr>
              </p:pic>
            </p:oleObj>
          </a:graphicData>
        </a:graphic>
      </p:graphicFrame>
      <p:sp>
        <p:nvSpPr>
          <p:cNvPr id="2" name="PlaceHolder 1"/>
          <p:cNvSpPr>
            <a:spLocks noGrp="1"/>
          </p:cNvSpPr>
          <p:nvPr>
            <p:ph type="sldNum" idx="3"/>
          </p:nvPr>
        </p:nvSpPr>
        <p:spPr/>
        <p:txBody>
          <a:bodyPr/>
          <a:p>
            <a:fld id="{EC91A959-A814-49BD-A061-330FEC127FE4}" type="slidenum">
              <a:t>48</a:t>
            </a:fld>
          </a:p>
        </p:txBody>
      </p:sp>
    </p:spTree>
  </p:cSld>
  <mc:AlternateContent>
    <mc:Choice Requires="p14">
      <p:transition spd="slow" p14:dur="2000"/>
    </mc:Choice>
    <mc:Fallback>
      <p:transition spd="slow"/>
    </mc:Fallback>
  </mc:AlternateContent>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4261" name=""/>
          <p:cNvSpPr/>
          <p:nvPr/>
        </p:nvSpPr>
        <p:spPr>
          <a:xfrm>
            <a:off x="2666880" y="3152880"/>
            <a:ext cx="3789360" cy="5209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00"/>
                </a:solidFill>
                <a:effectLst/>
                <a:uFillTx/>
                <a:latin typeface="Times New Roman"/>
              </a:rPr>
              <a:t>The role of the regulators</a:t>
            </a:r>
            <a:endParaRPr b="0" lang="en-US" sz="2800" strike="noStrike" u="none">
              <a:solidFill>
                <a:srgbClr val="ffffff"/>
              </a:solidFill>
              <a:effectLst/>
              <a:uFillTx/>
              <a:latin typeface="Times New Roman"/>
            </a:endParaRPr>
          </a:p>
        </p:txBody>
      </p:sp>
      <p:sp>
        <p:nvSpPr>
          <p:cNvPr id="4262" name=""/>
          <p:cNvSpPr/>
          <p:nvPr/>
        </p:nvSpPr>
        <p:spPr>
          <a:xfrm>
            <a:off x="2664000" y="5070600"/>
            <a:ext cx="6480000" cy="8254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Maybe Rick Shapiro’s and Mark Schroeder’s teams could help with this one</a:t>
            </a:r>
            <a:endParaRPr b="0" lang="en-US" sz="2400" strike="noStrike" u="none">
              <a:solidFill>
                <a:srgbClr val="ffffff"/>
              </a:solidFill>
              <a:effectLst/>
              <a:uFillTx/>
              <a:latin typeface="Times New Roman"/>
            </a:endParaRPr>
          </a:p>
        </p:txBody>
      </p:sp>
      <p:graphicFrame>
        <p:nvGraphicFramePr>
          <p:cNvPr id="4263" name=""/>
          <p:cNvGraphicFramePr/>
          <p:nvPr/>
        </p:nvGraphicFramePr>
        <p:xfrm>
          <a:off x="8547120" y="0"/>
          <a:ext cx="595440" cy="587520"/>
        </p:xfrm>
        <a:graphic>
          <a:graphicData uri="http://schemas.openxmlformats.org/presentationml/2006/ole">
            <p:oleObj r:id="rId1" spid="">
              <p:embed/>
              <p:pic>
                <p:nvPicPr>
                  <p:cNvPr id="4264" name="" descr=""/>
                  <p:cNvPicPr/>
                  <p:nvPr/>
                </p:nvPicPr>
                <p:blipFill>
                  <a:blip r:embed="rId2"/>
                  <a:stretch/>
                </p:blipFill>
                <p:spPr>
                  <a:xfrm>
                    <a:off x="8547120" y="0"/>
                    <a:ext cx="595440" cy="587520"/>
                  </a:xfrm>
                  <a:prstGeom prst="rect">
                    <a:avLst/>
                  </a:prstGeom>
                  <a:noFill/>
                  <a:ln w="0">
                    <a:noFill/>
                  </a:ln>
                </p:spPr>
              </p:pic>
            </p:oleObj>
          </a:graphicData>
        </a:graphic>
      </p:graphicFrame>
      <p:sp>
        <p:nvSpPr>
          <p:cNvPr id="2" name="PlaceHolder 1"/>
          <p:cNvSpPr>
            <a:spLocks noGrp="1"/>
          </p:cNvSpPr>
          <p:nvPr>
            <p:ph type="sldNum" idx="3"/>
          </p:nvPr>
        </p:nvSpPr>
        <p:spPr/>
        <p:txBody>
          <a:bodyPr/>
          <a:p>
            <a:fld id="{52F80DE5-AC1E-4387-9EB4-156883589CBB}" type="slidenum">
              <a:t>49</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56" name=""/>
          <p:cNvSpPr/>
          <p:nvPr/>
        </p:nvSpPr>
        <p:spPr>
          <a:xfrm>
            <a:off x="2181240" y="3043080"/>
            <a:ext cx="2209680" cy="851040"/>
          </a:xfrm>
          <a:prstGeom prst="ellipse">
            <a:avLst/>
          </a:prstGeom>
          <a:gradFill rotWithShape="0">
            <a:gsLst>
              <a:gs pos="0">
                <a:srgbClr val="c17300"/>
              </a:gs>
              <a:gs pos="50000">
                <a:srgbClr val="ff9900"/>
              </a:gs>
              <a:gs pos="100000">
                <a:srgbClr val="c17300"/>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7" name="PlaceHolder 1"/>
          <p:cNvSpPr>
            <a:spLocks noGrp="1"/>
          </p:cNvSpPr>
          <p:nvPr>
            <p:ph type="title"/>
          </p:nvPr>
        </p:nvSpPr>
        <p:spPr>
          <a:xfrm>
            <a:off x="360360" y="495360"/>
            <a:ext cx="8570880" cy="1006560"/>
          </a:xfrm>
          <a:prstGeom prst="rect">
            <a:avLst/>
          </a:prstGeom>
          <a:noFill/>
          <a:ln w="0">
            <a:noFill/>
          </a:ln>
        </p:spPr>
        <p:txBody>
          <a:bodyPr lIns="92160" rIns="92160" tIns="46080" bIns="4608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00"/>
                </a:solidFill>
                <a:effectLst/>
                <a:uFillTx/>
                <a:latin typeface="Arial"/>
              </a:rPr>
              <a:t>Mainly due to technological change, some segments of the electric industry do not need to be part of a monopoly anymore.  In fact, competition and customer choice in this sector will reduce costs.</a:t>
            </a:r>
            <a:endParaRPr b="0" lang="en-US" sz="1800" strike="noStrike" u="none">
              <a:solidFill>
                <a:srgbClr val="ffff00"/>
              </a:solidFill>
              <a:effectLst/>
              <a:uFillTx/>
              <a:latin typeface="Times New Roman"/>
            </a:endParaRPr>
          </a:p>
        </p:txBody>
      </p:sp>
      <p:pic>
        <p:nvPicPr>
          <p:cNvPr id="58" name="" descr=""/>
          <p:cNvPicPr/>
          <p:nvPr/>
        </p:nvPicPr>
        <p:blipFill>
          <a:blip r:embed="rId1"/>
          <a:stretch/>
        </p:blipFill>
        <p:spPr>
          <a:xfrm>
            <a:off x="2209680" y="1757520"/>
            <a:ext cx="2362320" cy="1143000"/>
          </a:xfrm>
          <a:prstGeom prst="rect">
            <a:avLst/>
          </a:prstGeom>
          <a:noFill/>
          <a:ln w="0">
            <a:noFill/>
          </a:ln>
        </p:spPr>
      </p:pic>
      <p:pic>
        <p:nvPicPr>
          <p:cNvPr id="59" name="" descr=""/>
          <p:cNvPicPr/>
          <p:nvPr/>
        </p:nvPicPr>
        <p:blipFill>
          <a:blip r:embed="rId2"/>
          <a:stretch/>
        </p:blipFill>
        <p:spPr>
          <a:xfrm>
            <a:off x="2338560" y="5208480"/>
            <a:ext cx="1631880" cy="657360"/>
          </a:xfrm>
          <a:prstGeom prst="rect">
            <a:avLst/>
          </a:prstGeom>
          <a:noFill/>
          <a:ln w="0">
            <a:noFill/>
          </a:ln>
        </p:spPr>
      </p:pic>
      <p:pic>
        <p:nvPicPr>
          <p:cNvPr id="60" name="" descr=""/>
          <p:cNvPicPr/>
          <p:nvPr/>
        </p:nvPicPr>
        <p:blipFill>
          <a:blip r:embed="rId3"/>
          <a:stretch/>
        </p:blipFill>
        <p:spPr>
          <a:xfrm>
            <a:off x="2209680" y="6046920"/>
            <a:ext cx="2030400" cy="554040"/>
          </a:xfrm>
          <a:prstGeom prst="rect">
            <a:avLst/>
          </a:prstGeom>
          <a:noFill/>
          <a:ln w="0">
            <a:noFill/>
          </a:ln>
        </p:spPr>
      </p:pic>
      <p:sp>
        <p:nvSpPr>
          <p:cNvPr id="61" name=""/>
          <p:cNvSpPr/>
          <p:nvPr/>
        </p:nvSpPr>
        <p:spPr>
          <a:xfrm>
            <a:off x="193680" y="2243160"/>
            <a:ext cx="167652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Generation</a:t>
            </a:r>
            <a:endParaRPr b="0" lang="en-US" sz="1800" strike="noStrike" u="none">
              <a:solidFill>
                <a:srgbClr val="ffffff"/>
              </a:solidFill>
              <a:effectLst/>
              <a:uFillTx/>
              <a:latin typeface="Times New Roman"/>
            </a:endParaRPr>
          </a:p>
        </p:txBody>
      </p:sp>
      <p:sp>
        <p:nvSpPr>
          <p:cNvPr id="62" name=""/>
          <p:cNvSpPr/>
          <p:nvPr/>
        </p:nvSpPr>
        <p:spPr>
          <a:xfrm>
            <a:off x="117360" y="4110120"/>
            <a:ext cx="182880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Transmission</a:t>
            </a:r>
            <a:endParaRPr b="0" lang="en-US" sz="1800" strike="noStrike" u="none">
              <a:solidFill>
                <a:srgbClr val="ffffff"/>
              </a:solidFill>
              <a:effectLst/>
              <a:uFillTx/>
              <a:latin typeface="Times New Roman"/>
            </a:endParaRPr>
          </a:p>
        </p:txBody>
      </p:sp>
      <p:sp>
        <p:nvSpPr>
          <p:cNvPr id="63" name=""/>
          <p:cNvSpPr/>
          <p:nvPr/>
        </p:nvSpPr>
        <p:spPr>
          <a:xfrm>
            <a:off x="369720" y="5065560"/>
            <a:ext cx="1324080" cy="3682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Distribution</a:t>
            </a:r>
            <a:endParaRPr b="0" lang="en-US" sz="1800" strike="noStrike" u="none">
              <a:solidFill>
                <a:srgbClr val="ffffff"/>
              </a:solidFill>
              <a:effectLst/>
              <a:uFillTx/>
              <a:latin typeface="Times New Roman"/>
            </a:endParaRPr>
          </a:p>
        </p:txBody>
      </p:sp>
      <p:sp>
        <p:nvSpPr>
          <p:cNvPr id="64" name=""/>
          <p:cNvSpPr/>
          <p:nvPr/>
        </p:nvSpPr>
        <p:spPr>
          <a:xfrm>
            <a:off x="268200" y="6046920"/>
            <a:ext cx="1527480" cy="3682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Retail Market</a:t>
            </a:r>
            <a:endParaRPr b="0" lang="en-US" sz="1800" strike="noStrike" u="none">
              <a:solidFill>
                <a:srgbClr val="ffffff"/>
              </a:solidFill>
              <a:effectLst/>
              <a:uFillTx/>
              <a:latin typeface="Times New Roman"/>
            </a:endParaRPr>
          </a:p>
        </p:txBody>
      </p:sp>
      <p:sp>
        <p:nvSpPr>
          <p:cNvPr id="65" name=""/>
          <p:cNvSpPr/>
          <p:nvPr/>
        </p:nvSpPr>
        <p:spPr>
          <a:xfrm>
            <a:off x="1031760" y="4424400"/>
            <a:ext cx="0" cy="685800"/>
          </a:xfrm>
          <a:prstGeom prst="line">
            <a:avLst/>
          </a:prstGeom>
          <a:ln cap="sq" w="12600">
            <a:solidFill>
              <a:srgbClr val="ffffff"/>
            </a:solidFill>
            <a:miter/>
            <a:tailEnd len="sm" type="triangle" w="sm"/>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6" name=""/>
          <p:cNvSpPr/>
          <p:nvPr/>
        </p:nvSpPr>
        <p:spPr>
          <a:xfrm>
            <a:off x="1031760" y="5391000"/>
            <a:ext cx="0" cy="685800"/>
          </a:xfrm>
          <a:prstGeom prst="line">
            <a:avLst/>
          </a:prstGeom>
          <a:ln cap="sq" w="12600">
            <a:solidFill>
              <a:srgbClr val="ffffff"/>
            </a:solidFill>
            <a:miter/>
            <a:tailEnd len="sm" type="triangle" w="sm"/>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grpSp>
        <p:nvGrpSpPr>
          <p:cNvPr id="67" name=""/>
          <p:cNvGrpSpPr/>
          <p:nvPr/>
        </p:nvGrpSpPr>
        <p:grpSpPr>
          <a:xfrm>
            <a:off x="2209680" y="4218120"/>
            <a:ext cx="2087280" cy="786960"/>
            <a:chOff x="2209680" y="4218120"/>
            <a:chExt cx="2087280" cy="786960"/>
          </a:xfrm>
        </p:grpSpPr>
        <p:grpSp>
          <p:nvGrpSpPr>
            <p:cNvPr id="68" name=""/>
            <p:cNvGrpSpPr/>
            <p:nvPr/>
          </p:nvGrpSpPr>
          <p:grpSpPr>
            <a:xfrm>
              <a:off x="2209680" y="4218120"/>
              <a:ext cx="1108800" cy="785520"/>
              <a:chOff x="2209680" y="4218120"/>
              <a:chExt cx="1108800" cy="785520"/>
            </a:xfrm>
          </p:grpSpPr>
          <p:sp>
            <p:nvSpPr>
              <p:cNvPr id="69" name=""/>
              <p:cNvSpPr/>
              <p:nvPr/>
            </p:nvSpPr>
            <p:spPr>
              <a:xfrm>
                <a:off x="2211120" y="4218120"/>
                <a:ext cx="1105560" cy="784080"/>
              </a:xfrm>
              <a:prstGeom prst="rect">
                <a:avLst/>
              </a:prstGeom>
              <a:solidFill>
                <a:srgbClr val="8080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70" name=""/>
              <p:cNvSpPr/>
              <p:nvPr/>
            </p:nvSpPr>
            <p:spPr>
              <a:xfrm>
                <a:off x="2209680" y="4813920"/>
                <a:ext cx="1108800" cy="189720"/>
              </a:xfrm>
              <a:custGeom>
                <a:avLst/>
                <a:gdLst/>
                <a:ahLst/>
                <a:rect l="l" t="t" r="r" b="b"/>
                <a:pathLst>
                  <a:path w="3053" h="762">
                    <a:moveTo>
                      <a:pt x="0" y="196"/>
                    </a:moveTo>
                    <a:lnTo>
                      <a:pt x="640" y="34"/>
                    </a:lnTo>
                    <a:lnTo>
                      <a:pt x="776" y="16"/>
                    </a:lnTo>
                    <a:lnTo>
                      <a:pt x="992" y="0"/>
                    </a:lnTo>
                    <a:lnTo>
                      <a:pt x="1416" y="21"/>
                    </a:lnTo>
                    <a:lnTo>
                      <a:pt x="1890" y="53"/>
                    </a:lnTo>
                    <a:lnTo>
                      <a:pt x="1931" y="67"/>
                    </a:lnTo>
                    <a:lnTo>
                      <a:pt x="1974" y="88"/>
                    </a:lnTo>
                    <a:lnTo>
                      <a:pt x="2039" y="115"/>
                    </a:lnTo>
                    <a:lnTo>
                      <a:pt x="2143" y="162"/>
                    </a:lnTo>
                    <a:lnTo>
                      <a:pt x="2338" y="196"/>
                    </a:lnTo>
                    <a:lnTo>
                      <a:pt x="2563" y="216"/>
                    </a:lnTo>
                    <a:lnTo>
                      <a:pt x="2835" y="208"/>
                    </a:lnTo>
                    <a:lnTo>
                      <a:pt x="3053" y="157"/>
                    </a:lnTo>
                    <a:lnTo>
                      <a:pt x="3053" y="762"/>
                    </a:lnTo>
                    <a:lnTo>
                      <a:pt x="0" y="762"/>
                    </a:lnTo>
                    <a:lnTo>
                      <a:pt x="0" y="196"/>
                    </a:lnTo>
                    <a:close/>
                  </a:path>
                </a:pathLst>
              </a:custGeom>
              <a:solidFill>
                <a:srgbClr val="804000"/>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71" name=""/>
            <p:cNvSpPr/>
            <p:nvPr/>
          </p:nvSpPr>
          <p:spPr>
            <a:xfrm>
              <a:off x="2420280" y="4318560"/>
              <a:ext cx="896760" cy="201600"/>
            </a:xfrm>
            <a:custGeom>
              <a:avLst/>
              <a:gdLst/>
              <a:ahLst/>
              <a:rect l="l" t="t" r="r" b="b"/>
              <a:pathLst>
                <a:path w="2469" h="810">
                  <a:moveTo>
                    <a:pt x="0" y="810"/>
                  </a:moveTo>
                  <a:lnTo>
                    <a:pt x="1497" y="12"/>
                  </a:lnTo>
                  <a:lnTo>
                    <a:pt x="2469" y="0"/>
                  </a:lnTo>
                </a:path>
              </a:pathLst>
            </a:custGeom>
            <a:noFill/>
            <a:ln w="3240">
              <a:solidFill>
                <a:srgbClr val="a0a0a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72" name=""/>
            <p:cNvGrpSpPr/>
            <p:nvPr/>
          </p:nvGrpSpPr>
          <p:grpSpPr>
            <a:xfrm>
              <a:off x="2212560" y="4263120"/>
              <a:ext cx="1108800" cy="295200"/>
              <a:chOff x="2212560" y="4263120"/>
              <a:chExt cx="1108800" cy="295200"/>
            </a:xfrm>
          </p:grpSpPr>
          <p:grpSp>
            <p:nvGrpSpPr>
              <p:cNvPr id="73" name=""/>
              <p:cNvGrpSpPr/>
              <p:nvPr/>
            </p:nvGrpSpPr>
            <p:grpSpPr>
              <a:xfrm>
                <a:off x="2212560" y="4470840"/>
                <a:ext cx="1108800" cy="87480"/>
                <a:chOff x="2212560" y="4470840"/>
                <a:chExt cx="1108800" cy="87480"/>
              </a:xfrm>
            </p:grpSpPr>
            <p:sp>
              <p:nvSpPr>
                <p:cNvPr id="74" name=""/>
                <p:cNvSpPr/>
                <p:nvPr/>
              </p:nvSpPr>
              <p:spPr>
                <a:xfrm>
                  <a:off x="2212560" y="4476240"/>
                  <a:ext cx="1108800" cy="82080"/>
                </a:xfrm>
                <a:custGeom>
                  <a:avLst/>
                  <a:gdLst/>
                  <a:ahLst/>
                  <a:rect l="l" t="t" r="r" b="b"/>
                  <a:pathLst>
                    <a:path w="3054" h="331">
                      <a:moveTo>
                        <a:pt x="0" y="145"/>
                      </a:moveTo>
                      <a:lnTo>
                        <a:pt x="712" y="0"/>
                      </a:lnTo>
                      <a:lnTo>
                        <a:pt x="3054" y="331"/>
                      </a:lnTo>
                    </a:path>
                  </a:pathLst>
                </a:custGeom>
                <a:noFill/>
                <a:ln w="3240">
                  <a:solidFill>
                    <a:srgbClr val="a0a0a0"/>
                  </a:solidFill>
                  <a:round/>
                </a:ln>
              </p:spPr>
              <p:style>
                <a:lnRef idx="0"/>
                <a:fillRef idx="0"/>
                <a:effectRef idx="0"/>
                <a:fontRef idx="minor"/>
              </p:style>
              <p:txBody>
                <a:bodyPr lIns="90000" rIns="90000" tIns="35280" bIns="35280" anchor="t">
                  <a:noAutofit/>
                </a:bodyPr>
                <a:p>
                  <a:endParaRPr b="0" lang="en-US" sz="2400" strike="noStrike" u="none">
                    <a:solidFill>
                      <a:srgbClr val="ffffff"/>
                    </a:solidFill>
                    <a:effectLst/>
                    <a:uFillTx/>
                    <a:latin typeface="Times New Roman"/>
                  </a:endParaRPr>
                </a:p>
              </p:txBody>
            </p:sp>
            <p:sp>
              <p:nvSpPr>
                <p:cNvPr id="75" name=""/>
                <p:cNvSpPr/>
                <p:nvPr/>
              </p:nvSpPr>
              <p:spPr>
                <a:xfrm>
                  <a:off x="2212560" y="4489920"/>
                  <a:ext cx="1108800" cy="57960"/>
                </a:xfrm>
                <a:custGeom>
                  <a:avLst/>
                  <a:gdLst/>
                  <a:ahLst/>
                  <a:rect l="l" t="t" r="r" b="b"/>
                  <a:pathLst>
                    <a:path w="3053" h="239">
                      <a:moveTo>
                        <a:pt x="0" y="160"/>
                      </a:moveTo>
                      <a:lnTo>
                        <a:pt x="711" y="0"/>
                      </a:lnTo>
                      <a:lnTo>
                        <a:pt x="1115" y="73"/>
                      </a:lnTo>
                      <a:lnTo>
                        <a:pt x="3053" y="239"/>
                      </a:lnTo>
                    </a:path>
                  </a:pathLst>
                </a:custGeom>
                <a:noFill/>
                <a:ln w="3240">
                  <a:solidFill>
                    <a:srgbClr val="a0a0a0"/>
                  </a:solidFill>
                  <a:round/>
                </a:ln>
              </p:spPr>
              <p:style>
                <a:lnRef idx="0"/>
                <a:fillRef idx="0"/>
                <a:effectRef idx="0"/>
                <a:fontRef idx="minor"/>
              </p:style>
              <p:txBody>
                <a:bodyPr lIns="90000" rIns="90000" tIns="11160" bIns="11160" anchor="t">
                  <a:noAutofit/>
                </a:bodyPr>
                <a:p>
                  <a:endParaRPr b="0" lang="en-US" sz="2400" strike="noStrike" u="none">
                    <a:solidFill>
                      <a:srgbClr val="ffffff"/>
                    </a:solidFill>
                    <a:effectLst/>
                    <a:uFillTx/>
                    <a:latin typeface="Times New Roman"/>
                  </a:endParaRPr>
                </a:p>
              </p:txBody>
            </p:sp>
            <p:sp>
              <p:nvSpPr>
                <p:cNvPr id="76" name=""/>
                <p:cNvSpPr/>
                <p:nvPr/>
              </p:nvSpPr>
              <p:spPr>
                <a:xfrm>
                  <a:off x="2212560" y="4470840"/>
                  <a:ext cx="1108800" cy="65520"/>
                </a:xfrm>
                <a:custGeom>
                  <a:avLst/>
                  <a:gdLst/>
                  <a:ahLst/>
                  <a:rect l="l" t="t" r="r" b="b"/>
                  <a:pathLst>
                    <a:path w="3053" h="259">
                      <a:moveTo>
                        <a:pt x="3053" y="147"/>
                      </a:moveTo>
                      <a:lnTo>
                        <a:pt x="2233" y="0"/>
                      </a:lnTo>
                      <a:lnTo>
                        <a:pt x="0" y="259"/>
                      </a:lnTo>
                    </a:path>
                  </a:pathLst>
                </a:custGeom>
                <a:noFill/>
                <a:ln w="3240">
                  <a:solidFill>
                    <a:srgbClr val="a0a0a0"/>
                  </a:solidFill>
                  <a:round/>
                </a:ln>
              </p:spPr>
              <p:style>
                <a:lnRef idx="0"/>
                <a:fillRef idx="0"/>
                <a:effectRef idx="0"/>
                <a:fontRef idx="minor"/>
              </p:style>
              <p:txBody>
                <a:bodyPr lIns="90000" rIns="90000" tIns="18720" bIns="18720" anchor="t">
                  <a:noAutofit/>
                </a:bodyPr>
                <a:p>
                  <a:endParaRPr b="0" lang="en-US" sz="2400" strike="noStrike" u="none">
                    <a:solidFill>
                      <a:srgbClr val="ffffff"/>
                    </a:solidFill>
                    <a:effectLst/>
                    <a:uFillTx/>
                    <a:latin typeface="Times New Roman"/>
                  </a:endParaRPr>
                </a:p>
              </p:txBody>
            </p:sp>
            <p:sp>
              <p:nvSpPr>
                <p:cNvPr id="77" name=""/>
                <p:cNvSpPr/>
                <p:nvPr/>
              </p:nvSpPr>
              <p:spPr>
                <a:xfrm>
                  <a:off x="2212560" y="4485600"/>
                  <a:ext cx="1108800" cy="62280"/>
                </a:xfrm>
                <a:custGeom>
                  <a:avLst/>
                  <a:gdLst/>
                  <a:ahLst/>
                  <a:rect l="l" t="t" r="r" b="b"/>
                  <a:pathLst>
                    <a:path w="3054" h="257">
                      <a:moveTo>
                        <a:pt x="3054" y="128"/>
                      </a:moveTo>
                      <a:lnTo>
                        <a:pt x="2239" y="0"/>
                      </a:lnTo>
                      <a:lnTo>
                        <a:pt x="1057" y="129"/>
                      </a:lnTo>
                      <a:lnTo>
                        <a:pt x="0" y="257"/>
                      </a:lnTo>
                    </a:path>
                  </a:pathLst>
                </a:custGeom>
                <a:noFill/>
                <a:ln w="3240">
                  <a:solidFill>
                    <a:srgbClr val="a0a0a0"/>
                  </a:solidFill>
                  <a:round/>
                </a:ln>
              </p:spPr>
              <p:style>
                <a:lnRef idx="0"/>
                <a:fillRef idx="0"/>
                <a:effectRef idx="0"/>
                <a:fontRef idx="minor"/>
              </p:style>
              <p:txBody>
                <a:bodyPr lIns="90000" rIns="90000" tIns="15480" bIns="15480" anchor="t">
                  <a:noAutofit/>
                </a:bodyPr>
                <a:p>
                  <a:endParaRPr b="0" lang="en-US" sz="2400" strike="noStrike" u="none">
                    <a:solidFill>
                      <a:srgbClr val="ffffff"/>
                    </a:solidFill>
                    <a:effectLst/>
                    <a:uFillTx/>
                    <a:latin typeface="Times New Roman"/>
                  </a:endParaRPr>
                </a:p>
              </p:txBody>
            </p:sp>
            <p:sp>
              <p:nvSpPr>
                <p:cNvPr id="78" name=""/>
                <p:cNvSpPr/>
                <p:nvPr/>
              </p:nvSpPr>
              <p:spPr>
                <a:xfrm>
                  <a:off x="2212560" y="4494240"/>
                  <a:ext cx="1108800" cy="60840"/>
                </a:xfrm>
                <a:custGeom>
                  <a:avLst/>
                  <a:gdLst/>
                  <a:ahLst/>
                  <a:rect l="l" t="t" r="r" b="b"/>
                  <a:pathLst>
                    <a:path w="3054" h="249">
                      <a:moveTo>
                        <a:pt x="0" y="249"/>
                      </a:moveTo>
                      <a:lnTo>
                        <a:pt x="1475" y="0"/>
                      </a:lnTo>
                      <a:lnTo>
                        <a:pt x="1893" y="89"/>
                      </a:lnTo>
                      <a:lnTo>
                        <a:pt x="3054" y="162"/>
                      </a:lnTo>
                    </a:path>
                  </a:pathLst>
                </a:custGeom>
                <a:noFill/>
                <a:ln w="3240">
                  <a:solidFill>
                    <a:srgbClr val="a0a0a0"/>
                  </a:solidFill>
                  <a:round/>
                </a:ln>
              </p:spPr>
              <p:style>
                <a:lnRef idx="0"/>
                <a:fillRef idx="0"/>
                <a:effectRef idx="0"/>
                <a:fontRef idx="minor"/>
              </p:style>
              <p:txBody>
                <a:bodyPr lIns="90000" rIns="90000" tIns="14040" bIns="14040" anchor="t">
                  <a:noAutofit/>
                </a:bodyPr>
                <a:p>
                  <a:endParaRPr b="0" lang="en-US" sz="2400" strike="noStrike" u="none">
                    <a:solidFill>
                      <a:srgbClr val="ffffff"/>
                    </a:solidFill>
                    <a:effectLst/>
                    <a:uFillTx/>
                    <a:latin typeface="Times New Roman"/>
                  </a:endParaRPr>
                </a:p>
              </p:txBody>
            </p:sp>
            <p:sp>
              <p:nvSpPr>
                <p:cNvPr id="79" name=""/>
                <p:cNvSpPr/>
                <p:nvPr/>
              </p:nvSpPr>
              <p:spPr>
                <a:xfrm>
                  <a:off x="2212560" y="4481280"/>
                  <a:ext cx="1108800" cy="63720"/>
                </a:xfrm>
                <a:custGeom>
                  <a:avLst/>
                  <a:gdLst/>
                  <a:ahLst/>
                  <a:rect l="l" t="t" r="r" b="b"/>
                  <a:pathLst>
                    <a:path w="3053" h="258">
                      <a:moveTo>
                        <a:pt x="0" y="243"/>
                      </a:moveTo>
                      <a:lnTo>
                        <a:pt x="1060" y="91"/>
                      </a:lnTo>
                      <a:lnTo>
                        <a:pt x="1464" y="0"/>
                      </a:lnTo>
                      <a:lnTo>
                        <a:pt x="1904" y="91"/>
                      </a:lnTo>
                      <a:lnTo>
                        <a:pt x="3053" y="258"/>
                      </a:lnTo>
                    </a:path>
                  </a:pathLst>
                </a:custGeom>
                <a:noFill/>
                <a:ln w="3240">
                  <a:solidFill>
                    <a:srgbClr val="a0a0a0"/>
                  </a:solidFill>
                  <a:round/>
                </a:ln>
              </p:spPr>
              <p:style>
                <a:lnRef idx="0"/>
                <a:fillRef idx="0"/>
                <a:effectRef idx="0"/>
                <a:fontRef idx="minor"/>
              </p:style>
              <p:txBody>
                <a:bodyPr lIns="90000" rIns="90000" tIns="16920" bIns="16920" anchor="t">
                  <a:noAutofit/>
                </a:bodyPr>
                <a:p>
                  <a:endParaRPr b="0" lang="en-US" sz="2400" strike="noStrike" u="none">
                    <a:solidFill>
                      <a:srgbClr val="ffffff"/>
                    </a:solidFill>
                    <a:effectLst/>
                    <a:uFillTx/>
                    <a:latin typeface="Times New Roman"/>
                  </a:endParaRPr>
                </a:p>
              </p:txBody>
            </p:sp>
          </p:grpSp>
          <p:sp>
            <p:nvSpPr>
              <p:cNvPr id="80" name=""/>
              <p:cNvSpPr/>
              <p:nvPr/>
            </p:nvSpPr>
            <p:spPr>
              <a:xfrm>
                <a:off x="2377800" y="4263120"/>
                <a:ext cx="938880" cy="122040"/>
              </a:xfrm>
              <a:custGeom>
                <a:avLst/>
                <a:gdLst/>
                <a:ahLst/>
                <a:rect l="l" t="t" r="r" b="b"/>
                <a:pathLst>
                  <a:path w="2586" h="491">
                    <a:moveTo>
                      <a:pt x="0" y="491"/>
                    </a:moveTo>
                    <a:lnTo>
                      <a:pt x="366" y="237"/>
                    </a:lnTo>
                    <a:lnTo>
                      <a:pt x="2586" y="0"/>
                    </a:lnTo>
                  </a:path>
                </a:pathLst>
              </a:custGeom>
              <a:noFill/>
              <a:ln w="3240">
                <a:solidFill>
                  <a:srgbClr val="a0a0a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81" name=""/>
            <p:cNvGrpSpPr/>
            <p:nvPr/>
          </p:nvGrpSpPr>
          <p:grpSpPr>
            <a:xfrm>
              <a:off x="2331360" y="4316760"/>
              <a:ext cx="811440" cy="516960"/>
              <a:chOff x="2331360" y="4316760"/>
              <a:chExt cx="811440" cy="516960"/>
            </a:xfrm>
          </p:grpSpPr>
          <p:grpSp>
            <p:nvGrpSpPr>
              <p:cNvPr id="82" name=""/>
              <p:cNvGrpSpPr/>
              <p:nvPr/>
            </p:nvGrpSpPr>
            <p:grpSpPr>
              <a:xfrm>
                <a:off x="2637720" y="4631040"/>
                <a:ext cx="233280" cy="93600"/>
                <a:chOff x="2637720" y="4631040"/>
                <a:chExt cx="233280" cy="93600"/>
              </a:xfrm>
            </p:grpSpPr>
            <p:sp>
              <p:nvSpPr>
                <p:cNvPr id="83" name=""/>
                <p:cNvSpPr/>
                <p:nvPr/>
              </p:nvSpPr>
              <p:spPr>
                <a:xfrm>
                  <a:off x="2637720" y="4720320"/>
                  <a:ext cx="233280" cy="4320"/>
                </a:xfrm>
                <a:custGeom>
                  <a:avLst/>
                  <a:gdLst/>
                  <a:ahLst/>
                  <a:rect l="l" t="t" r="r" b="b"/>
                  <a:pathLst>
                    <a:path w="642" h="17">
                      <a:moveTo>
                        <a:pt x="0" y="0"/>
                      </a:moveTo>
                      <a:lnTo>
                        <a:pt x="642" y="0"/>
                      </a:lnTo>
                      <a:lnTo>
                        <a:pt x="477" y="17"/>
                      </a:lnTo>
                      <a:lnTo>
                        <a:pt x="183" y="17"/>
                      </a:lnTo>
                      <a:lnTo>
                        <a:pt x="0" y="0"/>
                      </a:lnTo>
                    </a:path>
                  </a:pathLst>
                </a:custGeom>
                <a:noFill/>
                <a:ln w="3240">
                  <a:solidFill>
                    <a:srgbClr val="606060"/>
                  </a:solidFill>
                  <a:round/>
                </a:ln>
              </p:spPr>
              <p:style>
                <a:lnRef idx="0"/>
                <a:fillRef idx="0"/>
                <a:effectRef idx="0"/>
                <a:fontRef idx="minor"/>
              </p:style>
              <p:txBody>
                <a:bodyPr lIns="90000" rIns="90000" tIns="-42480" bIns="-42480" anchor="t">
                  <a:noAutofit/>
                </a:bodyPr>
                <a:p>
                  <a:endParaRPr b="0" lang="en-US" sz="2400" strike="noStrike" u="none">
                    <a:solidFill>
                      <a:srgbClr val="ffffff"/>
                    </a:solidFill>
                    <a:effectLst/>
                    <a:uFillTx/>
                    <a:latin typeface="Times New Roman"/>
                  </a:endParaRPr>
                </a:p>
              </p:txBody>
            </p:sp>
            <p:sp>
              <p:nvSpPr>
                <p:cNvPr id="84" name=""/>
                <p:cNvSpPr/>
                <p:nvPr/>
              </p:nvSpPr>
              <p:spPr>
                <a:xfrm>
                  <a:off x="2657880" y="4631040"/>
                  <a:ext cx="185040" cy="4320"/>
                </a:xfrm>
                <a:custGeom>
                  <a:avLst/>
                  <a:gdLst/>
                  <a:ahLst/>
                  <a:rect l="l" t="t" r="r" b="b"/>
                  <a:pathLst>
                    <a:path w="513" h="19">
                      <a:moveTo>
                        <a:pt x="0" y="19"/>
                      </a:moveTo>
                      <a:lnTo>
                        <a:pt x="127" y="0"/>
                      </a:lnTo>
                      <a:lnTo>
                        <a:pt x="513" y="0"/>
                      </a:lnTo>
                      <a:lnTo>
                        <a:pt x="384" y="19"/>
                      </a:lnTo>
                      <a:lnTo>
                        <a:pt x="0" y="19"/>
                      </a:lnTo>
                    </a:path>
                  </a:pathLst>
                </a:custGeom>
                <a:noFill/>
                <a:ln w="3240">
                  <a:solidFill>
                    <a:srgbClr val="606060"/>
                  </a:solidFill>
                  <a:round/>
                </a:ln>
              </p:spPr>
              <p:style>
                <a:lnRef idx="0"/>
                <a:fillRef idx="0"/>
                <a:effectRef idx="0"/>
                <a:fontRef idx="minor"/>
              </p:style>
              <p:txBody>
                <a:bodyPr lIns="90000" rIns="90000" tIns="-42480" bIns="-42480" anchor="t">
                  <a:noAutofit/>
                </a:bodyPr>
                <a:p>
                  <a:endParaRPr b="0" lang="en-US" sz="2400" strike="noStrike" u="none">
                    <a:solidFill>
                      <a:srgbClr val="ffffff"/>
                    </a:solidFill>
                    <a:effectLst/>
                    <a:uFillTx/>
                    <a:latin typeface="Times New Roman"/>
                  </a:endParaRPr>
                </a:p>
              </p:txBody>
            </p:sp>
          </p:grpSp>
          <p:grpSp>
            <p:nvGrpSpPr>
              <p:cNvPr id="85" name=""/>
              <p:cNvGrpSpPr/>
              <p:nvPr/>
            </p:nvGrpSpPr>
            <p:grpSpPr>
              <a:xfrm>
                <a:off x="2616840" y="4631040"/>
                <a:ext cx="285840" cy="202680"/>
                <a:chOff x="2616840" y="4631040"/>
                <a:chExt cx="285840" cy="202680"/>
              </a:xfrm>
            </p:grpSpPr>
            <p:sp>
              <p:nvSpPr>
                <p:cNvPr id="86" name=""/>
                <p:cNvSpPr/>
                <p:nvPr/>
              </p:nvSpPr>
              <p:spPr>
                <a:xfrm flipH="1">
                  <a:off x="2616840" y="4635360"/>
                  <a:ext cx="40680" cy="18972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87" name=""/>
                <p:cNvSpPr/>
                <p:nvPr/>
              </p:nvSpPr>
              <p:spPr>
                <a:xfrm flipH="1">
                  <a:off x="2683800" y="4635360"/>
                  <a:ext cx="20160" cy="18972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88" name=""/>
                <p:cNvSpPr/>
                <p:nvPr/>
              </p:nvSpPr>
              <p:spPr>
                <a:xfrm>
                  <a:off x="2796840" y="4635360"/>
                  <a:ext cx="33480" cy="19836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89" name=""/>
                <p:cNvSpPr/>
                <p:nvPr/>
              </p:nvSpPr>
              <p:spPr>
                <a:xfrm>
                  <a:off x="2843280" y="4631040"/>
                  <a:ext cx="59400" cy="19836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90" name=""/>
              <p:cNvSpPr/>
              <p:nvPr/>
            </p:nvSpPr>
            <p:spPr>
              <a:xfrm flipH="1">
                <a:off x="2696760" y="4635360"/>
                <a:ext cx="106920" cy="84960"/>
              </a:xfrm>
              <a:prstGeom prst="line">
                <a:avLst/>
              </a:prstGeom>
              <a:ln w="3240">
                <a:solidFill>
                  <a:srgbClr val="606060"/>
                </a:solidFill>
                <a:miter/>
              </a:ln>
            </p:spPr>
            <p:style>
              <a:lnRef idx="0"/>
              <a:fillRef idx="0"/>
              <a:effectRef idx="0"/>
              <a:fontRef idx="minor"/>
            </p:style>
            <p:txBody>
              <a:bodyPr lIns="90000" rIns="90000" tIns="38160" bIns="38160" anchor="t">
                <a:noAutofit/>
              </a:bodyPr>
              <a:p>
                <a:endParaRPr b="0" lang="en-US" sz="2400" strike="noStrike" u="none">
                  <a:solidFill>
                    <a:srgbClr val="ffffff"/>
                  </a:solidFill>
                  <a:effectLst/>
                  <a:uFillTx/>
                  <a:latin typeface="Times New Roman"/>
                </a:endParaRPr>
              </a:p>
            </p:txBody>
          </p:sp>
          <p:sp>
            <p:nvSpPr>
              <p:cNvPr id="91" name=""/>
              <p:cNvSpPr/>
              <p:nvPr/>
            </p:nvSpPr>
            <p:spPr>
              <a:xfrm>
                <a:off x="2701440" y="4631040"/>
                <a:ext cx="169560" cy="194040"/>
              </a:xfrm>
              <a:custGeom>
                <a:avLst/>
                <a:gdLst/>
                <a:ahLst/>
                <a:rect l="l" t="t" r="r" b="b"/>
                <a:pathLst>
                  <a:path w="467" h="784">
                    <a:moveTo>
                      <a:pt x="0" y="122"/>
                    </a:moveTo>
                    <a:lnTo>
                      <a:pt x="99" y="0"/>
                    </a:lnTo>
                    <a:lnTo>
                      <a:pt x="467" y="364"/>
                    </a:lnTo>
                    <a:lnTo>
                      <a:pt x="321" y="529"/>
                    </a:lnTo>
                    <a:lnTo>
                      <a:pt x="211" y="784"/>
                    </a:lnTo>
                    <a:lnTo>
                      <a:pt x="99" y="546"/>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92" name=""/>
              <p:cNvSpPr/>
              <p:nvPr/>
            </p:nvSpPr>
            <p:spPr>
              <a:xfrm>
                <a:off x="2704320" y="4767120"/>
                <a:ext cx="72720" cy="58320"/>
              </a:xfrm>
              <a:custGeom>
                <a:avLst/>
                <a:gdLst/>
                <a:ahLst/>
                <a:rect l="l" t="t" r="r" b="b"/>
                <a:pathLst>
                  <a:path w="203" h="238">
                    <a:moveTo>
                      <a:pt x="0" y="0"/>
                    </a:moveTo>
                    <a:lnTo>
                      <a:pt x="91" y="238"/>
                    </a:lnTo>
                    <a:lnTo>
                      <a:pt x="203" y="0"/>
                    </a:lnTo>
                  </a:path>
                </a:pathLst>
              </a:custGeom>
              <a:noFill/>
              <a:ln w="3240">
                <a:solidFill>
                  <a:srgbClr val="606060"/>
                </a:solidFill>
                <a:round/>
              </a:ln>
            </p:spPr>
            <p:style>
              <a:lnRef idx="0"/>
              <a:fillRef idx="0"/>
              <a:effectRef idx="0"/>
              <a:fontRef idx="minor"/>
            </p:style>
            <p:txBody>
              <a:bodyPr lIns="90000" rIns="90000" tIns="11520" bIns="11520" anchor="t">
                <a:noAutofit/>
              </a:bodyPr>
              <a:p>
                <a:endParaRPr b="0" lang="en-US" sz="2400" strike="noStrike" u="none">
                  <a:solidFill>
                    <a:srgbClr val="ffffff"/>
                  </a:solidFill>
                  <a:effectLst/>
                  <a:uFillTx/>
                  <a:latin typeface="Times New Roman"/>
                </a:endParaRPr>
              </a:p>
            </p:txBody>
          </p:sp>
          <p:sp>
            <p:nvSpPr>
              <p:cNvPr id="93" name=""/>
              <p:cNvSpPr/>
              <p:nvPr/>
            </p:nvSpPr>
            <p:spPr>
              <a:xfrm>
                <a:off x="2627280" y="4635360"/>
                <a:ext cx="174240" cy="185400"/>
              </a:xfrm>
              <a:custGeom>
                <a:avLst/>
                <a:gdLst/>
                <a:ahLst/>
                <a:rect l="l" t="t" r="r" b="b"/>
                <a:pathLst>
                  <a:path w="477" h="746">
                    <a:moveTo>
                      <a:pt x="62" y="746"/>
                    </a:moveTo>
                    <a:lnTo>
                      <a:pt x="0" y="562"/>
                    </a:lnTo>
                    <a:lnTo>
                      <a:pt x="118" y="435"/>
                    </a:lnTo>
                    <a:lnTo>
                      <a:pt x="26" y="346"/>
                    </a:lnTo>
                    <a:lnTo>
                      <a:pt x="374" y="0"/>
                    </a:lnTo>
                    <a:lnTo>
                      <a:pt x="477" y="104"/>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94" name=""/>
              <p:cNvSpPr/>
              <p:nvPr/>
            </p:nvSpPr>
            <p:spPr>
              <a:xfrm>
                <a:off x="2630160" y="4767120"/>
                <a:ext cx="253800" cy="1080"/>
              </a:xfrm>
              <a:prstGeom prst="line">
                <a:avLst/>
              </a:prstGeom>
              <a:ln w="3240">
                <a:solidFill>
                  <a:srgbClr val="606060"/>
                </a:solidFill>
                <a:miter/>
              </a:ln>
            </p:spPr>
            <p:style>
              <a:lnRef idx="0"/>
              <a:fillRef idx="0"/>
              <a:effectRef idx="0"/>
              <a:fontRef idx="minor"/>
            </p:style>
            <p:txBody>
              <a:bodyPr lIns="90000" rIns="90000" tIns="-45720" bIns="-45720" anchor="t">
                <a:noAutofit/>
              </a:bodyPr>
              <a:p>
                <a:endParaRPr b="0" lang="en-US" sz="2400" strike="noStrike" u="none">
                  <a:solidFill>
                    <a:srgbClr val="ffffff"/>
                  </a:solidFill>
                  <a:effectLst/>
                  <a:uFillTx/>
                  <a:latin typeface="Times New Roman"/>
                </a:endParaRPr>
              </a:p>
            </p:txBody>
          </p:sp>
          <p:sp>
            <p:nvSpPr>
              <p:cNvPr id="95" name=""/>
              <p:cNvSpPr/>
              <p:nvPr/>
            </p:nvSpPr>
            <p:spPr>
              <a:xfrm>
                <a:off x="2683800" y="4689360"/>
                <a:ext cx="53280" cy="1080"/>
              </a:xfrm>
              <a:prstGeom prst="line">
                <a:avLst/>
              </a:prstGeom>
              <a:ln w="3240">
                <a:solidFill>
                  <a:srgbClr val="606060"/>
                </a:solidFill>
                <a:miter/>
              </a:ln>
            </p:spPr>
            <p:style>
              <a:lnRef idx="0"/>
              <a:fillRef idx="0"/>
              <a:effectRef idx="0"/>
              <a:fontRef idx="minor"/>
            </p:style>
            <p:txBody>
              <a:bodyPr lIns="90000" rIns="90000" tIns="-45720" bIns="-45720" anchor="t">
                <a:noAutofit/>
              </a:bodyPr>
              <a:p>
                <a:endParaRPr b="0" lang="en-US" sz="2400" strike="noStrike" u="none">
                  <a:solidFill>
                    <a:srgbClr val="ffffff"/>
                  </a:solidFill>
                  <a:effectLst/>
                  <a:uFillTx/>
                  <a:latin typeface="Times New Roman"/>
                </a:endParaRPr>
              </a:p>
            </p:txBody>
          </p:sp>
          <p:sp>
            <p:nvSpPr>
              <p:cNvPr id="96" name=""/>
              <p:cNvSpPr/>
              <p:nvPr/>
            </p:nvSpPr>
            <p:spPr>
              <a:xfrm>
                <a:off x="2769480" y="4689360"/>
                <a:ext cx="37800" cy="1080"/>
              </a:xfrm>
              <a:prstGeom prst="line">
                <a:avLst/>
              </a:prstGeom>
              <a:ln w="3240">
                <a:solidFill>
                  <a:srgbClr val="606060"/>
                </a:solidFill>
                <a:miter/>
              </a:ln>
            </p:spPr>
            <p:style>
              <a:lnRef idx="0"/>
              <a:fillRef idx="0"/>
              <a:effectRef idx="0"/>
              <a:fontRef idx="minor"/>
            </p:style>
            <p:txBody>
              <a:bodyPr lIns="90000" rIns="90000" tIns="-45720" bIns="-45720" anchor="t">
                <a:noAutofit/>
              </a:bodyPr>
              <a:p>
                <a:endParaRPr b="0" lang="en-US" sz="2400" strike="noStrike" u="none">
                  <a:solidFill>
                    <a:srgbClr val="ffffff"/>
                  </a:solidFill>
                  <a:effectLst/>
                  <a:uFillTx/>
                  <a:latin typeface="Times New Roman"/>
                </a:endParaRPr>
              </a:p>
            </p:txBody>
          </p:sp>
          <p:sp>
            <p:nvSpPr>
              <p:cNvPr id="97" name=""/>
              <p:cNvSpPr/>
              <p:nvPr/>
            </p:nvSpPr>
            <p:spPr>
              <a:xfrm>
                <a:off x="2617200" y="4793760"/>
                <a:ext cx="46440" cy="31320"/>
              </a:xfrm>
              <a:custGeom>
                <a:avLst/>
                <a:gdLst/>
                <a:ahLst/>
                <a:rect l="l" t="t" r="r" b="b"/>
                <a:pathLst>
                  <a:path w="128" h="128">
                    <a:moveTo>
                      <a:pt x="19" y="0"/>
                    </a:moveTo>
                    <a:lnTo>
                      <a:pt x="128" y="0"/>
                    </a:lnTo>
                    <a:lnTo>
                      <a:pt x="0" y="128"/>
                    </a:lnTo>
                  </a:path>
                </a:pathLst>
              </a:custGeom>
              <a:noFill/>
              <a:ln w="3240">
                <a:solidFill>
                  <a:srgbClr val="606060"/>
                </a:solidFill>
                <a:round/>
              </a:ln>
            </p:spPr>
            <p:style>
              <a:lnRef idx="0"/>
              <a:fillRef idx="0"/>
              <a:effectRef idx="0"/>
              <a:fontRef idx="minor"/>
            </p:style>
            <p:txBody>
              <a:bodyPr lIns="90000" rIns="90000" tIns="-15480" bIns="-15480" anchor="t">
                <a:noAutofit/>
              </a:bodyPr>
              <a:p>
                <a:endParaRPr b="0" lang="en-US" sz="2400" strike="noStrike" u="none">
                  <a:solidFill>
                    <a:srgbClr val="ffffff"/>
                  </a:solidFill>
                  <a:effectLst/>
                  <a:uFillTx/>
                  <a:latin typeface="Times New Roman"/>
                </a:endParaRPr>
              </a:p>
            </p:txBody>
          </p:sp>
          <p:sp>
            <p:nvSpPr>
              <p:cNvPr id="98" name=""/>
              <p:cNvSpPr/>
              <p:nvPr/>
            </p:nvSpPr>
            <p:spPr>
              <a:xfrm>
                <a:off x="2810160" y="4770000"/>
                <a:ext cx="75240" cy="50760"/>
              </a:xfrm>
              <a:custGeom>
                <a:avLst/>
                <a:gdLst/>
                <a:ahLst/>
                <a:rect l="l" t="t" r="r" b="b"/>
                <a:pathLst>
                  <a:path w="208" h="202">
                    <a:moveTo>
                      <a:pt x="0" y="6"/>
                    </a:moveTo>
                    <a:lnTo>
                      <a:pt x="133" y="202"/>
                    </a:lnTo>
                    <a:lnTo>
                      <a:pt x="208" y="0"/>
                    </a:lnTo>
                  </a:path>
                </a:pathLst>
              </a:custGeom>
              <a:noFill/>
              <a:ln w="3240">
                <a:solidFill>
                  <a:srgbClr val="606060"/>
                </a:solidFill>
                <a:round/>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99" name=""/>
              <p:cNvSpPr/>
              <p:nvPr/>
            </p:nvSpPr>
            <p:spPr>
              <a:xfrm>
                <a:off x="2710440" y="4725000"/>
                <a:ext cx="46080" cy="41760"/>
              </a:xfrm>
              <a:prstGeom prst="line">
                <a:avLst/>
              </a:prstGeom>
              <a:ln w="3240">
                <a:solidFill>
                  <a:srgbClr val="606060"/>
                </a:solidFill>
                <a:miter/>
              </a:ln>
            </p:spPr>
            <p:style>
              <a:lnRef idx="0"/>
              <a:fillRef idx="0"/>
              <a:effectRef idx="0"/>
              <a:fontRef idx="minor"/>
            </p:style>
            <p:txBody>
              <a:bodyPr lIns="90000" rIns="90000" tIns="-5040" bIns="-5040" anchor="t">
                <a:noAutofit/>
              </a:bodyPr>
              <a:p>
                <a:endParaRPr b="0" lang="en-US" sz="2400" strike="noStrike" u="none">
                  <a:solidFill>
                    <a:srgbClr val="ffffff"/>
                  </a:solidFill>
                  <a:effectLst/>
                  <a:uFillTx/>
                  <a:latin typeface="Times New Roman"/>
                </a:endParaRPr>
              </a:p>
            </p:txBody>
          </p:sp>
          <p:sp>
            <p:nvSpPr>
              <p:cNvPr id="100" name=""/>
              <p:cNvSpPr/>
              <p:nvPr/>
            </p:nvSpPr>
            <p:spPr>
              <a:xfrm flipH="1">
                <a:off x="2764080" y="4725000"/>
                <a:ext cx="46080" cy="41760"/>
              </a:xfrm>
              <a:prstGeom prst="line">
                <a:avLst/>
              </a:prstGeom>
              <a:ln w="3240">
                <a:solidFill>
                  <a:srgbClr val="606060"/>
                </a:solidFill>
                <a:miter/>
              </a:ln>
            </p:spPr>
            <p:style>
              <a:lnRef idx="0"/>
              <a:fillRef idx="0"/>
              <a:effectRef idx="0"/>
              <a:fontRef idx="minor"/>
            </p:style>
            <p:txBody>
              <a:bodyPr lIns="90000" rIns="90000" tIns="-5040" bIns="-5040" anchor="t">
                <a:noAutofit/>
              </a:bodyPr>
              <a:p>
                <a:endParaRPr b="0" lang="en-US" sz="2400" strike="noStrike" u="none">
                  <a:solidFill>
                    <a:srgbClr val="ffffff"/>
                  </a:solidFill>
                  <a:effectLst/>
                  <a:uFillTx/>
                  <a:latin typeface="Times New Roman"/>
                </a:endParaRPr>
              </a:p>
            </p:txBody>
          </p:sp>
          <p:sp>
            <p:nvSpPr>
              <p:cNvPr id="101" name=""/>
              <p:cNvSpPr/>
              <p:nvPr/>
            </p:nvSpPr>
            <p:spPr>
              <a:xfrm flipH="1">
                <a:off x="2663640" y="4725000"/>
                <a:ext cx="27000" cy="46440"/>
              </a:xfrm>
              <a:prstGeom prst="line">
                <a:avLst/>
              </a:prstGeom>
              <a:ln w="3240">
                <a:solidFill>
                  <a:srgbClr val="606060"/>
                </a:solidFill>
                <a:miter/>
              </a:ln>
            </p:spPr>
            <p:style>
              <a:lnRef idx="0"/>
              <a:fillRef idx="0"/>
              <a:effectRef idx="0"/>
              <a:fontRef idx="minor"/>
            </p:style>
            <p:txBody>
              <a:bodyPr lIns="90000" rIns="90000" tIns="-360" bIns="-360" anchor="t">
                <a:noAutofit/>
              </a:bodyPr>
              <a:p>
                <a:endParaRPr b="0" lang="en-US" sz="2400" strike="noStrike" u="none">
                  <a:solidFill>
                    <a:srgbClr val="ffffff"/>
                  </a:solidFill>
                  <a:effectLst/>
                  <a:uFillTx/>
                  <a:latin typeface="Times New Roman"/>
                </a:endParaRPr>
              </a:p>
            </p:txBody>
          </p:sp>
          <p:sp>
            <p:nvSpPr>
              <p:cNvPr id="102" name=""/>
              <p:cNvSpPr/>
              <p:nvPr/>
            </p:nvSpPr>
            <p:spPr>
              <a:xfrm>
                <a:off x="2810160" y="4725000"/>
                <a:ext cx="27360" cy="41760"/>
              </a:xfrm>
              <a:prstGeom prst="line">
                <a:avLst/>
              </a:prstGeom>
              <a:ln w="3240">
                <a:solidFill>
                  <a:srgbClr val="606060"/>
                </a:solidFill>
                <a:miter/>
              </a:ln>
            </p:spPr>
            <p:style>
              <a:lnRef idx="0"/>
              <a:fillRef idx="0"/>
              <a:effectRef idx="0"/>
              <a:fontRef idx="minor"/>
            </p:style>
            <p:txBody>
              <a:bodyPr lIns="90000" rIns="90000" tIns="-5040" bIns="-5040" anchor="t">
                <a:noAutofit/>
              </a:bodyPr>
              <a:p>
                <a:endParaRPr b="0" lang="en-US" sz="2400" strike="noStrike" u="none">
                  <a:solidFill>
                    <a:srgbClr val="ffffff"/>
                  </a:solidFill>
                  <a:effectLst/>
                  <a:uFillTx/>
                  <a:latin typeface="Times New Roman"/>
                </a:endParaRPr>
              </a:p>
            </p:txBody>
          </p:sp>
          <p:sp>
            <p:nvSpPr>
              <p:cNvPr id="103" name=""/>
              <p:cNvSpPr/>
              <p:nvPr/>
            </p:nvSpPr>
            <p:spPr>
              <a:xfrm>
                <a:off x="2830680" y="4720680"/>
                <a:ext cx="53280" cy="110520"/>
              </a:xfrm>
              <a:custGeom>
                <a:avLst/>
                <a:gdLst/>
                <a:ahLst/>
                <a:rect l="l" t="t" r="r" b="b"/>
                <a:pathLst>
                  <a:path w="149" h="443">
                    <a:moveTo>
                      <a:pt x="0" y="443"/>
                    </a:moveTo>
                    <a:lnTo>
                      <a:pt x="21" y="0"/>
                    </a:lnTo>
                    <a:lnTo>
                      <a:pt x="149" y="419"/>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04" name=""/>
              <p:cNvSpPr/>
              <p:nvPr/>
            </p:nvSpPr>
            <p:spPr>
              <a:xfrm>
                <a:off x="2630160" y="4723560"/>
                <a:ext cx="33480" cy="97200"/>
              </a:xfrm>
              <a:custGeom>
                <a:avLst/>
                <a:gdLst/>
                <a:ahLst/>
                <a:rect l="l" t="t" r="r" b="b"/>
                <a:pathLst>
                  <a:path w="92" h="394">
                    <a:moveTo>
                      <a:pt x="0" y="394"/>
                    </a:moveTo>
                    <a:lnTo>
                      <a:pt x="92" y="0"/>
                    </a:lnTo>
                    <a:lnTo>
                      <a:pt x="92" y="394"/>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05" name=""/>
              <p:cNvSpPr/>
              <p:nvPr/>
            </p:nvSpPr>
            <p:spPr>
              <a:xfrm>
                <a:off x="2643480" y="4635360"/>
                <a:ext cx="93960" cy="80640"/>
              </a:xfrm>
              <a:custGeom>
                <a:avLst/>
                <a:gdLst/>
                <a:ahLst/>
                <a:rect l="l" t="t" r="r" b="b"/>
                <a:pathLst>
                  <a:path w="256" h="327">
                    <a:moveTo>
                      <a:pt x="0" y="327"/>
                    </a:moveTo>
                    <a:lnTo>
                      <a:pt x="129" y="0"/>
                    </a:lnTo>
                    <a:lnTo>
                      <a:pt x="165" y="109"/>
                    </a:lnTo>
                    <a:lnTo>
                      <a:pt x="256" y="236"/>
                    </a:lnTo>
                    <a:lnTo>
                      <a:pt x="239" y="236"/>
                    </a:lnTo>
                  </a:path>
                </a:pathLst>
              </a:custGeom>
              <a:noFill/>
              <a:ln w="3240">
                <a:solidFill>
                  <a:srgbClr val="606060"/>
                </a:solidFill>
                <a:round/>
              </a:ln>
            </p:spPr>
            <p:style>
              <a:lnRef idx="0"/>
              <a:fillRef idx="0"/>
              <a:effectRef idx="0"/>
              <a:fontRef idx="minor"/>
            </p:style>
            <p:txBody>
              <a:bodyPr lIns="90000" rIns="90000" tIns="33840" bIns="33840" anchor="t">
                <a:noAutofit/>
              </a:bodyPr>
              <a:p>
                <a:endParaRPr b="0" lang="en-US" sz="2400" strike="noStrike" u="none">
                  <a:solidFill>
                    <a:srgbClr val="ffffff"/>
                  </a:solidFill>
                  <a:effectLst/>
                  <a:uFillTx/>
                  <a:latin typeface="Times New Roman"/>
                </a:endParaRPr>
              </a:p>
            </p:txBody>
          </p:sp>
          <p:sp>
            <p:nvSpPr>
              <p:cNvPr id="106" name=""/>
              <p:cNvSpPr/>
              <p:nvPr/>
            </p:nvSpPr>
            <p:spPr>
              <a:xfrm>
                <a:off x="2646360" y="4635360"/>
                <a:ext cx="224640" cy="134640"/>
              </a:xfrm>
              <a:custGeom>
                <a:avLst/>
                <a:gdLst/>
                <a:ahLst/>
                <a:rect l="l" t="t" r="r" b="b"/>
                <a:pathLst>
                  <a:path w="619" h="540">
                    <a:moveTo>
                      <a:pt x="0" y="236"/>
                    </a:moveTo>
                    <a:lnTo>
                      <a:pt x="32" y="236"/>
                    </a:lnTo>
                    <a:lnTo>
                      <a:pt x="16" y="110"/>
                    </a:lnTo>
                    <a:lnTo>
                      <a:pt x="69" y="0"/>
                    </a:lnTo>
                    <a:lnTo>
                      <a:pt x="141" y="345"/>
                    </a:lnTo>
                    <a:lnTo>
                      <a:pt x="435" y="0"/>
                    </a:lnTo>
                    <a:lnTo>
                      <a:pt x="619" y="345"/>
                    </a:lnTo>
                    <a:lnTo>
                      <a:pt x="588" y="540"/>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07" name=""/>
              <p:cNvSpPr/>
              <p:nvPr/>
            </p:nvSpPr>
            <p:spPr>
              <a:xfrm>
                <a:off x="2769480" y="4660920"/>
                <a:ext cx="47880" cy="32760"/>
              </a:xfrm>
              <a:custGeom>
                <a:avLst/>
                <a:gdLst/>
                <a:ahLst/>
                <a:rect l="l" t="t" r="r" b="b"/>
                <a:pathLst>
                  <a:path w="130" h="132">
                    <a:moveTo>
                      <a:pt x="103" y="132"/>
                    </a:moveTo>
                    <a:lnTo>
                      <a:pt x="130" y="131"/>
                    </a:lnTo>
                    <a:lnTo>
                      <a:pt x="88" y="0"/>
                    </a:lnTo>
                    <a:lnTo>
                      <a:pt x="0" y="114"/>
                    </a:lnTo>
                  </a:path>
                </a:pathLst>
              </a:custGeom>
              <a:noFill/>
              <a:ln w="3240">
                <a:solidFill>
                  <a:srgbClr val="606060"/>
                </a:solidFill>
                <a:round/>
              </a:ln>
            </p:spPr>
            <p:style>
              <a:lnRef idx="0"/>
              <a:fillRef idx="0"/>
              <a:effectRef idx="0"/>
              <a:fontRef idx="minor"/>
            </p:style>
            <p:txBody>
              <a:bodyPr lIns="90000" rIns="90000" tIns="-14040" bIns="-14040" anchor="t">
                <a:noAutofit/>
              </a:bodyPr>
              <a:p>
                <a:endParaRPr b="0" lang="en-US" sz="2400" strike="noStrike" u="none">
                  <a:solidFill>
                    <a:srgbClr val="ffffff"/>
                  </a:solidFill>
                  <a:effectLst/>
                  <a:uFillTx/>
                  <a:latin typeface="Times New Roman"/>
                </a:endParaRPr>
              </a:p>
            </p:txBody>
          </p:sp>
          <p:sp>
            <p:nvSpPr>
              <p:cNvPr id="108" name=""/>
              <p:cNvSpPr/>
              <p:nvPr/>
            </p:nvSpPr>
            <p:spPr>
              <a:xfrm>
                <a:off x="2687040" y="4798440"/>
                <a:ext cx="34560" cy="27000"/>
              </a:xfrm>
              <a:custGeom>
                <a:avLst/>
                <a:gdLst/>
                <a:ahLst/>
                <a:rect l="l" t="t" r="r" b="b"/>
                <a:pathLst>
                  <a:path w="95" h="109">
                    <a:moveTo>
                      <a:pt x="0" y="0"/>
                    </a:moveTo>
                    <a:lnTo>
                      <a:pt x="95" y="0"/>
                    </a:lnTo>
                    <a:lnTo>
                      <a:pt x="18" y="109"/>
                    </a:lnTo>
                  </a:path>
                </a:pathLst>
              </a:custGeom>
              <a:noFill/>
              <a:ln w="3240">
                <a:solidFill>
                  <a:srgbClr val="606060"/>
                </a:solidFill>
                <a:round/>
              </a:ln>
            </p:spPr>
            <p:style>
              <a:lnRef idx="0"/>
              <a:fillRef idx="0"/>
              <a:effectRef idx="0"/>
              <a:fontRef idx="minor"/>
            </p:style>
            <p:txBody>
              <a:bodyPr lIns="90000" rIns="90000" tIns="-19800" bIns="-19800" anchor="t">
                <a:noAutofit/>
              </a:bodyPr>
              <a:p>
                <a:endParaRPr b="0" lang="en-US" sz="2400" strike="noStrike" u="none">
                  <a:solidFill>
                    <a:srgbClr val="ffffff"/>
                  </a:solidFill>
                  <a:effectLst/>
                  <a:uFillTx/>
                  <a:latin typeface="Times New Roman"/>
                </a:endParaRPr>
              </a:p>
            </p:txBody>
          </p:sp>
          <p:sp>
            <p:nvSpPr>
              <p:cNvPr id="109" name=""/>
              <p:cNvSpPr/>
              <p:nvPr/>
            </p:nvSpPr>
            <p:spPr>
              <a:xfrm>
                <a:off x="2795760" y="4798440"/>
                <a:ext cx="33120" cy="29880"/>
              </a:xfrm>
              <a:custGeom>
                <a:avLst/>
                <a:gdLst/>
                <a:ahLst/>
                <a:rect l="l" t="t" r="r" b="b"/>
                <a:pathLst>
                  <a:path w="94" h="123">
                    <a:moveTo>
                      <a:pt x="78" y="2"/>
                    </a:moveTo>
                    <a:lnTo>
                      <a:pt x="0" y="0"/>
                    </a:lnTo>
                    <a:lnTo>
                      <a:pt x="94" y="123"/>
                    </a:lnTo>
                  </a:path>
                </a:pathLst>
              </a:custGeom>
              <a:noFill/>
              <a:ln w="3240">
                <a:solidFill>
                  <a:srgbClr val="606060"/>
                </a:solidFill>
                <a:round/>
              </a:ln>
            </p:spPr>
            <p:style>
              <a:lnRef idx="0"/>
              <a:fillRef idx="0"/>
              <a:effectRef idx="0"/>
              <a:fontRef idx="minor"/>
            </p:style>
            <p:txBody>
              <a:bodyPr lIns="90000" rIns="90000" tIns="-16920" bIns="-16920" anchor="t">
                <a:noAutofit/>
              </a:bodyPr>
              <a:p>
                <a:endParaRPr b="0" lang="en-US" sz="2400" strike="noStrike" u="none">
                  <a:solidFill>
                    <a:srgbClr val="ffffff"/>
                  </a:solidFill>
                  <a:effectLst/>
                  <a:uFillTx/>
                  <a:latin typeface="Times New Roman"/>
                </a:endParaRPr>
              </a:p>
            </p:txBody>
          </p:sp>
          <p:sp>
            <p:nvSpPr>
              <p:cNvPr id="110" name=""/>
              <p:cNvSpPr/>
              <p:nvPr/>
            </p:nvSpPr>
            <p:spPr>
              <a:xfrm>
                <a:off x="2710440" y="4725000"/>
                <a:ext cx="86760" cy="41760"/>
              </a:xfrm>
              <a:custGeom>
                <a:avLst/>
                <a:gdLst/>
                <a:ahLst/>
                <a:rect l="l" t="t" r="r" b="b"/>
                <a:pathLst>
                  <a:path w="238" h="164">
                    <a:moveTo>
                      <a:pt x="0" y="164"/>
                    </a:moveTo>
                    <a:lnTo>
                      <a:pt x="128" y="0"/>
                    </a:lnTo>
                    <a:lnTo>
                      <a:pt x="238" y="164"/>
                    </a:lnTo>
                  </a:path>
                </a:pathLst>
              </a:custGeom>
              <a:noFill/>
              <a:ln w="3240">
                <a:solidFill>
                  <a:srgbClr val="606060"/>
                </a:solidFill>
                <a:round/>
              </a:ln>
            </p:spPr>
            <p:style>
              <a:lnRef idx="0"/>
              <a:fillRef idx="0"/>
              <a:effectRef idx="0"/>
              <a:fontRef idx="minor"/>
            </p:style>
            <p:txBody>
              <a:bodyPr lIns="90000" rIns="90000" tIns="-5040" bIns="-5040" anchor="t">
                <a:noAutofit/>
              </a:bodyPr>
              <a:p>
                <a:endParaRPr b="0" lang="en-US" sz="2400" strike="noStrike" u="none">
                  <a:solidFill>
                    <a:srgbClr val="ffffff"/>
                  </a:solidFill>
                  <a:effectLst/>
                  <a:uFillTx/>
                  <a:latin typeface="Times New Roman"/>
                </a:endParaRPr>
              </a:p>
            </p:txBody>
          </p:sp>
          <p:sp>
            <p:nvSpPr>
              <p:cNvPr id="111" name=""/>
              <p:cNvSpPr/>
              <p:nvPr/>
            </p:nvSpPr>
            <p:spPr>
              <a:xfrm flipH="1" flipV="1">
                <a:off x="2637720" y="4720320"/>
                <a:ext cx="53280" cy="37080"/>
              </a:xfrm>
              <a:prstGeom prst="line">
                <a:avLst/>
              </a:prstGeom>
              <a:ln w="3240">
                <a:solidFill>
                  <a:srgbClr val="606060"/>
                </a:solidFill>
                <a:miter/>
              </a:ln>
            </p:spPr>
            <p:style>
              <a:lnRef idx="0"/>
              <a:fillRef idx="0"/>
              <a:effectRef idx="0"/>
              <a:fontRef idx="minor"/>
            </p:style>
            <p:txBody>
              <a:bodyPr lIns="90000" rIns="90000" tIns="-9720" bIns="-9720" anchor="t">
                <a:noAutofit/>
              </a:bodyPr>
              <a:p>
                <a:endParaRPr b="0" lang="en-US" sz="2400" strike="noStrike" u="none">
                  <a:solidFill>
                    <a:srgbClr val="ffffff"/>
                  </a:solidFill>
                  <a:effectLst/>
                  <a:uFillTx/>
                  <a:latin typeface="Times New Roman"/>
                </a:endParaRPr>
              </a:p>
            </p:txBody>
          </p:sp>
          <p:sp>
            <p:nvSpPr>
              <p:cNvPr id="112" name=""/>
              <p:cNvSpPr/>
              <p:nvPr/>
            </p:nvSpPr>
            <p:spPr>
              <a:xfrm>
                <a:off x="2637720" y="4731120"/>
                <a:ext cx="26280" cy="62640"/>
              </a:xfrm>
              <a:prstGeom prst="line">
                <a:avLst/>
              </a:prstGeom>
              <a:ln w="3240">
                <a:solidFill>
                  <a:srgbClr val="606060"/>
                </a:solidFill>
                <a:miter/>
              </a:ln>
            </p:spPr>
            <p:style>
              <a:lnRef idx="0"/>
              <a:fillRef idx="0"/>
              <a:effectRef idx="0"/>
              <a:fontRef idx="minor"/>
            </p:style>
            <p:txBody>
              <a:bodyPr lIns="90000" rIns="90000" tIns="15840" bIns="15840" anchor="t">
                <a:noAutofit/>
              </a:bodyPr>
              <a:p>
                <a:endParaRPr b="0" lang="en-US" sz="2400" strike="noStrike" u="none">
                  <a:solidFill>
                    <a:srgbClr val="ffffff"/>
                  </a:solidFill>
                  <a:effectLst/>
                  <a:uFillTx/>
                  <a:latin typeface="Times New Roman"/>
                </a:endParaRPr>
              </a:p>
            </p:txBody>
          </p:sp>
          <p:sp>
            <p:nvSpPr>
              <p:cNvPr id="113" name=""/>
              <p:cNvSpPr/>
              <p:nvPr/>
            </p:nvSpPr>
            <p:spPr>
              <a:xfrm>
                <a:off x="2871360" y="4793760"/>
                <a:ext cx="20160" cy="1440"/>
              </a:xfrm>
              <a:prstGeom prst="line">
                <a:avLst/>
              </a:prstGeom>
              <a:ln w="3240">
                <a:solidFill>
                  <a:srgbClr val="606060"/>
                </a:solidFill>
                <a:miter/>
              </a:ln>
            </p:spPr>
            <p:style>
              <a:lnRef idx="0"/>
              <a:fillRef idx="0"/>
              <a:effectRef idx="0"/>
              <a:fontRef idx="minor"/>
            </p:style>
            <p:txBody>
              <a:bodyPr lIns="90000" rIns="90000" tIns="-45360" bIns="-45360" anchor="t">
                <a:noAutofit/>
              </a:bodyPr>
              <a:p>
                <a:endParaRPr b="0" lang="en-US" sz="2400" strike="noStrike" u="none">
                  <a:solidFill>
                    <a:srgbClr val="ffffff"/>
                  </a:solidFill>
                  <a:effectLst/>
                  <a:uFillTx/>
                  <a:latin typeface="Times New Roman"/>
                </a:endParaRPr>
              </a:p>
            </p:txBody>
          </p:sp>
          <p:sp>
            <p:nvSpPr>
              <p:cNvPr id="114" name=""/>
              <p:cNvSpPr/>
              <p:nvPr/>
            </p:nvSpPr>
            <p:spPr>
              <a:xfrm flipH="1" flipV="1">
                <a:off x="2837880" y="4742640"/>
                <a:ext cx="47520" cy="28440"/>
              </a:xfrm>
              <a:prstGeom prst="line">
                <a:avLst/>
              </a:prstGeom>
              <a:ln w="3240">
                <a:solidFill>
                  <a:srgbClr val="606060"/>
                </a:solidFill>
                <a:miter/>
              </a:ln>
            </p:spPr>
            <p:style>
              <a:lnRef idx="0"/>
              <a:fillRef idx="0"/>
              <a:effectRef idx="0"/>
              <a:fontRef idx="minor"/>
            </p:style>
            <p:txBody>
              <a:bodyPr lIns="90000" rIns="90000" tIns="-18360" bIns="-18360" anchor="t">
                <a:noAutofit/>
              </a:bodyPr>
              <a:p>
                <a:endParaRPr b="0" lang="en-US" sz="2400" strike="noStrike" u="none">
                  <a:solidFill>
                    <a:srgbClr val="ffffff"/>
                  </a:solidFill>
                  <a:effectLst/>
                  <a:uFillTx/>
                  <a:latin typeface="Times New Roman"/>
                </a:endParaRPr>
              </a:p>
            </p:txBody>
          </p:sp>
          <p:sp>
            <p:nvSpPr>
              <p:cNvPr id="115" name=""/>
              <p:cNvSpPr/>
              <p:nvPr/>
            </p:nvSpPr>
            <p:spPr>
              <a:xfrm>
                <a:off x="2633400" y="4749120"/>
                <a:ext cx="30600" cy="1080"/>
              </a:xfrm>
              <a:prstGeom prst="line">
                <a:avLst/>
              </a:prstGeom>
              <a:ln w="3240">
                <a:solidFill>
                  <a:srgbClr val="606060"/>
                </a:solidFill>
                <a:miter/>
              </a:ln>
            </p:spPr>
            <p:style>
              <a:lnRef idx="0"/>
              <a:fillRef idx="0"/>
              <a:effectRef idx="0"/>
              <a:fontRef idx="minor"/>
            </p:style>
            <p:txBody>
              <a:bodyPr lIns="90000" rIns="90000" tIns="-45720" bIns="-45720" anchor="t">
                <a:noAutofit/>
              </a:bodyPr>
              <a:p>
                <a:endParaRPr b="0" lang="en-US" sz="2400" strike="noStrike" u="none">
                  <a:solidFill>
                    <a:srgbClr val="ffffff"/>
                  </a:solidFill>
                  <a:effectLst/>
                  <a:uFillTx/>
                  <a:latin typeface="Times New Roman"/>
                </a:endParaRPr>
              </a:p>
            </p:txBody>
          </p:sp>
          <p:sp>
            <p:nvSpPr>
              <p:cNvPr id="116" name=""/>
              <p:cNvSpPr/>
              <p:nvPr/>
            </p:nvSpPr>
            <p:spPr>
              <a:xfrm>
                <a:off x="2871360" y="4793760"/>
                <a:ext cx="30600" cy="28440"/>
              </a:xfrm>
              <a:prstGeom prst="line">
                <a:avLst/>
              </a:prstGeom>
              <a:ln w="3240">
                <a:solidFill>
                  <a:srgbClr val="606060"/>
                </a:solidFill>
                <a:miter/>
              </a:ln>
            </p:spPr>
            <p:style>
              <a:lnRef idx="0"/>
              <a:fillRef idx="0"/>
              <a:effectRef idx="0"/>
              <a:fontRef idx="minor"/>
            </p:style>
            <p:txBody>
              <a:bodyPr lIns="90000" rIns="90000" tIns="-18360" bIns="-18360" anchor="t">
                <a:noAutofit/>
              </a:bodyPr>
              <a:p>
                <a:endParaRPr b="0" lang="en-US" sz="2400" strike="noStrike" u="none">
                  <a:solidFill>
                    <a:srgbClr val="ffffff"/>
                  </a:solidFill>
                  <a:effectLst/>
                  <a:uFillTx/>
                  <a:latin typeface="Times New Roman"/>
                </a:endParaRPr>
              </a:p>
            </p:txBody>
          </p:sp>
          <p:sp>
            <p:nvSpPr>
              <p:cNvPr id="117" name=""/>
              <p:cNvSpPr/>
              <p:nvPr/>
            </p:nvSpPr>
            <p:spPr>
              <a:xfrm>
                <a:off x="2704320" y="4644360"/>
                <a:ext cx="99720" cy="76320"/>
              </a:xfrm>
              <a:prstGeom prst="line">
                <a:avLst/>
              </a:prstGeom>
              <a:ln w="3240">
                <a:solidFill>
                  <a:srgbClr val="606060"/>
                </a:solidFill>
                <a:miter/>
              </a:ln>
            </p:spPr>
            <p:style>
              <a:lnRef idx="0"/>
              <a:fillRef idx="0"/>
              <a:effectRef idx="0"/>
              <a:fontRef idx="minor"/>
            </p:style>
            <p:txBody>
              <a:bodyPr lIns="90000" rIns="90000" tIns="29520" bIns="29520" anchor="t">
                <a:noAutofit/>
              </a:bodyPr>
              <a:p>
                <a:endParaRPr b="0" lang="en-US" sz="2400" strike="noStrike" u="none">
                  <a:solidFill>
                    <a:srgbClr val="ffffff"/>
                  </a:solidFill>
                  <a:effectLst/>
                  <a:uFillTx/>
                  <a:latin typeface="Times New Roman"/>
                </a:endParaRPr>
              </a:p>
            </p:txBody>
          </p:sp>
          <p:sp>
            <p:nvSpPr>
              <p:cNvPr id="118" name=""/>
              <p:cNvSpPr/>
              <p:nvPr/>
            </p:nvSpPr>
            <p:spPr>
              <a:xfrm>
                <a:off x="2810160" y="4631040"/>
                <a:ext cx="27360" cy="126720"/>
              </a:xfrm>
              <a:custGeom>
                <a:avLst/>
                <a:gdLst/>
                <a:ahLst/>
                <a:rect l="l" t="t" r="r" b="b"/>
                <a:pathLst>
                  <a:path w="74" h="510">
                    <a:moveTo>
                      <a:pt x="0" y="346"/>
                    </a:moveTo>
                    <a:lnTo>
                      <a:pt x="74" y="0"/>
                    </a:lnTo>
                    <a:lnTo>
                      <a:pt x="19" y="510"/>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19" name=""/>
              <p:cNvSpPr/>
              <p:nvPr/>
            </p:nvSpPr>
            <p:spPr>
              <a:xfrm>
                <a:off x="2814480" y="4633920"/>
                <a:ext cx="46080" cy="55440"/>
              </a:xfrm>
              <a:custGeom>
                <a:avLst/>
                <a:gdLst/>
                <a:ahLst/>
                <a:rect l="l" t="t" r="r" b="b"/>
                <a:pathLst>
                  <a:path w="128" h="227">
                    <a:moveTo>
                      <a:pt x="0" y="0"/>
                    </a:moveTo>
                    <a:lnTo>
                      <a:pt x="98" y="99"/>
                    </a:lnTo>
                    <a:lnTo>
                      <a:pt x="23" y="227"/>
                    </a:lnTo>
                    <a:lnTo>
                      <a:pt x="128" y="227"/>
                    </a:lnTo>
                  </a:path>
                </a:pathLst>
              </a:custGeom>
              <a:noFill/>
              <a:ln w="3240">
                <a:solidFill>
                  <a:srgbClr val="606060"/>
                </a:solidFill>
                <a:round/>
              </a:ln>
            </p:spPr>
            <p:style>
              <a:lnRef idx="0"/>
              <a:fillRef idx="0"/>
              <a:effectRef idx="0"/>
              <a:fontRef idx="minor"/>
            </p:style>
            <p:txBody>
              <a:bodyPr lIns="90000" rIns="90000" tIns="8640" bIns="8640" anchor="t">
                <a:noAutofit/>
              </a:bodyPr>
              <a:p>
                <a:endParaRPr b="0" lang="en-US" sz="2400" strike="noStrike" u="none">
                  <a:solidFill>
                    <a:srgbClr val="ffffff"/>
                  </a:solidFill>
                  <a:effectLst/>
                  <a:uFillTx/>
                  <a:latin typeface="Times New Roman"/>
                </a:endParaRPr>
              </a:p>
            </p:txBody>
          </p:sp>
          <p:sp>
            <p:nvSpPr>
              <p:cNvPr id="120" name=""/>
              <p:cNvSpPr/>
              <p:nvPr/>
            </p:nvSpPr>
            <p:spPr>
              <a:xfrm>
                <a:off x="2827800" y="4632480"/>
                <a:ext cx="22680" cy="56880"/>
              </a:xfrm>
              <a:custGeom>
                <a:avLst/>
                <a:gdLst/>
                <a:ahLst/>
                <a:rect l="l" t="t" r="r" b="b"/>
                <a:pathLst>
                  <a:path w="62" h="226">
                    <a:moveTo>
                      <a:pt x="0" y="0"/>
                    </a:moveTo>
                    <a:lnTo>
                      <a:pt x="62" y="94"/>
                    </a:lnTo>
                    <a:lnTo>
                      <a:pt x="50" y="226"/>
                    </a:lnTo>
                  </a:path>
                </a:pathLst>
              </a:custGeom>
              <a:noFill/>
              <a:ln w="3240">
                <a:solidFill>
                  <a:srgbClr val="606060"/>
                </a:solidFill>
                <a:round/>
              </a:ln>
            </p:spPr>
            <p:style>
              <a:lnRef idx="0"/>
              <a:fillRef idx="0"/>
              <a:effectRef idx="0"/>
              <a:fontRef idx="minor"/>
            </p:style>
            <p:txBody>
              <a:bodyPr lIns="90000" rIns="90000" tIns="10080" bIns="10080" anchor="t">
                <a:noAutofit/>
              </a:bodyPr>
              <a:p>
                <a:endParaRPr b="0" lang="en-US" sz="2400" strike="noStrike" u="none">
                  <a:solidFill>
                    <a:srgbClr val="ffffff"/>
                  </a:solidFill>
                  <a:effectLst/>
                  <a:uFillTx/>
                  <a:latin typeface="Times New Roman"/>
                </a:endParaRPr>
              </a:p>
            </p:txBody>
          </p:sp>
          <p:sp>
            <p:nvSpPr>
              <p:cNvPr id="121" name=""/>
              <p:cNvSpPr/>
              <p:nvPr/>
            </p:nvSpPr>
            <p:spPr>
              <a:xfrm>
                <a:off x="2650680" y="4635360"/>
                <a:ext cx="40320" cy="58320"/>
              </a:xfrm>
              <a:custGeom>
                <a:avLst/>
                <a:gdLst/>
                <a:ahLst/>
                <a:rect l="l" t="t" r="r" b="b"/>
                <a:pathLst>
                  <a:path w="109" h="235">
                    <a:moveTo>
                      <a:pt x="109" y="0"/>
                    </a:moveTo>
                    <a:lnTo>
                      <a:pt x="0" y="128"/>
                    </a:lnTo>
                    <a:lnTo>
                      <a:pt x="71" y="235"/>
                    </a:lnTo>
                  </a:path>
                </a:pathLst>
              </a:custGeom>
              <a:noFill/>
              <a:ln w="3240">
                <a:solidFill>
                  <a:srgbClr val="606060"/>
                </a:solidFill>
                <a:round/>
              </a:ln>
            </p:spPr>
            <p:style>
              <a:lnRef idx="0"/>
              <a:fillRef idx="0"/>
              <a:effectRef idx="0"/>
              <a:fontRef idx="minor"/>
            </p:style>
            <p:txBody>
              <a:bodyPr lIns="90000" rIns="90000" tIns="11520" bIns="11520" anchor="t">
                <a:noAutofit/>
              </a:bodyPr>
              <a:p>
                <a:endParaRPr b="0" lang="en-US" sz="2400" strike="noStrike" u="none">
                  <a:solidFill>
                    <a:srgbClr val="ffffff"/>
                  </a:solidFill>
                  <a:effectLst/>
                  <a:uFillTx/>
                  <a:latin typeface="Times New Roman"/>
                </a:endParaRPr>
              </a:p>
            </p:txBody>
          </p:sp>
          <p:sp>
            <p:nvSpPr>
              <p:cNvPr id="122" name=""/>
              <p:cNvSpPr/>
              <p:nvPr/>
            </p:nvSpPr>
            <p:spPr>
              <a:xfrm flipH="1" flipV="1">
                <a:off x="2697120" y="4570920"/>
                <a:ext cx="146160" cy="59760"/>
              </a:xfrm>
              <a:prstGeom prst="line">
                <a:avLst/>
              </a:prstGeom>
              <a:ln w="3240">
                <a:solidFill>
                  <a:srgbClr val="606060"/>
                </a:solidFill>
                <a:miter/>
              </a:ln>
            </p:spPr>
            <p:style>
              <a:lnRef idx="0"/>
              <a:fillRef idx="0"/>
              <a:effectRef idx="0"/>
              <a:fontRef idx="minor"/>
            </p:style>
            <p:txBody>
              <a:bodyPr lIns="90000" rIns="90000" tIns="12960" bIns="12960" anchor="t">
                <a:noAutofit/>
              </a:bodyPr>
              <a:p>
                <a:endParaRPr b="0" lang="en-US" sz="2400" strike="noStrike" u="none">
                  <a:solidFill>
                    <a:srgbClr val="ffffff"/>
                  </a:solidFill>
                  <a:effectLst/>
                  <a:uFillTx/>
                  <a:latin typeface="Times New Roman"/>
                </a:endParaRPr>
              </a:p>
            </p:txBody>
          </p:sp>
          <p:sp>
            <p:nvSpPr>
              <p:cNvPr id="123" name=""/>
              <p:cNvSpPr/>
              <p:nvPr/>
            </p:nvSpPr>
            <p:spPr>
              <a:xfrm>
                <a:off x="2657880" y="4570920"/>
                <a:ext cx="214560" cy="64440"/>
              </a:xfrm>
              <a:custGeom>
                <a:avLst/>
                <a:gdLst/>
                <a:ahLst/>
                <a:rect l="l" t="t" r="r" b="b"/>
                <a:pathLst>
                  <a:path w="594" h="255">
                    <a:moveTo>
                      <a:pt x="0" y="255"/>
                    </a:moveTo>
                    <a:lnTo>
                      <a:pt x="385" y="17"/>
                    </a:lnTo>
                    <a:lnTo>
                      <a:pt x="476" y="0"/>
                    </a:lnTo>
                    <a:lnTo>
                      <a:pt x="594" y="0"/>
                    </a:lnTo>
                    <a:lnTo>
                      <a:pt x="514" y="236"/>
                    </a:lnTo>
                  </a:path>
                </a:pathLst>
              </a:custGeom>
              <a:noFill/>
              <a:ln w="3240">
                <a:solidFill>
                  <a:srgbClr val="606060"/>
                </a:solidFill>
                <a:round/>
              </a:ln>
            </p:spPr>
            <p:style>
              <a:lnRef idx="0"/>
              <a:fillRef idx="0"/>
              <a:effectRef idx="0"/>
              <a:fontRef idx="minor"/>
            </p:style>
            <p:txBody>
              <a:bodyPr lIns="90000" rIns="90000" tIns="17640" bIns="17640" anchor="t">
                <a:noAutofit/>
              </a:bodyPr>
              <a:p>
                <a:endParaRPr b="0" lang="en-US" sz="2400" strike="noStrike" u="none">
                  <a:solidFill>
                    <a:srgbClr val="ffffff"/>
                  </a:solidFill>
                  <a:effectLst/>
                  <a:uFillTx/>
                  <a:latin typeface="Times New Roman"/>
                </a:endParaRPr>
              </a:p>
            </p:txBody>
          </p:sp>
          <p:sp>
            <p:nvSpPr>
              <p:cNvPr id="124" name=""/>
              <p:cNvSpPr/>
              <p:nvPr/>
            </p:nvSpPr>
            <p:spPr>
              <a:xfrm flipH="1" flipV="1">
                <a:off x="2544480" y="4394520"/>
                <a:ext cx="159480" cy="23616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25" name=""/>
              <p:cNvSpPr/>
              <p:nvPr/>
            </p:nvSpPr>
            <p:spPr>
              <a:xfrm>
                <a:off x="2517120" y="4322880"/>
                <a:ext cx="140760" cy="312480"/>
              </a:xfrm>
              <a:custGeom>
                <a:avLst/>
                <a:gdLst/>
                <a:ahLst/>
                <a:rect l="l" t="t" r="r" b="b"/>
                <a:pathLst>
                  <a:path w="385" h="1255">
                    <a:moveTo>
                      <a:pt x="0" y="0"/>
                    </a:moveTo>
                    <a:lnTo>
                      <a:pt x="36" y="289"/>
                    </a:lnTo>
                    <a:lnTo>
                      <a:pt x="385" y="1255"/>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26" name=""/>
              <p:cNvSpPr/>
              <p:nvPr/>
            </p:nvSpPr>
            <p:spPr>
              <a:xfrm>
                <a:off x="2630160" y="4550040"/>
                <a:ext cx="40680" cy="85320"/>
              </a:xfrm>
              <a:custGeom>
                <a:avLst/>
                <a:gdLst/>
                <a:ahLst/>
                <a:rect l="l" t="t" r="r" b="b"/>
                <a:pathLst>
                  <a:path w="111" h="342">
                    <a:moveTo>
                      <a:pt x="74" y="342"/>
                    </a:moveTo>
                    <a:lnTo>
                      <a:pt x="111" y="178"/>
                    </a:lnTo>
                    <a:lnTo>
                      <a:pt x="0" y="140"/>
                    </a:lnTo>
                    <a:lnTo>
                      <a:pt x="18" y="0"/>
                    </a:lnTo>
                  </a:path>
                </a:pathLst>
              </a:custGeom>
              <a:noFill/>
              <a:ln w="3240">
                <a:solidFill>
                  <a:srgbClr val="606060"/>
                </a:solidFill>
                <a:round/>
              </a:ln>
            </p:spPr>
            <p:style>
              <a:lnRef idx="0"/>
              <a:fillRef idx="0"/>
              <a:effectRef idx="0"/>
              <a:fontRef idx="minor"/>
            </p:style>
            <p:txBody>
              <a:bodyPr lIns="90000" rIns="90000" tIns="38520" bIns="38520" anchor="t">
                <a:noAutofit/>
              </a:bodyPr>
              <a:p>
                <a:endParaRPr b="0" lang="en-US" sz="2400" strike="noStrike" u="none">
                  <a:solidFill>
                    <a:srgbClr val="ffffff"/>
                  </a:solidFill>
                  <a:effectLst/>
                  <a:uFillTx/>
                  <a:latin typeface="Times New Roman"/>
                </a:endParaRPr>
              </a:p>
            </p:txBody>
          </p:sp>
          <p:sp>
            <p:nvSpPr>
              <p:cNvPr id="127" name=""/>
              <p:cNvSpPr/>
              <p:nvPr/>
            </p:nvSpPr>
            <p:spPr>
              <a:xfrm>
                <a:off x="2764080" y="4574160"/>
                <a:ext cx="50400" cy="28440"/>
              </a:xfrm>
              <a:custGeom>
                <a:avLst/>
                <a:gdLst/>
                <a:ahLst/>
                <a:rect l="l" t="t" r="r" b="b"/>
                <a:pathLst>
                  <a:path w="141" h="117">
                    <a:moveTo>
                      <a:pt x="5" y="61"/>
                    </a:moveTo>
                    <a:lnTo>
                      <a:pt x="141" y="0"/>
                    </a:lnTo>
                    <a:lnTo>
                      <a:pt x="0" y="117"/>
                    </a:lnTo>
                  </a:path>
                </a:pathLst>
              </a:custGeom>
              <a:noFill/>
              <a:ln w="3240">
                <a:solidFill>
                  <a:srgbClr val="606060"/>
                </a:solidFill>
                <a:round/>
              </a:ln>
            </p:spPr>
            <p:style>
              <a:lnRef idx="0"/>
              <a:fillRef idx="0"/>
              <a:effectRef idx="0"/>
              <a:fontRef idx="minor"/>
            </p:style>
            <p:txBody>
              <a:bodyPr lIns="90000" rIns="90000" tIns="-18360" bIns="-18360" anchor="t">
                <a:noAutofit/>
              </a:bodyPr>
              <a:p>
                <a:endParaRPr b="0" lang="en-US" sz="2400" strike="noStrike" u="none">
                  <a:solidFill>
                    <a:srgbClr val="ffffff"/>
                  </a:solidFill>
                  <a:effectLst/>
                  <a:uFillTx/>
                  <a:latin typeface="Times New Roman"/>
                </a:endParaRPr>
              </a:p>
            </p:txBody>
          </p:sp>
          <p:sp>
            <p:nvSpPr>
              <p:cNvPr id="128" name=""/>
              <p:cNvSpPr/>
              <p:nvPr/>
            </p:nvSpPr>
            <p:spPr>
              <a:xfrm flipV="1">
                <a:off x="2704320" y="4570920"/>
                <a:ext cx="133560" cy="59760"/>
              </a:xfrm>
              <a:prstGeom prst="line">
                <a:avLst/>
              </a:prstGeom>
              <a:ln w="3240">
                <a:solidFill>
                  <a:srgbClr val="606060"/>
                </a:solidFill>
                <a:miter/>
              </a:ln>
            </p:spPr>
            <p:style>
              <a:lnRef idx="0"/>
              <a:fillRef idx="0"/>
              <a:effectRef idx="0"/>
              <a:fontRef idx="minor"/>
            </p:style>
            <p:txBody>
              <a:bodyPr lIns="90000" rIns="90000" tIns="12960" bIns="12960" anchor="t">
                <a:noAutofit/>
              </a:bodyPr>
              <a:p>
                <a:endParaRPr b="0" lang="en-US" sz="2400" strike="noStrike" u="none">
                  <a:solidFill>
                    <a:srgbClr val="ffffff"/>
                  </a:solidFill>
                  <a:effectLst/>
                  <a:uFillTx/>
                  <a:latin typeface="Times New Roman"/>
                </a:endParaRPr>
              </a:p>
            </p:txBody>
          </p:sp>
          <p:sp>
            <p:nvSpPr>
              <p:cNvPr id="129" name=""/>
              <p:cNvSpPr/>
              <p:nvPr/>
            </p:nvSpPr>
            <p:spPr>
              <a:xfrm>
                <a:off x="2591280" y="4381200"/>
                <a:ext cx="192960" cy="249840"/>
              </a:xfrm>
              <a:custGeom>
                <a:avLst/>
                <a:gdLst/>
                <a:ahLst/>
                <a:rect l="l" t="t" r="r" b="b"/>
                <a:pathLst>
                  <a:path w="533" h="998">
                    <a:moveTo>
                      <a:pt x="533" y="998"/>
                    </a:moveTo>
                    <a:lnTo>
                      <a:pt x="152" y="753"/>
                    </a:lnTo>
                    <a:lnTo>
                      <a:pt x="6" y="524"/>
                    </a:lnTo>
                    <a:lnTo>
                      <a:pt x="0" y="0"/>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30" name=""/>
              <p:cNvSpPr/>
              <p:nvPr/>
            </p:nvSpPr>
            <p:spPr>
              <a:xfrm>
                <a:off x="2604240" y="4394520"/>
                <a:ext cx="105840" cy="236160"/>
              </a:xfrm>
              <a:custGeom>
                <a:avLst/>
                <a:gdLst/>
                <a:ahLst/>
                <a:rect l="l" t="t" r="r" b="b"/>
                <a:pathLst>
                  <a:path w="294" h="945">
                    <a:moveTo>
                      <a:pt x="0" y="0"/>
                    </a:moveTo>
                    <a:lnTo>
                      <a:pt x="30" y="642"/>
                    </a:lnTo>
                    <a:lnTo>
                      <a:pt x="294" y="945"/>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31" name=""/>
              <p:cNvSpPr/>
              <p:nvPr/>
            </p:nvSpPr>
            <p:spPr>
              <a:xfrm>
                <a:off x="2643480" y="4578480"/>
                <a:ext cx="45000" cy="29520"/>
              </a:xfrm>
              <a:custGeom>
                <a:avLst/>
                <a:gdLst/>
                <a:ahLst/>
                <a:rect l="l" t="t" r="r" b="b"/>
                <a:pathLst>
                  <a:path w="123" h="118">
                    <a:moveTo>
                      <a:pt x="67" y="0"/>
                    </a:moveTo>
                    <a:lnTo>
                      <a:pt x="0" y="118"/>
                    </a:lnTo>
                    <a:lnTo>
                      <a:pt x="123" y="117"/>
                    </a:lnTo>
                  </a:path>
                </a:pathLst>
              </a:custGeom>
              <a:noFill/>
              <a:ln w="3240">
                <a:solidFill>
                  <a:srgbClr val="606060"/>
                </a:solidFill>
                <a:round/>
              </a:ln>
            </p:spPr>
            <p:style>
              <a:lnRef idx="0"/>
              <a:fillRef idx="0"/>
              <a:effectRef idx="0"/>
              <a:fontRef idx="minor"/>
            </p:style>
            <p:txBody>
              <a:bodyPr lIns="90000" rIns="90000" tIns="-17280" bIns="-17280" anchor="t">
                <a:noAutofit/>
              </a:bodyPr>
              <a:p>
                <a:endParaRPr b="0" lang="en-US" sz="2400" strike="noStrike" u="none">
                  <a:solidFill>
                    <a:srgbClr val="ffffff"/>
                  </a:solidFill>
                  <a:effectLst/>
                  <a:uFillTx/>
                  <a:latin typeface="Times New Roman"/>
                </a:endParaRPr>
              </a:p>
            </p:txBody>
          </p:sp>
          <p:sp>
            <p:nvSpPr>
              <p:cNvPr id="132" name=""/>
              <p:cNvSpPr/>
              <p:nvPr/>
            </p:nvSpPr>
            <p:spPr>
              <a:xfrm>
                <a:off x="2856600" y="4322880"/>
                <a:ext cx="106920" cy="252720"/>
              </a:xfrm>
              <a:custGeom>
                <a:avLst/>
                <a:gdLst/>
                <a:ahLst/>
                <a:rect l="l" t="t" r="r" b="b"/>
                <a:pathLst>
                  <a:path w="294" h="1018">
                    <a:moveTo>
                      <a:pt x="294" y="0"/>
                    </a:moveTo>
                    <a:lnTo>
                      <a:pt x="275" y="309"/>
                    </a:lnTo>
                    <a:lnTo>
                      <a:pt x="37" y="1018"/>
                    </a:lnTo>
                    <a:lnTo>
                      <a:pt x="0" y="927"/>
                    </a:lnTo>
                    <a:lnTo>
                      <a:pt x="74" y="910"/>
                    </a:lnTo>
                    <a:lnTo>
                      <a:pt x="74" y="819"/>
                    </a:lnTo>
                    <a:lnTo>
                      <a:pt x="109" y="819"/>
                    </a:lnTo>
                    <a:lnTo>
                      <a:pt x="91" y="782"/>
                    </a:lnTo>
                    <a:lnTo>
                      <a:pt x="55" y="782"/>
                    </a:lnTo>
                    <a:lnTo>
                      <a:pt x="55" y="746"/>
                    </a:lnTo>
                    <a:lnTo>
                      <a:pt x="165" y="636"/>
                    </a:lnTo>
                    <a:lnTo>
                      <a:pt x="147" y="528"/>
                    </a:lnTo>
                    <a:lnTo>
                      <a:pt x="257" y="382"/>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33" name=""/>
              <p:cNvSpPr/>
              <p:nvPr/>
            </p:nvSpPr>
            <p:spPr>
              <a:xfrm>
                <a:off x="2797200" y="4322880"/>
                <a:ext cx="166680" cy="308160"/>
              </a:xfrm>
              <a:custGeom>
                <a:avLst/>
                <a:gdLst/>
                <a:ahLst/>
                <a:rect l="l" t="t" r="r" b="b"/>
                <a:pathLst>
                  <a:path w="459" h="1236">
                    <a:moveTo>
                      <a:pt x="459" y="0"/>
                    </a:moveTo>
                    <a:lnTo>
                      <a:pt x="404" y="309"/>
                    </a:lnTo>
                    <a:lnTo>
                      <a:pt x="0" y="1236"/>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34" name=""/>
              <p:cNvSpPr/>
              <p:nvPr/>
            </p:nvSpPr>
            <p:spPr>
              <a:xfrm>
                <a:off x="2797200" y="4321440"/>
                <a:ext cx="166680" cy="309600"/>
              </a:xfrm>
              <a:custGeom>
                <a:avLst/>
                <a:gdLst/>
                <a:ahLst/>
                <a:rect l="l" t="t" r="r" b="b"/>
                <a:pathLst>
                  <a:path w="459" h="1239">
                    <a:moveTo>
                      <a:pt x="0" y="1239"/>
                    </a:moveTo>
                    <a:lnTo>
                      <a:pt x="220" y="913"/>
                    </a:lnTo>
                    <a:lnTo>
                      <a:pt x="239" y="310"/>
                    </a:lnTo>
                    <a:lnTo>
                      <a:pt x="459" y="0"/>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35" name=""/>
              <p:cNvSpPr/>
              <p:nvPr/>
            </p:nvSpPr>
            <p:spPr>
              <a:xfrm>
                <a:off x="2897640" y="4322880"/>
                <a:ext cx="66240" cy="176400"/>
              </a:xfrm>
              <a:custGeom>
                <a:avLst/>
                <a:gdLst/>
                <a:ahLst/>
                <a:rect l="l" t="t" r="r" b="b"/>
                <a:pathLst>
                  <a:path w="185" h="712">
                    <a:moveTo>
                      <a:pt x="185" y="0"/>
                    </a:moveTo>
                    <a:lnTo>
                      <a:pt x="0" y="309"/>
                    </a:lnTo>
                    <a:lnTo>
                      <a:pt x="31" y="712"/>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36" name=""/>
              <p:cNvSpPr/>
              <p:nvPr/>
            </p:nvSpPr>
            <p:spPr>
              <a:xfrm>
                <a:off x="2884320" y="4412520"/>
                <a:ext cx="18720" cy="64080"/>
              </a:xfrm>
              <a:custGeom>
                <a:avLst/>
                <a:gdLst/>
                <a:ahLst/>
                <a:rect l="l" t="t" r="r" b="b"/>
                <a:pathLst>
                  <a:path w="55" h="255">
                    <a:moveTo>
                      <a:pt x="0" y="0"/>
                    </a:moveTo>
                    <a:lnTo>
                      <a:pt x="55" y="53"/>
                    </a:lnTo>
                    <a:lnTo>
                      <a:pt x="0" y="53"/>
                    </a:lnTo>
                    <a:lnTo>
                      <a:pt x="55" y="164"/>
                    </a:lnTo>
                    <a:lnTo>
                      <a:pt x="0" y="255"/>
                    </a:lnTo>
                  </a:path>
                </a:pathLst>
              </a:custGeom>
              <a:noFill/>
              <a:ln w="3240">
                <a:solidFill>
                  <a:srgbClr val="606060"/>
                </a:solidFill>
                <a:round/>
              </a:ln>
            </p:spPr>
            <p:style>
              <a:lnRef idx="0"/>
              <a:fillRef idx="0"/>
              <a:effectRef idx="0"/>
              <a:fontRef idx="minor"/>
            </p:style>
            <p:txBody>
              <a:bodyPr lIns="90000" rIns="90000" tIns="17280" bIns="17280" anchor="t">
                <a:noAutofit/>
              </a:bodyPr>
              <a:p>
                <a:endParaRPr b="0" lang="en-US" sz="2400" strike="noStrike" u="none">
                  <a:solidFill>
                    <a:srgbClr val="ffffff"/>
                  </a:solidFill>
                  <a:effectLst/>
                  <a:uFillTx/>
                  <a:latin typeface="Times New Roman"/>
                </a:endParaRPr>
              </a:p>
            </p:txBody>
          </p:sp>
          <p:sp>
            <p:nvSpPr>
              <p:cNvPr id="137" name=""/>
              <p:cNvSpPr/>
              <p:nvPr/>
            </p:nvSpPr>
            <p:spPr>
              <a:xfrm>
                <a:off x="2579760" y="4403520"/>
                <a:ext cx="30240" cy="73080"/>
              </a:xfrm>
              <a:custGeom>
                <a:avLst/>
                <a:gdLst/>
                <a:ahLst/>
                <a:rect l="l" t="t" r="r" b="b"/>
                <a:pathLst>
                  <a:path w="84" h="293">
                    <a:moveTo>
                      <a:pt x="0" y="0"/>
                    </a:moveTo>
                    <a:lnTo>
                      <a:pt x="73" y="73"/>
                    </a:lnTo>
                    <a:lnTo>
                      <a:pt x="19" y="73"/>
                    </a:lnTo>
                    <a:lnTo>
                      <a:pt x="75" y="163"/>
                    </a:lnTo>
                    <a:lnTo>
                      <a:pt x="19" y="163"/>
                    </a:lnTo>
                    <a:lnTo>
                      <a:pt x="84" y="292"/>
                    </a:lnTo>
                    <a:lnTo>
                      <a:pt x="22" y="293"/>
                    </a:lnTo>
                  </a:path>
                </a:pathLst>
              </a:custGeom>
              <a:noFill/>
              <a:ln w="3240">
                <a:solidFill>
                  <a:srgbClr val="606060"/>
                </a:solidFill>
                <a:round/>
              </a:ln>
            </p:spPr>
            <p:style>
              <a:lnRef idx="0"/>
              <a:fillRef idx="0"/>
              <a:effectRef idx="0"/>
              <a:fontRef idx="minor"/>
            </p:style>
            <p:txBody>
              <a:bodyPr lIns="90000" rIns="90000" tIns="26280" bIns="26280" anchor="t">
                <a:noAutofit/>
              </a:bodyPr>
              <a:p>
                <a:endParaRPr b="0" lang="en-US" sz="2400" strike="noStrike" u="none">
                  <a:solidFill>
                    <a:srgbClr val="ffffff"/>
                  </a:solidFill>
                  <a:effectLst/>
                  <a:uFillTx/>
                  <a:latin typeface="Times New Roman"/>
                </a:endParaRPr>
              </a:p>
            </p:txBody>
          </p:sp>
          <p:sp>
            <p:nvSpPr>
              <p:cNvPr id="138" name=""/>
              <p:cNvSpPr/>
              <p:nvPr/>
            </p:nvSpPr>
            <p:spPr>
              <a:xfrm>
                <a:off x="2576520" y="4443840"/>
                <a:ext cx="40320" cy="59760"/>
              </a:xfrm>
              <a:custGeom>
                <a:avLst/>
                <a:gdLst/>
                <a:ahLst/>
                <a:rect l="l" t="t" r="r" b="b"/>
                <a:pathLst>
                  <a:path w="111" h="236">
                    <a:moveTo>
                      <a:pt x="111" y="236"/>
                    </a:moveTo>
                    <a:lnTo>
                      <a:pt x="0" y="89"/>
                    </a:lnTo>
                    <a:lnTo>
                      <a:pt x="0" y="0"/>
                    </a:lnTo>
                  </a:path>
                </a:pathLst>
              </a:custGeom>
              <a:noFill/>
              <a:ln w="3240">
                <a:solidFill>
                  <a:srgbClr val="606060"/>
                </a:solidFill>
                <a:round/>
              </a:ln>
            </p:spPr>
            <p:style>
              <a:lnRef idx="0"/>
              <a:fillRef idx="0"/>
              <a:effectRef idx="0"/>
              <a:fontRef idx="minor"/>
            </p:style>
            <p:txBody>
              <a:bodyPr lIns="90000" rIns="90000" tIns="12960" bIns="12960" anchor="t">
                <a:noAutofit/>
              </a:bodyPr>
              <a:p>
                <a:endParaRPr b="0" lang="en-US" sz="2400" strike="noStrike" u="none">
                  <a:solidFill>
                    <a:srgbClr val="ffffff"/>
                  </a:solidFill>
                  <a:effectLst/>
                  <a:uFillTx/>
                  <a:latin typeface="Times New Roman"/>
                </a:endParaRPr>
              </a:p>
            </p:txBody>
          </p:sp>
          <p:sp>
            <p:nvSpPr>
              <p:cNvPr id="139" name=""/>
              <p:cNvSpPr/>
              <p:nvPr/>
            </p:nvSpPr>
            <p:spPr>
              <a:xfrm flipV="1">
                <a:off x="2721960" y="4587120"/>
                <a:ext cx="15480" cy="20520"/>
              </a:xfrm>
              <a:prstGeom prst="line">
                <a:avLst/>
              </a:prstGeom>
              <a:ln w="3240">
                <a:solidFill>
                  <a:srgbClr val="606060"/>
                </a:solidFill>
                <a:miter/>
              </a:ln>
            </p:spPr>
            <p:style>
              <a:lnRef idx="0"/>
              <a:fillRef idx="0"/>
              <a:effectRef idx="0"/>
              <a:fontRef idx="minor"/>
            </p:style>
            <p:txBody>
              <a:bodyPr lIns="90000" rIns="90000" tIns="-26280" bIns="-26280" anchor="t">
                <a:noAutofit/>
              </a:bodyPr>
              <a:p>
                <a:endParaRPr b="0" lang="en-US" sz="2400" strike="noStrike" u="none">
                  <a:solidFill>
                    <a:srgbClr val="ffffff"/>
                  </a:solidFill>
                  <a:effectLst/>
                  <a:uFillTx/>
                  <a:latin typeface="Times New Roman"/>
                </a:endParaRPr>
              </a:p>
            </p:txBody>
          </p:sp>
          <p:sp>
            <p:nvSpPr>
              <p:cNvPr id="140" name=""/>
              <p:cNvSpPr/>
              <p:nvPr/>
            </p:nvSpPr>
            <p:spPr>
              <a:xfrm>
                <a:off x="2624760" y="4512600"/>
                <a:ext cx="99720" cy="89640"/>
              </a:xfrm>
              <a:custGeom>
                <a:avLst/>
                <a:gdLst/>
                <a:ahLst/>
                <a:rect l="l" t="t" r="r" b="b"/>
                <a:pathLst>
                  <a:path w="274" h="364">
                    <a:moveTo>
                      <a:pt x="274" y="364"/>
                    </a:moveTo>
                    <a:lnTo>
                      <a:pt x="200" y="237"/>
                    </a:lnTo>
                    <a:lnTo>
                      <a:pt x="91" y="91"/>
                    </a:lnTo>
                    <a:lnTo>
                      <a:pt x="0" y="0"/>
                    </a:lnTo>
                  </a:path>
                </a:pathLst>
              </a:custGeom>
              <a:noFill/>
              <a:ln w="3240">
                <a:solidFill>
                  <a:srgbClr val="606060"/>
                </a:solidFill>
                <a:round/>
              </a:ln>
            </p:spPr>
            <p:style>
              <a:lnRef idx="0"/>
              <a:fillRef idx="0"/>
              <a:effectRef idx="0"/>
              <a:fontRef idx="minor"/>
            </p:style>
            <p:txBody>
              <a:bodyPr lIns="90000" rIns="90000" tIns="42840" bIns="42840" anchor="t">
                <a:noAutofit/>
              </a:bodyPr>
              <a:p>
                <a:endParaRPr b="0" lang="en-US" sz="2400" strike="noStrike" u="none">
                  <a:solidFill>
                    <a:srgbClr val="ffffff"/>
                  </a:solidFill>
                  <a:effectLst/>
                  <a:uFillTx/>
                  <a:latin typeface="Times New Roman"/>
                </a:endParaRPr>
              </a:p>
            </p:txBody>
          </p:sp>
          <p:sp>
            <p:nvSpPr>
              <p:cNvPr id="141" name=""/>
              <p:cNvSpPr/>
              <p:nvPr/>
            </p:nvSpPr>
            <p:spPr>
              <a:xfrm>
                <a:off x="2591280" y="4508280"/>
                <a:ext cx="79920" cy="71640"/>
              </a:xfrm>
              <a:prstGeom prst="line">
                <a:avLst/>
              </a:prstGeom>
              <a:ln w="3240">
                <a:solidFill>
                  <a:srgbClr val="606060"/>
                </a:solidFill>
                <a:miter/>
              </a:ln>
            </p:spPr>
            <p:style>
              <a:lnRef idx="0"/>
              <a:fillRef idx="0"/>
              <a:effectRef idx="0"/>
              <a:fontRef idx="minor"/>
            </p:style>
            <p:txBody>
              <a:bodyPr lIns="90000" rIns="90000" tIns="24840" bIns="24840" anchor="t">
                <a:noAutofit/>
              </a:bodyPr>
              <a:p>
                <a:endParaRPr b="0" lang="en-US" sz="2400" strike="noStrike" u="none">
                  <a:solidFill>
                    <a:srgbClr val="ffffff"/>
                  </a:solidFill>
                  <a:effectLst/>
                  <a:uFillTx/>
                  <a:latin typeface="Times New Roman"/>
                </a:endParaRPr>
              </a:p>
            </p:txBody>
          </p:sp>
          <p:sp>
            <p:nvSpPr>
              <p:cNvPr id="142" name=""/>
              <p:cNvSpPr/>
              <p:nvPr/>
            </p:nvSpPr>
            <p:spPr>
              <a:xfrm>
                <a:off x="2611440" y="4516920"/>
                <a:ext cx="59400" cy="53640"/>
              </a:xfrm>
              <a:custGeom>
                <a:avLst/>
                <a:gdLst/>
                <a:ahLst/>
                <a:rect l="l" t="t" r="r" b="b"/>
                <a:pathLst>
                  <a:path w="162" h="219">
                    <a:moveTo>
                      <a:pt x="162" y="128"/>
                    </a:moveTo>
                    <a:lnTo>
                      <a:pt x="143" y="219"/>
                    </a:lnTo>
                    <a:lnTo>
                      <a:pt x="125" y="91"/>
                    </a:lnTo>
                    <a:lnTo>
                      <a:pt x="0" y="0"/>
                    </a:lnTo>
                  </a:path>
                </a:pathLst>
              </a:custGeom>
              <a:noFill/>
              <a:ln w="3240">
                <a:solidFill>
                  <a:srgbClr val="606060"/>
                </a:solidFill>
                <a:round/>
              </a:ln>
            </p:spPr>
            <p:style>
              <a:lnRef idx="0"/>
              <a:fillRef idx="0"/>
              <a:effectRef idx="0"/>
              <a:fontRef idx="minor"/>
            </p:style>
            <p:txBody>
              <a:bodyPr lIns="90000" rIns="90000" tIns="6840" bIns="6840" anchor="t">
                <a:noAutofit/>
              </a:bodyPr>
              <a:p>
                <a:endParaRPr b="0" lang="en-US" sz="2400" strike="noStrike" u="none">
                  <a:solidFill>
                    <a:srgbClr val="ffffff"/>
                  </a:solidFill>
                  <a:effectLst/>
                  <a:uFillTx/>
                  <a:latin typeface="Times New Roman"/>
                </a:endParaRPr>
              </a:p>
            </p:txBody>
          </p:sp>
          <p:sp>
            <p:nvSpPr>
              <p:cNvPr id="143" name=""/>
              <p:cNvSpPr/>
              <p:nvPr/>
            </p:nvSpPr>
            <p:spPr>
              <a:xfrm flipV="1">
                <a:off x="2797200" y="4512600"/>
                <a:ext cx="73800" cy="62640"/>
              </a:xfrm>
              <a:prstGeom prst="line">
                <a:avLst/>
              </a:prstGeom>
              <a:ln w="3240">
                <a:solidFill>
                  <a:srgbClr val="606060"/>
                </a:solidFill>
                <a:miter/>
              </a:ln>
            </p:spPr>
            <p:style>
              <a:lnRef idx="0"/>
              <a:fillRef idx="0"/>
              <a:effectRef idx="0"/>
              <a:fontRef idx="minor"/>
            </p:style>
            <p:txBody>
              <a:bodyPr lIns="90000" rIns="90000" tIns="15840" bIns="15840" anchor="t">
                <a:noAutofit/>
              </a:bodyPr>
              <a:p>
                <a:endParaRPr b="0" lang="en-US" sz="2400" strike="noStrike" u="none">
                  <a:solidFill>
                    <a:srgbClr val="ffffff"/>
                  </a:solidFill>
                  <a:effectLst/>
                  <a:uFillTx/>
                  <a:latin typeface="Times New Roman"/>
                </a:endParaRPr>
              </a:p>
            </p:txBody>
          </p:sp>
          <p:sp>
            <p:nvSpPr>
              <p:cNvPr id="144" name=""/>
              <p:cNvSpPr/>
              <p:nvPr/>
            </p:nvSpPr>
            <p:spPr>
              <a:xfrm>
                <a:off x="2797200" y="4530600"/>
                <a:ext cx="81000" cy="44640"/>
              </a:xfrm>
              <a:custGeom>
                <a:avLst/>
                <a:gdLst/>
                <a:ahLst/>
                <a:rect l="l" t="t" r="r" b="b"/>
                <a:pathLst>
                  <a:path w="223" h="180">
                    <a:moveTo>
                      <a:pt x="0" y="180"/>
                    </a:moveTo>
                    <a:lnTo>
                      <a:pt x="145" y="72"/>
                    </a:lnTo>
                    <a:lnTo>
                      <a:pt x="145" y="0"/>
                    </a:lnTo>
                    <a:lnTo>
                      <a:pt x="223" y="0"/>
                    </a:lnTo>
                  </a:path>
                </a:pathLst>
              </a:custGeom>
              <a:noFill/>
              <a:ln w="3240">
                <a:solidFill>
                  <a:srgbClr val="606060"/>
                </a:solidFill>
                <a:round/>
              </a:ln>
            </p:spPr>
            <p:style>
              <a:lnRef idx="0"/>
              <a:fillRef idx="0"/>
              <a:effectRef idx="0"/>
              <a:fontRef idx="minor"/>
            </p:style>
            <p:txBody>
              <a:bodyPr lIns="90000" rIns="90000" tIns="-2160" bIns="-2160" anchor="t">
                <a:noAutofit/>
              </a:bodyPr>
              <a:p>
                <a:endParaRPr b="0" lang="en-US" sz="2400" strike="noStrike" u="none">
                  <a:solidFill>
                    <a:srgbClr val="ffffff"/>
                  </a:solidFill>
                  <a:effectLst/>
                  <a:uFillTx/>
                  <a:latin typeface="Times New Roman"/>
                </a:endParaRPr>
              </a:p>
            </p:txBody>
          </p:sp>
          <p:sp>
            <p:nvSpPr>
              <p:cNvPr id="145" name=""/>
              <p:cNvSpPr/>
              <p:nvPr/>
            </p:nvSpPr>
            <p:spPr>
              <a:xfrm>
                <a:off x="2830680" y="4534920"/>
                <a:ext cx="25920" cy="67320"/>
              </a:xfrm>
              <a:custGeom>
                <a:avLst/>
                <a:gdLst/>
                <a:ahLst/>
                <a:rect l="l" t="t" r="r" b="b"/>
                <a:pathLst>
                  <a:path w="74" h="273">
                    <a:moveTo>
                      <a:pt x="74" y="0"/>
                    </a:moveTo>
                    <a:lnTo>
                      <a:pt x="20" y="37"/>
                    </a:lnTo>
                    <a:lnTo>
                      <a:pt x="0" y="146"/>
                    </a:lnTo>
                    <a:lnTo>
                      <a:pt x="74" y="273"/>
                    </a:lnTo>
                  </a:path>
                </a:pathLst>
              </a:custGeom>
              <a:noFill/>
              <a:ln w="3240">
                <a:solidFill>
                  <a:srgbClr val="606060"/>
                </a:solidFill>
                <a:round/>
              </a:ln>
            </p:spPr>
            <p:style>
              <a:lnRef idx="0"/>
              <a:fillRef idx="0"/>
              <a:effectRef idx="0"/>
              <a:fontRef idx="minor"/>
            </p:style>
            <p:txBody>
              <a:bodyPr lIns="90000" rIns="90000" tIns="20520" bIns="20520" anchor="t">
                <a:noAutofit/>
              </a:bodyPr>
              <a:p>
                <a:endParaRPr b="0" lang="en-US" sz="2400" strike="noStrike" u="none">
                  <a:solidFill>
                    <a:srgbClr val="ffffff"/>
                  </a:solidFill>
                  <a:effectLst/>
                  <a:uFillTx/>
                  <a:latin typeface="Times New Roman"/>
                </a:endParaRPr>
              </a:p>
            </p:txBody>
          </p:sp>
          <p:sp>
            <p:nvSpPr>
              <p:cNvPr id="146" name=""/>
              <p:cNvSpPr/>
              <p:nvPr/>
            </p:nvSpPr>
            <p:spPr>
              <a:xfrm flipV="1">
                <a:off x="2837880" y="4530600"/>
                <a:ext cx="12600" cy="10008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47" name=""/>
              <p:cNvSpPr/>
              <p:nvPr/>
            </p:nvSpPr>
            <p:spPr>
              <a:xfrm flipH="1" flipV="1">
                <a:off x="2889720" y="4388040"/>
                <a:ext cx="53640" cy="37080"/>
              </a:xfrm>
              <a:prstGeom prst="line">
                <a:avLst/>
              </a:prstGeom>
              <a:ln w="3240">
                <a:solidFill>
                  <a:srgbClr val="606060"/>
                </a:solidFill>
                <a:miter/>
              </a:ln>
            </p:spPr>
            <p:style>
              <a:lnRef idx="0"/>
              <a:fillRef idx="0"/>
              <a:effectRef idx="0"/>
              <a:fontRef idx="minor"/>
            </p:style>
            <p:txBody>
              <a:bodyPr lIns="90000" rIns="90000" tIns="-9720" bIns="-9720" anchor="t">
                <a:noAutofit/>
              </a:bodyPr>
              <a:p>
                <a:endParaRPr b="0" lang="en-US" sz="2400" strike="noStrike" u="none">
                  <a:solidFill>
                    <a:srgbClr val="ffffff"/>
                  </a:solidFill>
                  <a:effectLst/>
                  <a:uFillTx/>
                  <a:latin typeface="Times New Roman"/>
                </a:endParaRPr>
              </a:p>
            </p:txBody>
          </p:sp>
          <p:sp>
            <p:nvSpPr>
              <p:cNvPr id="148" name=""/>
              <p:cNvSpPr/>
              <p:nvPr/>
            </p:nvSpPr>
            <p:spPr>
              <a:xfrm>
                <a:off x="2517120" y="4317120"/>
                <a:ext cx="73800" cy="107280"/>
              </a:xfrm>
              <a:custGeom>
                <a:avLst/>
                <a:gdLst/>
                <a:ahLst/>
                <a:rect l="l" t="t" r="r" b="b"/>
                <a:pathLst>
                  <a:path w="202" h="431">
                    <a:moveTo>
                      <a:pt x="81" y="431"/>
                    </a:moveTo>
                    <a:lnTo>
                      <a:pt x="202" y="309"/>
                    </a:lnTo>
                    <a:lnTo>
                      <a:pt x="0" y="0"/>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49" name=""/>
              <p:cNvSpPr/>
              <p:nvPr/>
            </p:nvSpPr>
            <p:spPr>
              <a:xfrm>
                <a:off x="2517120" y="4317120"/>
                <a:ext cx="146520" cy="122400"/>
              </a:xfrm>
              <a:custGeom>
                <a:avLst/>
                <a:gdLst/>
                <a:ahLst/>
                <a:rect l="l" t="t" r="r" b="b"/>
                <a:pathLst>
                  <a:path w="403" h="491">
                    <a:moveTo>
                      <a:pt x="0" y="0"/>
                    </a:moveTo>
                    <a:lnTo>
                      <a:pt x="238" y="309"/>
                    </a:lnTo>
                    <a:lnTo>
                      <a:pt x="403" y="491"/>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50" name=""/>
              <p:cNvSpPr/>
              <p:nvPr/>
            </p:nvSpPr>
            <p:spPr>
              <a:xfrm flipV="1">
                <a:off x="2823480" y="4399200"/>
                <a:ext cx="60840" cy="40320"/>
              </a:xfrm>
              <a:prstGeom prst="line">
                <a:avLst/>
              </a:prstGeom>
              <a:ln w="3240">
                <a:solidFill>
                  <a:srgbClr val="606060"/>
                </a:solidFill>
                <a:miter/>
              </a:ln>
            </p:spPr>
            <p:style>
              <a:lnRef idx="0"/>
              <a:fillRef idx="0"/>
              <a:effectRef idx="0"/>
              <a:fontRef idx="minor"/>
            </p:style>
            <p:txBody>
              <a:bodyPr lIns="90000" rIns="90000" tIns="-6480" bIns="-6480" anchor="t">
                <a:noAutofit/>
              </a:bodyPr>
              <a:p>
                <a:endParaRPr b="0" lang="en-US" sz="2400" strike="noStrike" u="none">
                  <a:solidFill>
                    <a:srgbClr val="ffffff"/>
                  </a:solidFill>
                  <a:effectLst/>
                  <a:uFillTx/>
                  <a:latin typeface="Times New Roman"/>
                </a:endParaRPr>
              </a:p>
            </p:txBody>
          </p:sp>
          <p:sp>
            <p:nvSpPr>
              <p:cNvPr id="151" name=""/>
              <p:cNvSpPr/>
              <p:nvPr/>
            </p:nvSpPr>
            <p:spPr>
              <a:xfrm flipH="1" flipV="1">
                <a:off x="2331360" y="4394520"/>
                <a:ext cx="59400" cy="40320"/>
              </a:xfrm>
              <a:prstGeom prst="line">
                <a:avLst/>
              </a:prstGeom>
              <a:ln w="3240">
                <a:solidFill>
                  <a:srgbClr val="606060"/>
                </a:solidFill>
                <a:miter/>
              </a:ln>
            </p:spPr>
            <p:style>
              <a:lnRef idx="0"/>
              <a:fillRef idx="0"/>
              <a:effectRef idx="0"/>
              <a:fontRef idx="minor"/>
            </p:style>
            <p:txBody>
              <a:bodyPr lIns="90000" rIns="90000" tIns="-6480" bIns="-6480" anchor="t">
                <a:noAutofit/>
              </a:bodyPr>
              <a:p>
                <a:endParaRPr b="0" lang="en-US" sz="2400" strike="noStrike" u="none">
                  <a:solidFill>
                    <a:srgbClr val="ffffff"/>
                  </a:solidFill>
                  <a:effectLst/>
                  <a:uFillTx/>
                  <a:latin typeface="Times New Roman"/>
                </a:endParaRPr>
              </a:p>
            </p:txBody>
          </p:sp>
          <p:sp>
            <p:nvSpPr>
              <p:cNvPr id="152" name=""/>
              <p:cNvSpPr/>
              <p:nvPr/>
            </p:nvSpPr>
            <p:spPr>
              <a:xfrm>
                <a:off x="2331720" y="4394520"/>
                <a:ext cx="811080" cy="1080"/>
              </a:xfrm>
              <a:prstGeom prst="line">
                <a:avLst/>
              </a:prstGeom>
              <a:ln w="3240">
                <a:solidFill>
                  <a:srgbClr val="606060"/>
                </a:solidFill>
                <a:miter/>
              </a:ln>
            </p:spPr>
            <p:style>
              <a:lnRef idx="0"/>
              <a:fillRef idx="0"/>
              <a:effectRef idx="0"/>
              <a:fontRef idx="minor"/>
            </p:style>
            <p:txBody>
              <a:bodyPr lIns="90000" rIns="90000" tIns="-45720" bIns="-45720" anchor="t">
                <a:noAutofit/>
              </a:bodyPr>
              <a:p>
                <a:endParaRPr b="0" lang="en-US" sz="2400" strike="noStrike" u="none">
                  <a:solidFill>
                    <a:srgbClr val="ffffff"/>
                  </a:solidFill>
                  <a:effectLst/>
                  <a:uFillTx/>
                  <a:latin typeface="Times New Roman"/>
                </a:endParaRPr>
              </a:p>
            </p:txBody>
          </p:sp>
          <p:sp>
            <p:nvSpPr>
              <p:cNvPr id="153" name=""/>
              <p:cNvSpPr/>
              <p:nvPr/>
            </p:nvSpPr>
            <p:spPr>
              <a:xfrm flipH="1">
                <a:off x="3089880" y="4394520"/>
                <a:ext cx="52200" cy="35640"/>
              </a:xfrm>
              <a:prstGeom prst="line">
                <a:avLst/>
              </a:prstGeom>
              <a:ln w="3240">
                <a:solidFill>
                  <a:srgbClr val="606060"/>
                </a:solidFill>
                <a:miter/>
              </a:ln>
            </p:spPr>
            <p:style>
              <a:lnRef idx="0"/>
              <a:fillRef idx="0"/>
              <a:effectRef idx="0"/>
              <a:fontRef idx="minor"/>
            </p:style>
            <p:txBody>
              <a:bodyPr lIns="90000" rIns="90000" tIns="-11160" bIns="-11160" anchor="t">
                <a:noAutofit/>
              </a:bodyPr>
              <a:p>
                <a:endParaRPr b="0" lang="en-US" sz="2400" strike="noStrike" u="none">
                  <a:solidFill>
                    <a:srgbClr val="ffffff"/>
                  </a:solidFill>
                  <a:effectLst/>
                  <a:uFillTx/>
                  <a:latin typeface="Times New Roman"/>
                </a:endParaRPr>
              </a:p>
            </p:txBody>
          </p:sp>
          <p:sp>
            <p:nvSpPr>
              <p:cNvPr id="154" name=""/>
              <p:cNvSpPr/>
              <p:nvPr/>
            </p:nvSpPr>
            <p:spPr>
              <a:xfrm>
                <a:off x="2331720" y="4358520"/>
                <a:ext cx="811080" cy="35640"/>
              </a:xfrm>
              <a:custGeom>
                <a:avLst/>
                <a:gdLst/>
                <a:ahLst/>
                <a:rect l="l" t="t" r="r" b="b"/>
                <a:pathLst>
                  <a:path w="2238" h="146">
                    <a:moveTo>
                      <a:pt x="2238" y="146"/>
                    </a:moveTo>
                    <a:lnTo>
                      <a:pt x="1743" y="18"/>
                    </a:lnTo>
                    <a:lnTo>
                      <a:pt x="1633" y="54"/>
                    </a:lnTo>
                    <a:lnTo>
                      <a:pt x="698" y="55"/>
                    </a:lnTo>
                    <a:lnTo>
                      <a:pt x="550" y="0"/>
                    </a:lnTo>
                    <a:lnTo>
                      <a:pt x="0" y="146"/>
                    </a:lnTo>
                  </a:path>
                </a:pathLst>
              </a:custGeom>
              <a:noFill/>
              <a:ln w="3240">
                <a:solidFill>
                  <a:srgbClr val="606060"/>
                </a:solidFill>
                <a:round/>
              </a:ln>
            </p:spPr>
            <p:style>
              <a:lnRef idx="0"/>
              <a:fillRef idx="0"/>
              <a:effectRef idx="0"/>
              <a:fontRef idx="minor"/>
            </p:style>
            <p:txBody>
              <a:bodyPr lIns="90000" rIns="90000" tIns="-11160" bIns="-11160" anchor="t">
                <a:noAutofit/>
              </a:bodyPr>
              <a:p>
                <a:endParaRPr b="0" lang="en-US" sz="2400" strike="noStrike" u="none">
                  <a:solidFill>
                    <a:srgbClr val="ffffff"/>
                  </a:solidFill>
                  <a:effectLst/>
                  <a:uFillTx/>
                  <a:latin typeface="Times New Roman"/>
                </a:endParaRPr>
              </a:p>
            </p:txBody>
          </p:sp>
          <p:sp>
            <p:nvSpPr>
              <p:cNvPr id="155" name=""/>
              <p:cNvSpPr/>
              <p:nvPr/>
            </p:nvSpPr>
            <p:spPr>
              <a:xfrm flipH="1" flipV="1">
                <a:off x="2517120" y="4316760"/>
                <a:ext cx="27360" cy="77400"/>
              </a:xfrm>
              <a:prstGeom prst="line">
                <a:avLst/>
              </a:prstGeom>
              <a:ln w="3240">
                <a:solidFill>
                  <a:srgbClr val="606060"/>
                </a:solidFill>
                <a:miter/>
              </a:ln>
            </p:spPr>
            <p:style>
              <a:lnRef idx="0"/>
              <a:fillRef idx="0"/>
              <a:effectRef idx="0"/>
              <a:fontRef idx="minor"/>
            </p:style>
            <p:txBody>
              <a:bodyPr lIns="90000" rIns="90000" tIns="30600" bIns="30600" anchor="t">
                <a:noAutofit/>
              </a:bodyPr>
              <a:p>
                <a:endParaRPr b="0" lang="en-US" sz="2400" strike="noStrike" u="none">
                  <a:solidFill>
                    <a:srgbClr val="ffffff"/>
                  </a:solidFill>
                  <a:effectLst/>
                  <a:uFillTx/>
                  <a:latin typeface="Times New Roman"/>
                </a:endParaRPr>
              </a:p>
            </p:txBody>
          </p:sp>
          <p:sp>
            <p:nvSpPr>
              <p:cNvPr id="156" name=""/>
              <p:cNvSpPr/>
              <p:nvPr/>
            </p:nvSpPr>
            <p:spPr>
              <a:xfrm>
                <a:off x="2372040" y="4367520"/>
                <a:ext cx="729720" cy="27000"/>
              </a:xfrm>
              <a:custGeom>
                <a:avLst/>
                <a:gdLst/>
                <a:ahLst/>
                <a:rect l="l" t="t" r="r" b="b"/>
                <a:pathLst>
                  <a:path w="2016" h="108">
                    <a:moveTo>
                      <a:pt x="0" y="108"/>
                    </a:moveTo>
                    <a:lnTo>
                      <a:pt x="19" y="72"/>
                    </a:lnTo>
                    <a:lnTo>
                      <a:pt x="92" y="108"/>
                    </a:lnTo>
                    <a:lnTo>
                      <a:pt x="92" y="72"/>
                    </a:lnTo>
                    <a:lnTo>
                      <a:pt x="166" y="91"/>
                    </a:lnTo>
                    <a:lnTo>
                      <a:pt x="166" y="35"/>
                    </a:lnTo>
                    <a:lnTo>
                      <a:pt x="257" y="91"/>
                    </a:lnTo>
                    <a:lnTo>
                      <a:pt x="202" y="17"/>
                    </a:lnTo>
                    <a:lnTo>
                      <a:pt x="348" y="108"/>
                    </a:lnTo>
                    <a:lnTo>
                      <a:pt x="312" y="0"/>
                    </a:lnTo>
                    <a:lnTo>
                      <a:pt x="476" y="108"/>
                    </a:lnTo>
                    <a:lnTo>
                      <a:pt x="606" y="16"/>
                    </a:lnTo>
                    <a:lnTo>
                      <a:pt x="659" y="108"/>
                    </a:lnTo>
                    <a:lnTo>
                      <a:pt x="733" y="16"/>
                    </a:lnTo>
                    <a:lnTo>
                      <a:pt x="789" y="108"/>
                    </a:lnTo>
                    <a:lnTo>
                      <a:pt x="862" y="16"/>
                    </a:lnTo>
                    <a:lnTo>
                      <a:pt x="936" y="108"/>
                    </a:lnTo>
                    <a:lnTo>
                      <a:pt x="991" y="17"/>
                    </a:lnTo>
                    <a:lnTo>
                      <a:pt x="1064" y="108"/>
                    </a:lnTo>
                    <a:lnTo>
                      <a:pt x="1137" y="17"/>
                    </a:lnTo>
                    <a:lnTo>
                      <a:pt x="1192" y="108"/>
                    </a:lnTo>
                    <a:lnTo>
                      <a:pt x="1265" y="17"/>
                    </a:lnTo>
                    <a:lnTo>
                      <a:pt x="1321" y="108"/>
                    </a:lnTo>
                    <a:lnTo>
                      <a:pt x="1394" y="17"/>
                    </a:lnTo>
                    <a:lnTo>
                      <a:pt x="1468" y="108"/>
                    </a:lnTo>
                    <a:lnTo>
                      <a:pt x="1523" y="17"/>
                    </a:lnTo>
                    <a:lnTo>
                      <a:pt x="1614" y="108"/>
                    </a:lnTo>
                    <a:lnTo>
                      <a:pt x="1835" y="35"/>
                    </a:lnTo>
                    <a:lnTo>
                      <a:pt x="1835" y="108"/>
                    </a:lnTo>
                    <a:lnTo>
                      <a:pt x="1926" y="54"/>
                    </a:lnTo>
                    <a:lnTo>
                      <a:pt x="1926" y="108"/>
                    </a:lnTo>
                    <a:lnTo>
                      <a:pt x="1967" y="66"/>
                    </a:lnTo>
                    <a:lnTo>
                      <a:pt x="1981" y="108"/>
                    </a:lnTo>
                    <a:lnTo>
                      <a:pt x="2016" y="82"/>
                    </a:lnTo>
                  </a:path>
                </a:pathLst>
              </a:custGeom>
              <a:noFill/>
              <a:ln w="3240">
                <a:solidFill>
                  <a:srgbClr val="606060"/>
                </a:solidFill>
                <a:round/>
              </a:ln>
            </p:spPr>
            <p:style>
              <a:lnRef idx="0"/>
              <a:fillRef idx="0"/>
              <a:effectRef idx="0"/>
              <a:fontRef idx="minor"/>
            </p:style>
            <p:txBody>
              <a:bodyPr lIns="90000" rIns="90000" tIns="-19800" bIns="-19800" anchor="t">
                <a:noAutofit/>
              </a:bodyPr>
              <a:p>
                <a:endParaRPr b="0" lang="en-US" sz="2400" strike="noStrike" u="none">
                  <a:solidFill>
                    <a:srgbClr val="ffffff"/>
                  </a:solidFill>
                  <a:effectLst/>
                  <a:uFillTx/>
                  <a:latin typeface="Times New Roman"/>
                </a:endParaRPr>
              </a:p>
            </p:txBody>
          </p:sp>
          <p:sp>
            <p:nvSpPr>
              <p:cNvPr id="157" name=""/>
              <p:cNvSpPr/>
              <p:nvPr/>
            </p:nvSpPr>
            <p:spPr>
              <a:xfrm>
                <a:off x="2385000" y="4367520"/>
                <a:ext cx="738360" cy="27000"/>
              </a:xfrm>
              <a:custGeom>
                <a:avLst/>
                <a:gdLst/>
                <a:ahLst/>
                <a:rect l="l" t="t" r="r" b="b"/>
                <a:pathLst>
                  <a:path w="2036" h="111">
                    <a:moveTo>
                      <a:pt x="2036" y="110"/>
                    </a:moveTo>
                    <a:lnTo>
                      <a:pt x="2019" y="93"/>
                    </a:lnTo>
                    <a:lnTo>
                      <a:pt x="1944" y="110"/>
                    </a:lnTo>
                    <a:lnTo>
                      <a:pt x="1944" y="74"/>
                    </a:lnTo>
                    <a:lnTo>
                      <a:pt x="1854" y="110"/>
                    </a:lnTo>
                    <a:lnTo>
                      <a:pt x="1873" y="56"/>
                    </a:lnTo>
                    <a:lnTo>
                      <a:pt x="1763" y="111"/>
                    </a:lnTo>
                    <a:lnTo>
                      <a:pt x="1830" y="41"/>
                    </a:lnTo>
                    <a:lnTo>
                      <a:pt x="1689" y="110"/>
                    </a:lnTo>
                    <a:lnTo>
                      <a:pt x="1708" y="12"/>
                    </a:lnTo>
                    <a:lnTo>
                      <a:pt x="1559" y="110"/>
                    </a:lnTo>
                    <a:lnTo>
                      <a:pt x="1431" y="18"/>
                    </a:lnTo>
                    <a:lnTo>
                      <a:pt x="1376" y="110"/>
                    </a:lnTo>
                    <a:lnTo>
                      <a:pt x="1302" y="18"/>
                    </a:lnTo>
                    <a:lnTo>
                      <a:pt x="1248" y="110"/>
                    </a:lnTo>
                    <a:lnTo>
                      <a:pt x="1174" y="18"/>
                    </a:lnTo>
                    <a:lnTo>
                      <a:pt x="1100" y="110"/>
                    </a:lnTo>
                    <a:lnTo>
                      <a:pt x="1045" y="19"/>
                    </a:lnTo>
                    <a:lnTo>
                      <a:pt x="971" y="110"/>
                    </a:lnTo>
                    <a:lnTo>
                      <a:pt x="899" y="19"/>
                    </a:lnTo>
                    <a:lnTo>
                      <a:pt x="844" y="110"/>
                    </a:lnTo>
                    <a:lnTo>
                      <a:pt x="770" y="19"/>
                    </a:lnTo>
                    <a:lnTo>
                      <a:pt x="715" y="110"/>
                    </a:lnTo>
                    <a:lnTo>
                      <a:pt x="642" y="19"/>
                    </a:lnTo>
                    <a:lnTo>
                      <a:pt x="569" y="110"/>
                    </a:lnTo>
                    <a:lnTo>
                      <a:pt x="499" y="0"/>
                    </a:lnTo>
                    <a:lnTo>
                      <a:pt x="386" y="93"/>
                    </a:lnTo>
                    <a:lnTo>
                      <a:pt x="201" y="37"/>
                    </a:lnTo>
                    <a:lnTo>
                      <a:pt x="201" y="110"/>
                    </a:lnTo>
                    <a:lnTo>
                      <a:pt x="110" y="56"/>
                    </a:lnTo>
                    <a:lnTo>
                      <a:pt x="110" y="110"/>
                    </a:lnTo>
                    <a:lnTo>
                      <a:pt x="91" y="93"/>
                    </a:lnTo>
                    <a:lnTo>
                      <a:pt x="73" y="74"/>
                    </a:lnTo>
                    <a:lnTo>
                      <a:pt x="55" y="110"/>
                    </a:lnTo>
                    <a:lnTo>
                      <a:pt x="0" y="93"/>
                    </a:lnTo>
                  </a:path>
                </a:pathLst>
              </a:custGeom>
              <a:noFill/>
              <a:ln w="3240">
                <a:solidFill>
                  <a:srgbClr val="606060"/>
                </a:solidFill>
                <a:round/>
              </a:ln>
            </p:spPr>
            <p:style>
              <a:lnRef idx="0"/>
              <a:fillRef idx="0"/>
              <a:effectRef idx="0"/>
              <a:fontRef idx="minor"/>
            </p:style>
            <p:txBody>
              <a:bodyPr lIns="90000" rIns="90000" tIns="-19800" bIns="-19800" anchor="t">
                <a:noAutofit/>
              </a:bodyPr>
              <a:p>
                <a:endParaRPr b="0" lang="en-US" sz="2400" strike="noStrike" u="none">
                  <a:solidFill>
                    <a:srgbClr val="ffffff"/>
                  </a:solidFill>
                  <a:effectLst/>
                  <a:uFillTx/>
                  <a:latin typeface="Times New Roman"/>
                </a:endParaRPr>
              </a:p>
            </p:txBody>
          </p:sp>
          <p:grpSp>
            <p:nvGrpSpPr>
              <p:cNvPr id="158" name=""/>
              <p:cNvGrpSpPr/>
              <p:nvPr/>
            </p:nvGrpSpPr>
            <p:grpSpPr>
              <a:xfrm>
                <a:off x="2386440" y="4427640"/>
                <a:ext cx="707400" cy="54360"/>
                <a:chOff x="2386440" y="4427640"/>
                <a:chExt cx="707400" cy="54360"/>
              </a:xfrm>
            </p:grpSpPr>
            <p:grpSp>
              <p:nvGrpSpPr>
                <p:cNvPr id="159" name=""/>
                <p:cNvGrpSpPr/>
                <p:nvPr/>
              </p:nvGrpSpPr>
              <p:grpSpPr>
                <a:xfrm>
                  <a:off x="2386440" y="4427640"/>
                  <a:ext cx="153360" cy="43920"/>
                  <a:chOff x="2386440" y="4427640"/>
                  <a:chExt cx="153360" cy="43920"/>
                </a:xfrm>
              </p:grpSpPr>
              <p:sp>
                <p:nvSpPr>
                  <p:cNvPr id="160" name=""/>
                  <p:cNvSpPr/>
                  <p:nvPr/>
                </p:nvSpPr>
                <p:spPr>
                  <a:xfrm>
                    <a:off x="2386440" y="4431960"/>
                    <a:ext cx="78120" cy="39600"/>
                  </a:xfrm>
                  <a:custGeom>
                    <a:avLst/>
                    <a:gdLst/>
                    <a:ahLst/>
                    <a:rect l="l" t="t" r="r" b="b"/>
                    <a:pathLst>
                      <a:path w="216" h="162">
                        <a:moveTo>
                          <a:pt x="0" y="9"/>
                        </a:moveTo>
                        <a:lnTo>
                          <a:pt x="208" y="162"/>
                        </a:lnTo>
                        <a:lnTo>
                          <a:pt x="216" y="148"/>
                        </a:lnTo>
                        <a:lnTo>
                          <a:pt x="11" y="0"/>
                        </a:lnTo>
                        <a:lnTo>
                          <a:pt x="0" y="9"/>
                        </a:lnTo>
                        <a:close/>
                      </a:path>
                    </a:pathLst>
                  </a:custGeom>
                  <a:solidFill>
                    <a:srgbClr val="202020"/>
                  </a:solidFill>
                  <a:ln w="324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ffffff"/>
                      </a:solidFill>
                      <a:effectLst/>
                      <a:uFillTx/>
                      <a:latin typeface="Times New Roman"/>
                    </a:endParaRPr>
                  </a:p>
                </p:txBody>
              </p:sp>
              <p:sp>
                <p:nvSpPr>
                  <p:cNvPr id="161" name=""/>
                  <p:cNvSpPr/>
                  <p:nvPr/>
                </p:nvSpPr>
                <p:spPr>
                  <a:xfrm>
                    <a:off x="2470320" y="4427640"/>
                    <a:ext cx="69480" cy="42840"/>
                  </a:xfrm>
                  <a:custGeom>
                    <a:avLst/>
                    <a:gdLst/>
                    <a:ahLst/>
                    <a:rect l="l" t="t" r="r" b="b"/>
                    <a:pathLst>
                      <a:path w="195" h="174">
                        <a:moveTo>
                          <a:pt x="195" y="9"/>
                        </a:moveTo>
                        <a:lnTo>
                          <a:pt x="8" y="174"/>
                        </a:lnTo>
                        <a:lnTo>
                          <a:pt x="0" y="163"/>
                        </a:lnTo>
                        <a:lnTo>
                          <a:pt x="184" y="0"/>
                        </a:lnTo>
                        <a:lnTo>
                          <a:pt x="195" y="9"/>
                        </a:lnTo>
                        <a:close/>
                      </a:path>
                    </a:pathLst>
                  </a:custGeom>
                  <a:solidFill>
                    <a:srgbClr val="202020"/>
                  </a:solidFill>
                  <a:ln w="3240">
                    <a:solidFill>
                      <a:srgbClr val="000000"/>
                    </a:solidFill>
                    <a:round/>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grpSp>
            <p:grpSp>
              <p:nvGrpSpPr>
                <p:cNvPr id="162" name=""/>
                <p:cNvGrpSpPr/>
                <p:nvPr/>
              </p:nvGrpSpPr>
              <p:grpSpPr>
                <a:xfrm>
                  <a:off x="2661840" y="4436280"/>
                  <a:ext cx="162000" cy="45720"/>
                  <a:chOff x="2661840" y="4436280"/>
                  <a:chExt cx="162000" cy="45720"/>
                </a:xfrm>
              </p:grpSpPr>
              <p:sp>
                <p:nvSpPr>
                  <p:cNvPr id="163" name=""/>
                  <p:cNvSpPr/>
                  <p:nvPr/>
                </p:nvSpPr>
                <p:spPr>
                  <a:xfrm>
                    <a:off x="2661840" y="4440960"/>
                    <a:ext cx="78120" cy="41040"/>
                  </a:xfrm>
                  <a:custGeom>
                    <a:avLst/>
                    <a:gdLst/>
                    <a:ahLst/>
                    <a:rect l="l" t="t" r="r" b="b"/>
                    <a:pathLst>
                      <a:path w="216" h="172">
                        <a:moveTo>
                          <a:pt x="0" y="9"/>
                        </a:moveTo>
                        <a:lnTo>
                          <a:pt x="208" y="172"/>
                        </a:lnTo>
                        <a:lnTo>
                          <a:pt x="216" y="158"/>
                        </a:lnTo>
                        <a:lnTo>
                          <a:pt x="12" y="0"/>
                        </a:lnTo>
                        <a:lnTo>
                          <a:pt x="0" y="9"/>
                        </a:lnTo>
                        <a:close/>
                      </a:path>
                    </a:pathLst>
                  </a:custGeom>
                  <a:solidFill>
                    <a:srgbClr val="202020"/>
                  </a:solidFill>
                  <a:ln w="3240">
                    <a:solidFill>
                      <a:srgbClr val="000000"/>
                    </a:solidFill>
                    <a:round/>
                  </a:ln>
                </p:spPr>
                <p:style>
                  <a:lnRef idx="0"/>
                  <a:fillRef idx="0"/>
                  <a:effectRef idx="0"/>
                  <a:fontRef idx="minor"/>
                </p:style>
                <p:txBody>
                  <a:bodyPr lIns="90000" rIns="90000" tIns="-5760" bIns="-5760" anchor="t">
                    <a:noAutofit/>
                  </a:bodyPr>
                  <a:p>
                    <a:endParaRPr b="0" lang="en-US" sz="2400" strike="noStrike" u="none">
                      <a:solidFill>
                        <a:srgbClr val="ffffff"/>
                      </a:solidFill>
                      <a:effectLst/>
                      <a:uFillTx/>
                      <a:latin typeface="Times New Roman"/>
                    </a:endParaRPr>
                  </a:p>
                </p:txBody>
              </p:sp>
              <p:sp>
                <p:nvSpPr>
                  <p:cNvPr id="164" name=""/>
                  <p:cNvSpPr/>
                  <p:nvPr/>
                </p:nvSpPr>
                <p:spPr>
                  <a:xfrm>
                    <a:off x="2754360" y="4436280"/>
                    <a:ext cx="69480" cy="42840"/>
                  </a:xfrm>
                  <a:custGeom>
                    <a:avLst/>
                    <a:gdLst/>
                    <a:ahLst/>
                    <a:rect l="l" t="t" r="r" b="b"/>
                    <a:pathLst>
                      <a:path w="195" h="176">
                        <a:moveTo>
                          <a:pt x="195" y="11"/>
                        </a:moveTo>
                        <a:lnTo>
                          <a:pt x="9" y="176"/>
                        </a:lnTo>
                        <a:lnTo>
                          <a:pt x="0" y="165"/>
                        </a:lnTo>
                        <a:lnTo>
                          <a:pt x="185" y="0"/>
                        </a:lnTo>
                        <a:lnTo>
                          <a:pt x="195" y="11"/>
                        </a:lnTo>
                        <a:close/>
                      </a:path>
                    </a:pathLst>
                  </a:custGeom>
                  <a:solidFill>
                    <a:srgbClr val="202020"/>
                  </a:solidFill>
                  <a:ln w="3240">
                    <a:solidFill>
                      <a:srgbClr val="000000"/>
                    </a:solidFill>
                    <a:round/>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grpSp>
            <p:grpSp>
              <p:nvGrpSpPr>
                <p:cNvPr id="165" name=""/>
                <p:cNvGrpSpPr/>
                <p:nvPr/>
              </p:nvGrpSpPr>
              <p:grpSpPr>
                <a:xfrm>
                  <a:off x="2941920" y="4427640"/>
                  <a:ext cx="151920" cy="44280"/>
                  <a:chOff x="2941920" y="4427640"/>
                  <a:chExt cx="151920" cy="44280"/>
                </a:xfrm>
              </p:grpSpPr>
              <p:sp>
                <p:nvSpPr>
                  <p:cNvPr id="166" name=""/>
                  <p:cNvSpPr/>
                  <p:nvPr/>
                </p:nvSpPr>
                <p:spPr>
                  <a:xfrm>
                    <a:off x="2941920" y="4427640"/>
                    <a:ext cx="76680" cy="44280"/>
                  </a:xfrm>
                  <a:custGeom>
                    <a:avLst/>
                    <a:gdLst/>
                    <a:ahLst/>
                    <a:rect l="l" t="t" r="r" b="b"/>
                    <a:pathLst>
                      <a:path w="212" h="181">
                        <a:moveTo>
                          <a:pt x="0" y="11"/>
                        </a:moveTo>
                        <a:lnTo>
                          <a:pt x="205" y="181"/>
                        </a:lnTo>
                        <a:lnTo>
                          <a:pt x="212" y="165"/>
                        </a:lnTo>
                        <a:lnTo>
                          <a:pt x="12" y="0"/>
                        </a:lnTo>
                        <a:lnTo>
                          <a:pt x="0" y="11"/>
                        </a:lnTo>
                        <a:close/>
                      </a:path>
                    </a:pathLst>
                  </a:custGeom>
                  <a:solidFill>
                    <a:srgbClr val="202020"/>
                  </a:solidFill>
                  <a:ln w="3240">
                    <a:solidFill>
                      <a:srgbClr val="000000"/>
                    </a:solidFill>
                    <a:round/>
                  </a:ln>
                </p:spPr>
                <p:style>
                  <a:lnRef idx="0"/>
                  <a:fillRef idx="0"/>
                  <a:effectRef idx="0"/>
                  <a:fontRef idx="minor"/>
                </p:style>
                <p:txBody>
                  <a:bodyPr lIns="90000" rIns="90000" tIns="-2520" bIns="-2520" anchor="t">
                    <a:noAutofit/>
                  </a:bodyPr>
                  <a:p>
                    <a:endParaRPr b="0" lang="en-US" sz="2400" strike="noStrike" u="none">
                      <a:solidFill>
                        <a:srgbClr val="ffffff"/>
                      </a:solidFill>
                      <a:effectLst/>
                      <a:uFillTx/>
                      <a:latin typeface="Times New Roman"/>
                    </a:endParaRPr>
                  </a:p>
                </p:txBody>
              </p:sp>
              <p:sp>
                <p:nvSpPr>
                  <p:cNvPr id="167" name=""/>
                  <p:cNvSpPr/>
                  <p:nvPr/>
                </p:nvSpPr>
                <p:spPr>
                  <a:xfrm>
                    <a:off x="3022920" y="4427640"/>
                    <a:ext cx="70920" cy="42840"/>
                  </a:xfrm>
                  <a:custGeom>
                    <a:avLst/>
                    <a:gdLst/>
                    <a:ahLst/>
                    <a:rect l="l" t="t" r="r" b="b"/>
                    <a:pathLst>
                      <a:path w="195" h="174">
                        <a:moveTo>
                          <a:pt x="195" y="9"/>
                        </a:moveTo>
                        <a:lnTo>
                          <a:pt x="8" y="174"/>
                        </a:lnTo>
                        <a:lnTo>
                          <a:pt x="0" y="163"/>
                        </a:lnTo>
                        <a:lnTo>
                          <a:pt x="184" y="0"/>
                        </a:lnTo>
                        <a:lnTo>
                          <a:pt x="195" y="9"/>
                        </a:lnTo>
                        <a:close/>
                      </a:path>
                    </a:pathLst>
                  </a:custGeom>
                  <a:solidFill>
                    <a:srgbClr val="202020"/>
                  </a:solidFill>
                  <a:ln w="3240">
                    <a:solidFill>
                      <a:srgbClr val="000000"/>
                    </a:solidFill>
                    <a:round/>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grpSp>
          </p:grpSp>
          <p:sp>
            <p:nvSpPr>
              <p:cNvPr id="168" name=""/>
              <p:cNvSpPr/>
              <p:nvPr/>
            </p:nvSpPr>
            <p:spPr>
              <a:xfrm>
                <a:off x="2963880" y="4363200"/>
                <a:ext cx="19080" cy="31320"/>
              </a:xfrm>
              <a:prstGeom prst="line">
                <a:avLst/>
              </a:prstGeom>
              <a:ln w="3240">
                <a:solidFill>
                  <a:srgbClr val="606060"/>
                </a:solidFill>
                <a:miter/>
              </a:ln>
            </p:spPr>
            <p:style>
              <a:lnRef idx="0"/>
              <a:fillRef idx="0"/>
              <a:effectRef idx="0"/>
              <a:fontRef idx="minor"/>
            </p:style>
            <p:txBody>
              <a:bodyPr lIns="90000" rIns="90000" tIns="-15480" bIns="-15480" anchor="t">
                <a:noAutofit/>
              </a:bodyPr>
              <a:p>
                <a:endParaRPr b="0" lang="en-US" sz="2400" strike="noStrike" u="none">
                  <a:solidFill>
                    <a:srgbClr val="ffffff"/>
                  </a:solidFill>
                  <a:effectLst/>
                  <a:uFillTx/>
                  <a:latin typeface="Times New Roman"/>
                </a:endParaRPr>
              </a:p>
            </p:txBody>
          </p:sp>
        </p:grpSp>
        <p:sp>
          <p:nvSpPr>
            <p:cNvPr id="169" name=""/>
            <p:cNvSpPr/>
            <p:nvPr/>
          </p:nvSpPr>
          <p:spPr>
            <a:xfrm>
              <a:off x="3186360" y="4218120"/>
              <a:ext cx="1105920" cy="784080"/>
            </a:xfrm>
            <a:prstGeom prst="rect">
              <a:avLst/>
            </a:prstGeom>
            <a:solidFill>
              <a:srgbClr val="8080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70" name=""/>
            <p:cNvSpPr/>
            <p:nvPr/>
          </p:nvSpPr>
          <p:spPr>
            <a:xfrm>
              <a:off x="3187800" y="4815360"/>
              <a:ext cx="1109160" cy="189720"/>
            </a:xfrm>
            <a:custGeom>
              <a:avLst/>
              <a:gdLst/>
              <a:ahLst/>
              <a:rect l="l" t="t" r="r" b="b"/>
              <a:pathLst>
                <a:path w="3053" h="762">
                  <a:moveTo>
                    <a:pt x="0" y="196"/>
                  </a:moveTo>
                  <a:lnTo>
                    <a:pt x="640" y="34"/>
                  </a:lnTo>
                  <a:lnTo>
                    <a:pt x="776" y="16"/>
                  </a:lnTo>
                  <a:lnTo>
                    <a:pt x="992" y="0"/>
                  </a:lnTo>
                  <a:lnTo>
                    <a:pt x="1416" y="21"/>
                  </a:lnTo>
                  <a:lnTo>
                    <a:pt x="1890" y="53"/>
                  </a:lnTo>
                  <a:lnTo>
                    <a:pt x="1931" y="67"/>
                  </a:lnTo>
                  <a:lnTo>
                    <a:pt x="1974" y="88"/>
                  </a:lnTo>
                  <a:lnTo>
                    <a:pt x="2039" y="115"/>
                  </a:lnTo>
                  <a:lnTo>
                    <a:pt x="2143" y="162"/>
                  </a:lnTo>
                  <a:lnTo>
                    <a:pt x="2338" y="196"/>
                  </a:lnTo>
                  <a:lnTo>
                    <a:pt x="2563" y="216"/>
                  </a:lnTo>
                  <a:lnTo>
                    <a:pt x="2835" y="208"/>
                  </a:lnTo>
                  <a:lnTo>
                    <a:pt x="3053" y="157"/>
                  </a:lnTo>
                  <a:lnTo>
                    <a:pt x="3053" y="762"/>
                  </a:lnTo>
                  <a:lnTo>
                    <a:pt x="0" y="762"/>
                  </a:lnTo>
                  <a:lnTo>
                    <a:pt x="0" y="196"/>
                  </a:lnTo>
                  <a:close/>
                </a:path>
              </a:pathLst>
            </a:custGeom>
            <a:solidFill>
              <a:srgbClr val="804000"/>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71" name=""/>
            <p:cNvSpPr/>
            <p:nvPr/>
          </p:nvSpPr>
          <p:spPr>
            <a:xfrm>
              <a:off x="3395520" y="4318560"/>
              <a:ext cx="896760" cy="201600"/>
            </a:xfrm>
            <a:custGeom>
              <a:avLst/>
              <a:gdLst/>
              <a:ahLst/>
              <a:rect l="l" t="t" r="r" b="b"/>
              <a:pathLst>
                <a:path w="2469" h="810">
                  <a:moveTo>
                    <a:pt x="0" y="810"/>
                  </a:moveTo>
                  <a:lnTo>
                    <a:pt x="1497" y="12"/>
                  </a:lnTo>
                  <a:lnTo>
                    <a:pt x="2469" y="0"/>
                  </a:lnTo>
                </a:path>
              </a:pathLst>
            </a:custGeom>
            <a:noFill/>
            <a:ln w="3240">
              <a:solidFill>
                <a:srgbClr val="a0a0a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172" name=""/>
            <p:cNvGrpSpPr/>
            <p:nvPr/>
          </p:nvGrpSpPr>
          <p:grpSpPr>
            <a:xfrm>
              <a:off x="3187800" y="4263120"/>
              <a:ext cx="1109160" cy="295200"/>
              <a:chOff x="3187800" y="4263120"/>
              <a:chExt cx="1109160" cy="295200"/>
            </a:xfrm>
          </p:grpSpPr>
          <p:grpSp>
            <p:nvGrpSpPr>
              <p:cNvPr id="173" name=""/>
              <p:cNvGrpSpPr/>
              <p:nvPr/>
            </p:nvGrpSpPr>
            <p:grpSpPr>
              <a:xfrm>
                <a:off x="3187800" y="4470840"/>
                <a:ext cx="1109160" cy="87480"/>
                <a:chOff x="3187800" y="4470840"/>
                <a:chExt cx="1109160" cy="87480"/>
              </a:xfrm>
            </p:grpSpPr>
            <p:sp>
              <p:nvSpPr>
                <p:cNvPr id="174" name=""/>
                <p:cNvSpPr/>
                <p:nvPr/>
              </p:nvSpPr>
              <p:spPr>
                <a:xfrm>
                  <a:off x="3187800" y="4476240"/>
                  <a:ext cx="1109160" cy="82080"/>
                </a:xfrm>
                <a:custGeom>
                  <a:avLst/>
                  <a:gdLst/>
                  <a:ahLst/>
                  <a:rect l="l" t="t" r="r" b="b"/>
                  <a:pathLst>
                    <a:path w="3054" h="331">
                      <a:moveTo>
                        <a:pt x="0" y="145"/>
                      </a:moveTo>
                      <a:lnTo>
                        <a:pt x="712" y="0"/>
                      </a:lnTo>
                      <a:lnTo>
                        <a:pt x="3054" y="331"/>
                      </a:lnTo>
                    </a:path>
                  </a:pathLst>
                </a:custGeom>
                <a:noFill/>
                <a:ln w="3240">
                  <a:solidFill>
                    <a:srgbClr val="a0a0a0"/>
                  </a:solidFill>
                  <a:round/>
                </a:ln>
              </p:spPr>
              <p:style>
                <a:lnRef idx="0"/>
                <a:fillRef idx="0"/>
                <a:effectRef idx="0"/>
                <a:fontRef idx="minor"/>
              </p:style>
              <p:txBody>
                <a:bodyPr lIns="90000" rIns="90000" tIns="35280" bIns="35280" anchor="t">
                  <a:noAutofit/>
                </a:bodyPr>
                <a:p>
                  <a:endParaRPr b="0" lang="en-US" sz="2400" strike="noStrike" u="none">
                    <a:solidFill>
                      <a:srgbClr val="ffffff"/>
                    </a:solidFill>
                    <a:effectLst/>
                    <a:uFillTx/>
                    <a:latin typeface="Times New Roman"/>
                  </a:endParaRPr>
                </a:p>
              </p:txBody>
            </p:sp>
            <p:sp>
              <p:nvSpPr>
                <p:cNvPr id="175" name=""/>
                <p:cNvSpPr/>
                <p:nvPr/>
              </p:nvSpPr>
              <p:spPr>
                <a:xfrm>
                  <a:off x="3187800" y="4489920"/>
                  <a:ext cx="1109160" cy="57960"/>
                </a:xfrm>
                <a:custGeom>
                  <a:avLst/>
                  <a:gdLst/>
                  <a:ahLst/>
                  <a:rect l="l" t="t" r="r" b="b"/>
                  <a:pathLst>
                    <a:path w="3053" h="239">
                      <a:moveTo>
                        <a:pt x="0" y="160"/>
                      </a:moveTo>
                      <a:lnTo>
                        <a:pt x="711" y="0"/>
                      </a:lnTo>
                      <a:lnTo>
                        <a:pt x="1115" y="73"/>
                      </a:lnTo>
                      <a:lnTo>
                        <a:pt x="3053" y="239"/>
                      </a:lnTo>
                    </a:path>
                  </a:pathLst>
                </a:custGeom>
                <a:noFill/>
                <a:ln w="3240">
                  <a:solidFill>
                    <a:srgbClr val="a0a0a0"/>
                  </a:solidFill>
                  <a:round/>
                </a:ln>
              </p:spPr>
              <p:style>
                <a:lnRef idx="0"/>
                <a:fillRef idx="0"/>
                <a:effectRef idx="0"/>
                <a:fontRef idx="minor"/>
              </p:style>
              <p:txBody>
                <a:bodyPr lIns="90000" rIns="90000" tIns="11160" bIns="11160" anchor="t">
                  <a:noAutofit/>
                </a:bodyPr>
                <a:p>
                  <a:endParaRPr b="0" lang="en-US" sz="2400" strike="noStrike" u="none">
                    <a:solidFill>
                      <a:srgbClr val="ffffff"/>
                    </a:solidFill>
                    <a:effectLst/>
                    <a:uFillTx/>
                    <a:latin typeface="Times New Roman"/>
                  </a:endParaRPr>
                </a:p>
              </p:txBody>
            </p:sp>
            <p:sp>
              <p:nvSpPr>
                <p:cNvPr id="176" name=""/>
                <p:cNvSpPr/>
                <p:nvPr/>
              </p:nvSpPr>
              <p:spPr>
                <a:xfrm>
                  <a:off x="3187800" y="4470840"/>
                  <a:ext cx="1109160" cy="65520"/>
                </a:xfrm>
                <a:custGeom>
                  <a:avLst/>
                  <a:gdLst/>
                  <a:ahLst/>
                  <a:rect l="l" t="t" r="r" b="b"/>
                  <a:pathLst>
                    <a:path w="3053" h="259">
                      <a:moveTo>
                        <a:pt x="3053" y="147"/>
                      </a:moveTo>
                      <a:lnTo>
                        <a:pt x="2233" y="0"/>
                      </a:lnTo>
                      <a:lnTo>
                        <a:pt x="0" y="259"/>
                      </a:lnTo>
                    </a:path>
                  </a:pathLst>
                </a:custGeom>
                <a:noFill/>
                <a:ln w="3240">
                  <a:solidFill>
                    <a:srgbClr val="a0a0a0"/>
                  </a:solidFill>
                  <a:round/>
                </a:ln>
              </p:spPr>
              <p:style>
                <a:lnRef idx="0"/>
                <a:fillRef idx="0"/>
                <a:effectRef idx="0"/>
                <a:fontRef idx="minor"/>
              </p:style>
              <p:txBody>
                <a:bodyPr lIns="90000" rIns="90000" tIns="18720" bIns="18720" anchor="t">
                  <a:noAutofit/>
                </a:bodyPr>
                <a:p>
                  <a:endParaRPr b="0" lang="en-US" sz="2400" strike="noStrike" u="none">
                    <a:solidFill>
                      <a:srgbClr val="ffffff"/>
                    </a:solidFill>
                    <a:effectLst/>
                    <a:uFillTx/>
                    <a:latin typeface="Times New Roman"/>
                  </a:endParaRPr>
                </a:p>
              </p:txBody>
            </p:sp>
            <p:sp>
              <p:nvSpPr>
                <p:cNvPr id="177" name=""/>
                <p:cNvSpPr/>
                <p:nvPr/>
              </p:nvSpPr>
              <p:spPr>
                <a:xfrm>
                  <a:off x="3187800" y="4485600"/>
                  <a:ext cx="1109160" cy="62280"/>
                </a:xfrm>
                <a:custGeom>
                  <a:avLst/>
                  <a:gdLst/>
                  <a:ahLst/>
                  <a:rect l="l" t="t" r="r" b="b"/>
                  <a:pathLst>
                    <a:path w="3054" h="257">
                      <a:moveTo>
                        <a:pt x="3054" y="128"/>
                      </a:moveTo>
                      <a:lnTo>
                        <a:pt x="2239" y="0"/>
                      </a:lnTo>
                      <a:lnTo>
                        <a:pt x="1057" y="129"/>
                      </a:lnTo>
                      <a:lnTo>
                        <a:pt x="0" y="257"/>
                      </a:lnTo>
                    </a:path>
                  </a:pathLst>
                </a:custGeom>
                <a:noFill/>
                <a:ln w="3240">
                  <a:solidFill>
                    <a:srgbClr val="a0a0a0"/>
                  </a:solidFill>
                  <a:round/>
                </a:ln>
              </p:spPr>
              <p:style>
                <a:lnRef idx="0"/>
                <a:fillRef idx="0"/>
                <a:effectRef idx="0"/>
                <a:fontRef idx="minor"/>
              </p:style>
              <p:txBody>
                <a:bodyPr lIns="90000" rIns="90000" tIns="15480" bIns="15480" anchor="t">
                  <a:noAutofit/>
                </a:bodyPr>
                <a:p>
                  <a:endParaRPr b="0" lang="en-US" sz="2400" strike="noStrike" u="none">
                    <a:solidFill>
                      <a:srgbClr val="ffffff"/>
                    </a:solidFill>
                    <a:effectLst/>
                    <a:uFillTx/>
                    <a:latin typeface="Times New Roman"/>
                  </a:endParaRPr>
                </a:p>
              </p:txBody>
            </p:sp>
            <p:sp>
              <p:nvSpPr>
                <p:cNvPr id="178" name=""/>
                <p:cNvSpPr/>
                <p:nvPr/>
              </p:nvSpPr>
              <p:spPr>
                <a:xfrm>
                  <a:off x="3187800" y="4494240"/>
                  <a:ext cx="1109160" cy="60840"/>
                </a:xfrm>
                <a:custGeom>
                  <a:avLst/>
                  <a:gdLst/>
                  <a:ahLst/>
                  <a:rect l="l" t="t" r="r" b="b"/>
                  <a:pathLst>
                    <a:path w="3054" h="249">
                      <a:moveTo>
                        <a:pt x="0" y="249"/>
                      </a:moveTo>
                      <a:lnTo>
                        <a:pt x="1475" y="0"/>
                      </a:lnTo>
                      <a:lnTo>
                        <a:pt x="1893" y="89"/>
                      </a:lnTo>
                      <a:lnTo>
                        <a:pt x="3054" y="162"/>
                      </a:lnTo>
                    </a:path>
                  </a:pathLst>
                </a:custGeom>
                <a:noFill/>
                <a:ln w="3240">
                  <a:solidFill>
                    <a:srgbClr val="a0a0a0"/>
                  </a:solidFill>
                  <a:round/>
                </a:ln>
              </p:spPr>
              <p:style>
                <a:lnRef idx="0"/>
                <a:fillRef idx="0"/>
                <a:effectRef idx="0"/>
                <a:fontRef idx="minor"/>
              </p:style>
              <p:txBody>
                <a:bodyPr lIns="90000" rIns="90000" tIns="14040" bIns="14040" anchor="t">
                  <a:noAutofit/>
                </a:bodyPr>
                <a:p>
                  <a:endParaRPr b="0" lang="en-US" sz="2400" strike="noStrike" u="none">
                    <a:solidFill>
                      <a:srgbClr val="ffffff"/>
                    </a:solidFill>
                    <a:effectLst/>
                    <a:uFillTx/>
                    <a:latin typeface="Times New Roman"/>
                  </a:endParaRPr>
                </a:p>
              </p:txBody>
            </p:sp>
            <p:sp>
              <p:nvSpPr>
                <p:cNvPr id="179" name=""/>
                <p:cNvSpPr/>
                <p:nvPr/>
              </p:nvSpPr>
              <p:spPr>
                <a:xfrm>
                  <a:off x="3187800" y="4481280"/>
                  <a:ext cx="1109160" cy="63720"/>
                </a:xfrm>
                <a:custGeom>
                  <a:avLst/>
                  <a:gdLst/>
                  <a:ahLst/>
                  <a:rect l="l" t="t" r="r" b="b"/>
                  <a:pathLst>
                    <a:path w="3053" h="258">
                      <a:moveTo>
                        <a:pt x="0" y="243"/>
                      </a:moveTo>
                      <a:lnTo>
                        <a:pt x="1060" y="91"/>
                      </a:lnTo>
                      <a:lnTo>
                        <a:pt x="1464" y="0"/>
                      </a:lnTo>
                      <a:lnTo>
                        <a:pt x="1904" y="91"/>
                      </a:lnTo>
                      <a:lnTo>
                        <a:pt x="3053" y="258"/>
                      </a:lnTo>
                    </a:path>
                  </a:pathLst>
                </a:custGeom>
                <a:noFill/>
                <a:ln w="3240">
                  <a:solidFill>
                    <a:srgbClr val="a0a0a0"/>
                  </a:solidFill>
                  <a:round/>
                </a:ln>
              </p:spPr>
              <p:style>
                <a:lnRef idx="0"/>
                <a:fillRef idx="0"/>
                <a:effectRef idx="0"/>
                <a:fontRef idx="minor"/>
              </p:style>
              <p:txBody>
                <a:bodyPr lIns="90000" rIns="90000" tIns="16920" bIns="16920" anchor="t">
                  <a:noAutofit/>
                </a:bodyPr>
                <a:p>
                  <a:endParaRPr b="0" lang="en-US" sz="2400" strike="noStrike" u="none">
                    <a:solidFill>
                      <a:srgbClr val="ffffff"/>
                    </a:solidFill>
                    <a:effectLst/>
                    <a:uFillTx/>
                    <a:latin typeface="Times New Roman"/>
                  </a:endParaRPr>
                </a:p>
              </p:txBody>
            </p:sp>
          </p:grpSp>
          <p:sp>
            <p:nvSpPr>
              <p:cNvPr id="180" name=""/>
              <p:cNvSpPr/>
              <p:nvPr/>
            </p:nvSpPr>
            <p:spPr>
              <a:xfrm>
                <a:off x="3353040" y="4263120"/>
                <a:ext cx="938880" cy="122040"/>
              </a:xfrm>
              <a:custGeom>
                <a:avLst/>
                <a:gdLst/>
                <a:ahLst/>
                <a:rect l="l" t="t" r="r" b="b"/>
                <a:pathLst>
                  <a:path w="2586" h="491">
                    <a:moveTo>
                      <a:pt x="0" y="491"/>
                    </a:moveTo>
                    <a:lnTo>
                      <a:pt x="366" y="237"/>
                    </a:lnTo>
                    <a:lnTo>
                      <a:pt x="2586" y="0"/>
                    </a:lnTo>
                  </a:path>
                </a:pathLst>
              </a:custGeom>
              <a:noFill/>
              <a:ln w="3240">
                <a:solidFill>
                  <a:srgbClr val="a0a0a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181" name=""/>
            <p:cNvGrpSpPr/>
            <p:nvPr/>
          </p:nvGrpSpPr>
          <p:grpSpPr>
            <a:xfrm>
              <a:off x="3306600" y="4316760"/>
              <a:ext cx="811440" cy="516960"/>
              <a:chOff x="3306600" y="4316760"/>
              <a:chExt cx="811440" cy="516960"/>
            </a:xfrm>
          </p:grpSpPr>
          <p:grpSp>
            <p:nvGrpSpPr>
              <p:cNvPr id="182" name=""/>
              <p:cNvGrpSpPr/>
              <p:nvPr/>
            </p:nvGrpSpPr>
            <p:grpSpPr>
              <a:xfrm>
                <a:off x="3612960" y="4631040"/>
                <a:ext cx="233280" cy="93600"/>
                <a:chOff x="3612960" y="4631040"/>
                <a:chExt cx="233280" cy="93600"/>
              </a:xfrm>
            </p:grpSpPr>
            <p:sp>
              <p:nvSpPr>
                <p:cNvPr id="183" name=""/>
                <p:cNvSpPr/>
                <p:nvPr/>
              </p:nvSpPr>
              <p:spPr>
                <a:xfrm>
                  <a:off x="3612960" y="4720320"/>
                  <a:ext cx="233280" cy="4320"/>
                </a:xfrm>
                <a:custGeom>
                  <a:avLst/>
                  <a:gdLst/>
                  <a:ahLst/>
                  <a:rect l="l" t="t" r="r" b="b"/>
                  <a:pathLst>
                    <a:path w="642" h="17">
                      <a:moveTo>
                        <a:pt x="0" y="0"/>
                      </a:moveTo>
                      <a:lnTo>
                        <a:pt x="642" y="0"/>
                      </a:lnTo>
                      <a:lnTo>
                        <a:pt x="477" y="17"/>
                      </a:lnTo>
                      <a:lnTo>
                        <a:pt x="183" y="17"/>
                      </a:lnTo>
                      <a:lnTo>
                        <a:pt x="0" y="0"/>
                      </a:lnTo>
                    </a:path>
                  </a:pathLst>
                </a:custGeom>
                <a:noFill/>
                <a:ln w="3240">
                  <a:solidFill>
                    <a:srgbClr val="606060"/>
                  </a:solidFill>
                  <a:round/>
                </a:ln>
              </p:spPr>
              <p:style>
                <a:lnRef idx="0"/>
                <a:fillRef idx="0"/>
                <a:effectRef idx="0"/>
                <a:fontRef idx="minor"/>
              </p:style>
              <p:txBody>
                <a:bodyPr lIns="90000" rIns="90000" tIns="-42480" bIns="-42480" anchor="t">
                  <a:noAutofit/>
                </a:bodyPr>
                <a:p>
                  <a:endParaRPr b="0" lang="en-US" sz="2400" strike="noStrike" u="none">
                    <a:solidFill>
                      <a:srgbClr val="ffffff"/>
                    </a:solidFill>
                    <a:effectLst/>
                    <a:uFillTx/>
                    <a:latin typeface="Times New Roman"/>
                  </a:endParaRPr>
                </a:p>
              </p:txBody>
            </p:sp>
            <p:sp>
              <p:nvSpPr>
                <p:cNvPr id="184" name=""/>
                <p:cNvSpPr/>
                <p:nvPr/>
              </p:nvSpPr>
              <p:spPr>
                <a:xfrm>
                  <a:off x="3632760" y="4631040"/>
                  <a:ext cx="185400" cy="4320"/>
                </a:xfrm>
                <a:custGeom>
                  <a:avLst/>
                  <a:gdLst/>
                  <a:ahLst/>
                  <a:rect l="l" t="t" r="r" b="b"/>
                  <a:pathLst>
                    <a:path w="513" h="19">
                      <a:moveTo>
                        <a:pt x="0" y="19"/>
                      </a:moveTo>
                      <a:lnTo>
                        <a:pt x="127" y="0"/>
                      </a:lnTo>
                      <a:lnTo>
                        <a:pt x="513" y="0"/>
                      </a:lnTo>
                      <a:lnTo>
                        <a:pt x="384" y="19"/>
                      </a:lnTo>
                      <a:lnTo>
                        <a:pt x="0" y="19"/>
                      </a:lnTo>
                    </a:path>
                  </a:pathLst>
                </a:custGeom>
                <a:noFill/>
                <a:ln w="3240">
                  <a:solidFill>
                    <a:srgbClr val="606060"/>
                  </a:solidFill>
                  <a:round/>
                </a:ln>
              </p:spPr>
              <p:style>
                <a:lnRef idx="0"/>
                <a:fillRef idx="0"/>
                <a:effectRef idx="0"/>
                <a:fontRef idx="minor"/>
              </p:style>
              <p:txBody>
                <a:bodyPr lIns="90000" rIns="90000" tIns="-42480" bIns="-42480" anchor="t">
                  <a:noAutofit/>
                </a:bodyPr>
                <a:p>
                  <a:endParaRPr b="0" lang="en-US" sz="2400" strike="noStrike" u="none">
                    <a:solidFill>
                      <a:srgbClr val="ffffff"/>
                    </a:solidFill>
                    <a:effectLst/>
                    <a:uFillTx/>
                    <a:latin typeface="Times New Roman"/>
                  </a:endParaRPr>
                </a:p>
              </p:txBody>
            </p:sp>
          </p:grpSp>
          <p:grpSp>
            <p:nvGrpSpPr>
              <p:cNvPr id="185" name=""/>
              <p:cNvGrpSpPr/>
              <p:nvPr/>
            </p:nvGrpSpPr>
            <p:grpSpPr>
              <a:xfrm>
                <a:off x="3592800" y="4631040"/>
                <a:ext cx="285480" cy="202680"/>
                <a:chOff x="3592800" y="4631040"/>
                <a:chExt cx="285480" cy="202680"/>
              </a:xfrm>
            </p:grpSpPr>
            <p:sp>
              <p:nvSpPr>
                <p:cNvPr id="186" name=""/>
                <p:cNvSpPr/>
                <p:nvPr/>
              </p:nvSpPr>
              <p:spPr>
                <a:xfrm flipH="1">
                  <a:off x="3592800" y="4635360"/>
                  <a:ext cx="40320" cy="18972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87" name=""/>
                <p:cNvSpPr/>
                <p:nvPr/>
              </p:nvSpPr>
              <p:spPr>
                <a:xfrm flipH="1">
                  <a:off x="3659040" y="4635360"/>
                  <a:ext cx="19800" cy="18972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88" name=""/>
                <p:cNvSpPr/>
                <p:nvPr/>
              </p:nvSpPr>
              <p:spPr>
                <a:xfrm>
                  <a:off x="3772440" y="4635360"/>
                  <a:ext cx="33120" cy="19836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89" name=""/>
                <p:cNvSpPr/>
                <p:nvPr/>
              </p:nvSpPr>
              <p:spPr>
                <a:xfrm>
                  <a:off x="3818880" y="4631040"/>
                  <a:ext cx="59400" cy="19836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190" name=""/>
              <p:cNvSpPr/>
              <p:nvPr/>
            </p:nvSpPr>
            <p:spPr>
              <a:xfrm flipH="1">
                <a:off x="3672360" y="4635360"/>
                <a:ext cx="107280" cy="84960"/>
              </a:xfrm>
              <a:prstGeom prst="line">
                <a:avLst/>
              </a:prstGeom>
              <a:ln w="3240">
                <a:solidFill>
                  <a:srgbClr val="606060"/>
                </a:solidFill>
                <a:miter/>
              </a:ln>
            </p:spPr>
            <p:style>
              <a:lnRef idx="0"/>
              <a:fillRef idx="0"/>
              <a:effectRef idx="0"/>
              <a:fontRef idx="minor"/>
            </p:style>
            <p:txBody>
              <a:bodyPr lIns="90000" rIns="90000" tIns="38160" bIns="38160" anchor="t">
                <a:noAutofit/>
              </a:bodyPr>
              <a:p>
                <a:endParaRPr b="0" lang="en-US" sz="2400" strike="noStrike" u="none">
                  <a:solidFill>
                    <a:srgbClr val="ffffff"/>
                  </a:solidFill>
                  <a:effectLst/>
                  <a:uFillTx/>
                  <a:latin typeface="Times New Roman"/>
                </a:endParaRPr>
              </a:p>
            </p:txBody>
          </p:sp>
          <p:sp>
            <p:nvSpPr>
              <p:cNvPr id="191" name=""/>
              <p:cNvSpPr/>
              <p:nvPr/>
            </p:nvSpPr>
            <p:spPr>
              <a:xfrm>
                <a:off x="3677040" y="4631040"/>
                <a:ext cx="169560" cy="194040"/>
              </a:xfrm>
              <a:custGeom>
                <a:avLst/>
                <a:gdLst/>
                <a:ahLst/>
                <a:rect l="l" t="t" r="r" b="b"/>
                <a:pathLst>
                  <a:path w="467" h="784">
                    <a:moveTo>
                      <a:pt x="0" y="122"/>
                    </a:moveTo>
                    <a:lnTo>
                      <a:pt x="99" y="0"/>
                    </a:lnTo>
                    <a:lnTo>
                      <a:pt x="467" y="364"/>
                    </a:lnTo>
                    <a:lnTo>
                      <a:pt x="321" y="529"/>
                    </a:lnTo>
                    <a:lnTo>
                      <a:pt x="211" y="784"/>
                    </a:lnTo>
                    <a:lnTo>
                      <a:pt x="99" y="546"/>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92" name=""/>
              <p:cNvSpPr/>
              <p:nvPr/>
            </p:nvSpPr>
            <p:spPr>
              <a:xfrm>
                <a:off x="3679560" y="4767120"/>
                <a:ext cx="72720" cy="58320"/>
              </a:xfrm>
              <a:custGeom>
                <a:avLst/>
                <a:gdLst/>
                <a:ahLst/>
                <a:rect l="l" t="t" r="r" b="b"/>
                <a:pathLst>
                  <a:path w="203" h="238">
                    <a:moveTo>
                      <a:pt x="0" y="0"/>
                    </a:moveTo>
                    <a:lnTo>
                      <a:pt x="91" y="238"/>
                    </a:lnTo>
                    <a:lnTo>
                      <a:pt x="203" y="0"/>
                    </a:lnTo>
                  </a:path>
                </a:pathLst>
              </a:custGeom>
              <a:noFill/>
              <a:ln w="3240">
                <a:solidFill>
                  <a:srgbClr val="606060"/>
                </a:solidFill>
                <a:round/>
              </a:ln>
            </p:spPr>
            <p:style>
              <a:lnRef idx="0"/>
              <a:fillRef idx="0"/>
              <a:effectRef idx="0"/>
              <a:fontRef idx="minor"/>
            </p:style>
            <p:txBody>
              <a:bodyPr lIns="90000" rIns="90000" tIns="11520" bIns="11520" anchor="t">
                <a:noAutofit/>
              </a:bodyPr>
              <a:p>
                <a:endParaRPr b="0" lang="en-US" sz="2400" strike="noStrike" u="none">
                  <a:solidFill>
                    <a:srgbClr val="ffffff"/>
                  </a:solidFill>
                  <a:effectLst/>
                  <a:uFillTx/>
                  <a:latin typeface="Times New Roman"/>
                </a:endParaRPr>
              </a:p>
            </p:txBody>
          </p:sp>
          <p:sp>
            <p:nvSpPr>
              <p:cNvPr id="193" name=""/>
              <p:cNvSpPr/>
              <p:nvPr/>
            </p:nvSpPr>
            <p:spPr>
              <a:xfrm>
                <a:off x="3602880" y="4635360"/>
                <a:ext cx="173880" cy="185400"/>
              </a:xfrm>
              <a:custGeom>
                <a:avLst/>
                <a:gdLst/>
                <a:ahLst/>
                <a:rect l="l" t="t" r="r" b="b"/>
                <a:pathLst>
                  <a:path w="477" h="746">
                    <a:moveTo>
                      <a:pt x="62" y="746"/>
                    </a:moveTo>
                    <a:lnTo>
                      <a:pt x="0" y="562"/>
                    </a:lnTo>
                    <a:lnTo>
                      <a:pt x="118" y="435"/>
                    </a:lnTo>
                    <a:lnTo>
                      <a:pt x="26" y="346"/>
                    </a:lnTo>
                    <a:lnTo>
                      <a:pt x="374" y="0"/>
                    </a:lnTo>
                    <a:lnTo>
                      <a:pt x="477" y="104"/>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94" name=""/>
              <p:cNvSpPr/>
              <p:nvPr/>
            </p:nvSpPr>
            <p:spPr>
              <a:xfrm>
                <a:off x="3605400" y="4767120"/>
                <a:ext cx="253800" cy="1080"/>
              </a:xfrm>
              <a:prstGeom prst="line">
                <a:avLst/>
              </a:prstGeom>
              <a:ln w="3240">
                <a:solidFill>
                  <a:srgbClr val="606060"/>
                </a:solidFill>
                <a:miter/>
              </a:ln>
            </p:spPr>
            <p:style>
              <a:lnRef idx="0"/>
              <a:fillRef idx="0"/>
              <a:effectRef idx="0"/>
              <a:fontRef idx="minor"/>
            </p:style>
            <p:txBody>
              <a:bodyPr lIns="90000" rIns="90000" tIns="-45720" bIns="-45720" anchor="t">
                <a:noAutofit/>
              </a:bodyPr>
              <a:p>
                <a:endParaRPr b="0" lang="en-US" sz="2400" strike="noStrike" u="none">
                  <a:solidFill>
                    <a:srgbClr val="ffffff"/>
                  </a:solidFill>
                  <a:effectLst/>
                  <a:uFillTx/>
                  <a:latin typeface="Times New Roman"/>
                </a:endParaRPr>
              </a:p>
            </p:txBody>
          </p:sp>
          <p:sp>
            <p:nvSpPr>
              <p:cNvPr id="195" name=""/>
              <p:cNvSpPr/>
              <p:nvPr/>
            </p:nvSpPr>
            <p:spPr>
              <a:xfrm>
                <a:off x="3659400" y="4689360"/>
                <a:ext cx="53280" cy="1080"/>
              </a:xfrm>
              <a:prstGeom prst="line">
                <a:avLst/>
              </a:prstGeom>
              <a:ln w="3240">
                <a:solidFill>
                  <a:srgbClr val="606060"/>
                </a:solidFill>
                <a:miter/>
              </a:ln>
            </p:spPr>
            <p:style>
              <a:lnRef idx="0"/>
              <a:fillRef idx="0"/>
              <a:effectRef idx="0"/>
              <a:fontRef idx="minor"/>
            </p:style>
            <p:txBody>
              <a:bodyPr lIns="90000" rIns="90000" tIns="-45720" bIns="-45720" anchor="t">
                <a:noAutofit/>
              </a:bodyPr>
              <a:p>
                <a:endParaRPr b="0" lang="en-US" sz="2400" strike="noStrike" u="none">
                  <a:solidFill>
                    <a:srgbClr val="ffffff"/>
                  </a:solidFill>
                  <a:effectLst/>
                  <a:uFillTx/>
                  <a:latin typeface="Times New Roman"/>
                </a:endParaRPr>
              </a:p>
            </p:txBody>
          </p:sp>
          <p:sp>
            <p:nvSpPr>
              <p:cNvPr id="196" name=""/>
              <p:cNvSpPr/>
              <p:nvPr/>
            </p:nvSpPr>
            <p:spPr>
              <a:xfrm>
                <a:off x="3745080" y="4689360"/>
                <a:ext cx="37440" cy="1080"/>
              </a:xfrm>
              <a:prstGeom prst="line">
                <a:avLst/>
              </a:prstGeom>
              <a:ln w="3240">
                <a:solidFill>
                  <a:srgbClr val="606060"/>
                </a:solidFill>
                <a:miter/>
              </a:ln>
            </p:spPr>
            <p:style>
              <a:lnRef idx="0"/>
              <a:fillRef idx="0"/>
              <a:effectRef idx="0"/>
              <a:fontRef idx="minor"/>
            </p:style>
            <p:txBody>
              <a:bodyPr lIns="90000" rIns="90000" tIns="-45720" bIns="-45720" anchor="t">
                <a:noAutofit/>
              </a:bodyPr>
              <a:p>
                <a:endParaRPr b="0" lang="en-US" sz="2400" strike="noStrike" u="none">
                  <a:solidFill>
                    <a:srgbClr val="ffffff"/>
                  </a:solidFill>
                  <a:effectLst/>
                  <a:uFillTx/>
                  <a:latin typeface="Times New Roman"/>
                </a:endParaRPr>
              </a:p>
            </p:txBody>
          </p:sp>
          <p:sp>
            <p:nvSpPr>
              <p:cNvPr id="197" name=""/>
              <p:cNvSpPr/>
              <p:nvPr/>
            </p:nvSpPr>
            <p:spPr>
              <a:xfrm>
                <a:off x="3592800" y="4793760"/>
                <a:ext cx="46080" cy="31320"/>
              </a:xfrm>
              <a:custGeom>
                <a:avLst/>
                <a:gdLst/>
                <a:ahLst/>
                <a:rect l="l" t="t" r="r" b="b"/>
                <a:pathLst>
                  <a:path w="128" h="128">
                    <a:moveTo>
                      <a:pt x="19" y="0"/>
                    </a:moveTo>
                    <a:lnTo>
                      <a:pt x="128" y="0"/>
                    </a:lnTo>
                    <a:lnTo>
                      <a:pt x="0" y="128"/>
                    </a:lnTo>
                  </a:path>
                </a:pathLst>
              </a:custGeom>
              <a:noFill/>
              <a:ln w="3240">
                <a:solidFill>
                  <a:srgbClr val="606060"/>
                </a:solidFill>
                <a:round/>
              </a:ln>
            </p:spPr>
            <p:style>
              <a:lnRef idx="0"/>
              <a:fillRef idx="0"/>
              <a:effectRef idx="0"/>
              <a:fontRef idx="minor"/>
            </p:style>
            <p:txBody>
              <a:bodyPr lIns="90000" rIns="90000" tIns="-15480" bIns="-15480" anchor="t">
                <a:noAutofit/>
              </a:bodyPr>
              <a:p>
                <a:endParaRPr b="0" lang="en-US" sz="2400" strike="noStrike" u="none">
                  <a:solidFill>
                    <a:srgbClr val="ffffff"/>
                  </a:solidFill>
                  <a:effectLst/>
                  <a:uFillTx/>
                  <a:latin typeface="Times New Roman"/>
                </a:endParaRPr>
              </a:p>
            </p:txBody>
          </p:sp>
          <p:sp>
            <p:nvSpPr>
              <p:cNvPr id="198" name=""/>
              <p:cNvSpPr/>
              <p:nvPr/>
            </p:nvSpPr>
            <p:spPr>
              <a:xfrm>
                <a:off x="3785400" y="4770000"/>
                <a:ext cx="75600" cy="50760"/>
              </a:xfrm>
              <a:custGeom>
                <a:avLst/>
                <a:gdLst/>
                <a:ahLst/>
                <a:rect l="l" t="t" r="r" b="b"/>
                <a:pathLst>
                  <a:path w="208" h="202">
                    <a:moveTo>
                      <a:pt x="0" y="6"/>
                    </a:moveTo>
                    <a:lnTo>
                      <a:pt x="133" y="202"/>
                    </a:lnTo>
                    <a:lnTo>
                      <a:pt x="208" y="0"/>
                    </a:lnTo>
                  </a:path>
                </a:pathLst>
              </a:custGeom>
              <a:noFill/>
              <a:ln w="3240">
                <a:solidFill>
                  <a:srgbClr val="606060"/>
                </a:solidFill>
                <a:round/>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199" name=""/>
              <p:cNvSpPr/>
              <p:nvPr/>
            </p:nvSpPr>
            <p:spPr>
              <a:xfrm>
                <a:off x="3685680" y="4725000"/>
                <a:ext cx="46080" cy="41760"/>
              </a:xfrm>
              <a:prstGeom prst="line">
                <a:avLst/>
              </a:prstGeom>
              <a:ln w="3240">
                <a:solidFill>
                  <a:srgbClr val="606060"/>
                </a:solidFill>
                <a:miter/>
              </a:ln>
            </p:spPr>
            <p:style>
              <a:lnRef idx="0"/>
              <a:fillRef idx="0"/>
              <a:effectRef idx="0"/>
              <a:fontRef idx="minor"/>
            </p:style>
            <p:txBody>
              <a:bodyPr lIns="90000" rIns="90000" tIns="-5040" bIns="-5040" anchor="t">
                <a:noAutofit/>
              </a:bodyPr>
              <a:p>
                <a:endParaRPr b="0" lang="en-US" sz="2400" strike="noStrike" u="none">
                  <a:solidFill>
                    <a:srgbClr val="ffffff"/>
                  </a:solidFill>
                  <a:effectLst/>
                  <a:uFillTx/>
                  <a:latin typeface="Times New Roman"/>
                </a:endParaRPr>
              </a:p>
            </p:txBody>
          </p:sp>
          <p:sp>
            <p:nvSpPr>
              <p:cNvPr id="200" name=""/>
              <p:cNvSpPr/>
              <p:nvPr/>
            </p:nvSpPr>
            <p:spPr>
              <a:xfrm flipH="1">
                <a:off x="3739320" y="4725000"/>
                <a:ext cx="46080" cy="41760"/>
              </a:xfrm>
              <a:prstGeom prst="line">
                <a:avLst/>
              </a:prstGeom>
              <a:ln w="3240">
                <a:solidFill>
                  <a:srgbClr val="606060"/>
                </a:solidFill>
                <a:miter/>
              </a:ln>
            </p:spPr>
            <p:style>
              <a:lnRef idx="0"/>
              <a:fillRef idx="0"/>
              <a:effectRef idx="0"/>
              <a:fontRef idx="minor"/>
            </p:style>
            <p:txBody>
              <a:bodyPr lIns="90000" rIns="90000" tIns="-5040" bIns="-5040" anchor="t">
                <a:noAutofit/>
              </a:bodyPr>
              <a:p>
                <a:endParaRPr b="0" lang="en-US" sz="2400" strike="noStrike" u="none">
                  <a:solidFill>
                    <a:srgbClr val="ffffff"/>
                  </a:solidFill>
                  <a:effectLst/>
                  <a:uFillTx/>
                  <a:latin typeface="Times New Roman"/>
                </a:endParaRPr>
              </a:p>
            </p:txBody>
          </p:sp>
          <p:sp>
            <p:nvSpPr>
              <p:cNvPr id="201" name=""/>
              <p:cNvSpPr/>
              <p:nvPr/>
            </p:nvSpPr>
            <p:spPr>
              <a:xfrm flipH="1">
                <a:off x="3639240" y="4725000"/>
                <a:ext cx="27360" cy="46440"/>
              </a:xfrm>
              <a:prstGeom prst="line">
                <a:avLst/>
              </a:prstGeom>
              <a:ln w="3240">
                <a:solidFill>
                  <a:srgbClr val="606060"/>
                </a:solidFill>
                <a:miter/>
              </a:ln>
            </p:spPr>
            <p:style>
              <a:lnRef idx="0"/>
              <a:fillRef idx="0"/>
              <a:effectRef idx="0"/>
              <a:fontRef idx="minor"/>
            </p:style>
            <p:txBody>
              <a:bodyPr lIns="90000" rIns="90000" tIns="-360" bIns="-360" anchor="t">
                <a:noAutofit/>
              </a:bodyPr>
              <a:p>
                <a:endParaRPr b="0" lang="en-US" sz="2400" strike="noStrike" u="none">
                  <a:solidFill>
                    <a:srgbClr val="ffffff"/>
                  </a:solidFill>
                  <a:effectLst/>
                  <a:uFillTx/>
                  <a:latin typeface="Times New Roman"/>
                </a:endParaRPr>
              </a:p>
            </p:txBody>
          </p:sp>
          <p:sp>
            <p:nvSpPr>
              <p:cNvPr id="202" name=""/>
              <p:cNvSpPr/>
              <p:nvPr/>
            </p:nvSpPr>
            <p:spPr>
              <a:xfrm>
                <a:off x="3785400" y="4725000"/>
                <a:ext cx="27360" cy="41760"/>
              </a:xfrm>
              <a:prstGeom prst="line">
                <a:avLst/>
              </a:prstGeom>
              <a:ln w="3240">
                <a:solidFill>
                  <a:srgbClr val="606060"/>
                </a:solidFill>
                <a:miter/>
              </a:ln>
            </p:spPr>
            <p:style>
              <a:lnRef idx="0"/>
              <a:fillRef idx="0"/>
              <a:effectRef idx="0"/>
              <a:fontRef idx="minor"/>
            </p:style>
            <p:txBody>
              <a:bodyPr lIns="90000" rIns="90000" tIns="-5040" bIns="-5040" anchor="t">
                <a:noAutofit/>
              </a:bodyPr>
              <a:p>
                <a:endParaRPr b="0" lang="en-US" sz="2400" strike="noStrike" u="none">
                  <a:solidFill>
                    <a:srgbClr val="ffffff"/>
                  </a:solidFill>
                  <a:effectLst/>
                  <a:uFillTx/>
                  <a:latin typeface="Times New Roman"/>
                </a:endParaRPr>
              </a:p>
            </p:txBody>
          </p:sp>
          <p:sp>
            <p:nvSpPr>
              <p:cNvPr id="203" name=""/>
              <p:cNvSpPr/>
              <p:nvPr/>
            </p:nvSpPr>
            <p:spPr>
              <a:xfrm>
                <a:off x="3805920" y="4720680"/>
                <a:ext cx="53280" cy="110520"/>
              </a:xfrm>
              <a:custGeom>
                <a:avLst/>
                <a:gdLst/>
                <a:ahLst/>
                <a:rect l="l" t="t" r="r" b="b"/>
                <a:pathLst>
                  <a:path w="149" h="443">
                    <a:moveTo>
                      <a:pt x="0" y="443"/>
                    </a:moveTo>
                    <a:lnTo>
                      <a:pt x="21" y="0"/>
                    </a:lnTo>
                    <a:lnTo>
                      <a:pt x="149" y="419"/>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04" name=""/>
              <p:cNvSpPr/>
              <p:nvPr/>
            </p:nvSpPr>
            <p:spPr>
              <a:xfrm>
                <a:off x="3605400" y="4723560"/>
                <a:ext cx="33480" cy="97200"/>
              </a:xfrm>
              <a:custGeom>
                <a:avLst/>
                <a:gdLst/>
                <a:ahLst/>
                <a:rect l="l" t="t" r="r" b="b"/>
                <a:pathLst>
                  <a:path w="92" h="394">
                    <a:moveTo>
                      <a:pt x="0" y="394"/>
                    </a:moveTo>
                    <a:lnTo>
                      <a:pt x="92" y="0"/>
                    </a:lnTo>
                    <a:lnTo>
                      <a:pt x="92" y="394"/>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05" name=""/>
              <p:cNvSpPr/>
              <p:nvPr/>
            </p:nvSpPr>
            <p:spPr>
              <a:xfrm>
                <a:off x="3618720" y="4635360"/>
                <a:ext cx="94320" cy="80640"/>
              </a:xfrm>
              <a:custGeom>
                <a:avLst/>
                <a:gdLst/>
                <a:ahLst/>
                <a:rect l="l" t="t" r="r" b="b"/>
                <a:pathLst>
                  <a:path w="256" h="327">
                    <a:moveTo>
                      <a:pt x="0" y="327"/>
                    </a:moveTo>
                    <a:lnTo>
                      <a:pt x="129" y="0"/>
                    </a:lnTo>
                    <a:lnTo>
                      <a:pt x="165" y="109"/>
                    </a:lnTo>
                    <a:lnTo>
                      <a:pt x="256" y="236"/>
                    </a:lnTo>
                    <a:lnTo>
                      <a:pt x="239" y="236"/>
                    </a:lnTo>
                  </a:path>
                </a:pathLst>
              </a:custGeom>
              <a:noFill/>
              <a:ln w="3240">
                <a:solidFill>
                  <a:srgbClr val="606060"/>
                </a:solidFill>
                <a:round/>
              </a:ln>
            </p:spPr>
            <p:style>
              <a:lnRef idx="0"/>
              <a:fillRef idx="0"/>
              <a:effectRef idx="0"/>
              <a:fontRef idx="minor"/>
            </p:style>
            <p:txBody>
              <a:bodyPr lIns="90000" rIns="90000" tIns="33840" bIns="33840" anchor="t">
                <a:noAutofit/>
              </a:bodyPr>
              <a:p>
                <a:endParaRPr b="0" lang="en-US" sz="2400" strike="noStrike" u="none">
                  <a:solidFill>
                    <a:srgbClr val="ffffff"/>
                  </a:solidFill>
                  <a:effectLst/>
                  <a:uFillTx/>
                  <a:latin typeface="Times New Roman"/>
                </a:endParaRPr>
              </a:p>
            </p:txBody>
          </p:sp>
          <p:sp>
            <p:nvSpPr>
              <p:cNvPr id="206" name=""/>
              <p:cNvSpPr/>
              <p:nvPr/>
            </p:nvSpPr>
            <p:spPr>
              <a:xfrm>
                <a:off x="3621600" y="4635360"/>
                <a:ext cx="225000" cy="134640"/>
              </a:xfrm>
              <a:custGeom>
                <a:avLst/>
                <a:gdLst/>
                <a:ahLst/>
                <a:rect l="l" t="t" r="r" b="b"/>
                <a:pathLst>
                  <a:path w="619" h="540">
                    <a:moveTo>
                      <a:pt x="0" y="236"/>
                    </a:moveTo>
                    <a:lnTo>
                      <a:pt x="32" y="236"/>
                    </a:lnTo>
                    <a:lnTo>
                      <a:pt x="16" y="110"/>
                    </a:lnTo>
                    <a:lnTo>
                      <a:pt x="69" y="0"/>
                    </a:lnTo>
                    <a:lnTo>
                      <a:pt x="141" y="345"/>
                    </a:lnTo>
                    <a:lnTo>
                      <a:pt x="435" y="0"/>
                    </a:lnTo>
                    <a:lnTo>
                      <a:pt x="619" y="345"/>
                    </a:lnTo>
                    <a:lnTo>
                      <a:pt x="588" y="540"/>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07" name=""/>
              <p:cNvSpPr/>
              <p:nvPr/>
            </p:nvSpPr>
            <p:spPr>
              <a:xfrm>
                <a:off x="3745080" y="4660920"/>
                <a:ext cx="47520" cy="32760"/>
              </a:xfrm>
              <a:custGeom>
                <a:avLst/>
                <a:gdLst/>
                <a:ahLst/>
                <a:rect l="l" t="t" r="r" b="b"/>
                <a:pathLst>
                  <a:path w="130" h="132">
                    <a:moveTo>
                      <a:pt x="103" y="132"/>
                    </a:moveTo>
                    <a:lnTo>
                      <a:pt x="130" y="131"/>
                    </a:lnTo>
                    <a:lnTo>
                      <a:pt x="88" y="0"/>
                    </a:lnTo>
                    <a:lnTo>
                      <a:pt x="0" y="114"/>
                    </a:lnTo>
                  </a:path>
                </a:pathLst>
              </a:custGeom>
              <a:noFill/>
              <a:ln w="3240">
                <a:solidFill>
                  <a:srgbClr val="606060"/>
                </a:solidFill>
                <a:round/>
              </a:ln>
            </p:spPr>
            <p:style>
              <a:lnRef idx="0"/>
              <a:fillRef idx="0"/>
              <a:effectRef idx="0"/>
              <a:fontRef idx="minor"/>
            </p:style>
            <p:txBody>
              <a:bodyPr lIns="90000" rIns="90000" tIns="-14040" bIns="-14040" anchor="t">
                <a:noAutofit/>
              </a:bodyPr>
              <a:p>
                <a:endParaRPr b="0" lang="en-US" sz="2400" strike="noStrike" u="none">
                  <a:solidFill>
                    <a:srgbClr val="ffffff"/>
                  </a:solidFill>
                  <a:effectLst/>
                  <a:uFillTx/>
                  <a:latin typeface="Times New Roman"/>
                </a:endParaRPr>
              </a:p>
            </p:txBody>
          </p:sp>
          <p:sp>
            <p:nvSpPr>
              <p:cNvPr id="208" name=""/>
              <p:cNvSpPr/>
              <p:nvPr/>
            </p:nvSpPr>
            <p:spPr>
              <a:xfrm>
                <a:off x="3662280" y="4798440"/>
                <a:ext cx="34560" cy="27000"/>
              </a:xfrm>
              <a:custGeom>
                <a:avLst/>
                <a:gdLst/>
                <a:ahLst/>
                <a:rect l="l" t="t" r="r" b="b"/>
                <a:pathLst>
                  <a:path w="95" h="109">
                    <a:moveTo>
                      <a:pt x="0" y="0"/>
                    </a:moveTo>
                    <a:lnTo>
                      <a:pt x="95" y="0"/>
                    </a:lnTo>
                    <a:lnTo>
                      <a:pt x="18" y="109"/>
                    </a:lnTo>
                  </a:path>
                </a:pathLst>
              </a:custGeom>
              <a:noFill/>
              <a:ln w="3240">
                <a:solidFill>
                  <a:srgbClr val="606060"/>
                </a:solidFill>
                <a:round/>
              </a:ln>
            </p:spPr>
            <p:style>
              <a:lnRef idx="0"/>
              <a:fillRef idx="0"/>
              <a:effectRef idx="0"/>
              <a:fontRef idx="minor"/>
            </p:style>
            <p:txBody>
              <a:bodyPr lIns="90000" rIns="90000" tIns="-19800" bIns="-19800" anchor="t">
                <a:noAutofit/>
              </a:bodyPr>
              <a:p>
                <a:endParaRPr b="0" lang="en-US" sz="2400" strike="noStrike" u="none">
                  <a:solidFill>
                    <a:srgbClr val="ffffff"/>
                  </a:solidFill>
                  <a:effectLst/>
                  <a:uFillTx/>
                  <a:latin typeface="Times New Roman"/>
                </a:endParaRPr>
              </a:p>
            </p:txBody>
          </p:sp>
          <p:sp>
            <p:nvSpPr>
              <p:cNvPr id="209" name=""/>
              <p:cNvSpPr/>
              <p:nvPr/>
            </p:nvSpPr>
            <p:spPr>
              <a:xfrm>
                <a:off x="3771000" y="4798440"/>
                <a:ext cx="33480" cy="29880"/>
              </a:xfrm>
              <a:custGeom>
                <a:avLst/>
                <a:gdLst/>
                <a:ahLst/>
                <a:rect l="l" t="t" r="r" b="b"/>
                <a:pathLst>
                  <a:path w="94" h="123">
                    <a:moveTo>
                      <a:pt x="78" y="2"/>
                    </a:moveTo>
                    <a:lnTo>
                      <a:pt x="0" y="0"/>
                    </a:lnTo>
                    <a:lnTo>
                      <a:pt x="94" y="123"/>
                    </a:lnTo>
                  </a:path>
                </a:pathLst>
              </a:custGeom>
              <a:noFill/>
              <a:ln w="3240">
                <a:solidFill>
                  <a:srgbClr val="606060"/>
                </a:solidFill>
                <a:round/>
              </a:ln>
            </p:spPr>
            <p:style>
              <a:lnRef idx="0"/>
              <a:fillRef idx="0"/>
              <a:effectRef idx="0"/>
              <a:fontRef idx="minor"/>
            </p:style>
            <p:txBody>
              <a:bodyPr lIns="90000" rIns="90000" tIns="-16920" bIns="-16920" anchor="t">
                <a:noAutofit/>
              </a:bodyPr>
              <a:p>
                <a:endParaRPr b="0" lang="en-US" sz="2400" strike="noStrike" u="none">
                  <a:solidFill>
                    <a:srgbClr val="ffffff"/>
                  </a:solidFill>
                  <a:effectLst/>
                  <a:uFillTx/>
                  <a:latin typeface="Times New Roman"/>
                </a:endParaRPr>
              </a:p>
            </p:txBody>
          </p:sp>
          <p:sp>
            <p:nvSpPr>
              <p:cNvPr id="210" name=""/>
              <p:cNvSpPr/>
              <p:nvPr/>
            </p:nvSpPr>
            <p:spPr>
              <a:xfrm>
                <a:off x="3685680" y="4725000"/>
                <a:ext cx="87120" cy="41760"/>
              </a:xfrm>
              <a:custGeom>
                <a:avLst/>
                <a:gdLst/>
                <a:ahLst/>
                <a:rect l="l" t="t" r="r" b="b"/>
                <a:pathLst>
                  <a:path w="238" h="164">
                    <a:moveTo>
                      <a:pt x="0" y="164"/>
                    </a:moveTo>
                    <a:lnTo>
                      <a:pt x="128" y="0"/>
                    </a:lnTo>
                    <a:lnTo>
                      <a:pt x="238" y="164"/>
                    </a:lnTo>
                  </a:path>
                </a:pathLst>
              </a:custGeom>
              <a:noFill/>
              <a:ln w="3240">
                <a:solidFill>
                  <a:srgbClr val="606060"/>
                </a:solidFill>
                <a:round/>
              </a:ln>
            </p:spPr>
            <p:style>
              <a:lnRef idx="0"/>
              <a:fillRef idx="0"/>
              <a:effectRef idx="0"/>
              <a:fontRef idx="minor"/>
            </p:style>
            <p:txBody>
              <a:bodyPr lIns="90000" rIns="90000" tIns="-5040" bIns="-5040" anchor="t">
                <a:noAutofit/>
              </a:bodyPr>
              <a:p>
                <a:endParaRPr b="0" lang="en-US" sz="2400" strike="noStrike" u="none">
                  <a:solidFill>
                    <a:srgbClr val="ffffff"/>
                  </a:solidFill>
                  <a:effectLst/>
                  <a:uFillTx/>
                  <a:latin typeface="Times New Roman"/>
                </a:endParaRPr>
              </a:p>
            </p:txBody>
          </p:sp>
          <p:sp>
            <p:nvSpPr>
              <p:cNvPr id="211" name=""/>
              <p:cNvSpPr/>
              <p:nvPr/>
            </p:nvSpPr>
            <p:spPr>
              <a:xfrm flipH="1" flipV="1">
                <a:off x="3612960" y="4720320"/>
                <a:ext cx="53280" cy="37080"/>
              </a:xfrm>
              <a:prstGeom prst="line">
                <a:avLst/>
              </a:prstGeom>
              <a:ln w="3240">
                <a:solidFill>
                  <a:srgbClr val="606060"/>
                </a:solidFill>
                <a:miter/>
              </a:ln>
            </p:spPr>
            <p:style>
              <a:lnRef idx="0"/>
              <a:fillRef idx="0"/>
              <a:effectRef idx="0"/>
              <a:fontRef idx="minor"/>
            </p:style>
            <p:txBody>
              <a:bodyPr lIns="90000" rIns="90000" tIns="-9720" bIns="-9720" anchor="t">
                <a:noAutofit/>
              </a:bodyPr>
              <a:p>
                <a:endParaRPr b="0" lang="en-US" sz="2400" strike="noStrike" u="none">
                  <a:solidFill>
                    <a:srgbClr val="ffffff"/>
                  </a:solidFill>
                  <a:effectLst/>
                  <a:uFillTx/>
                  <a:latin typeface="Times New Roman"/>
                </a:endParaRPr>
              </a:p>
            </p:txBody>
          </p:sp>
          <p:sp>
            <p:nvSpPr>
              <p:cNvPr id="212" name=""/>
              <p:cNvSpPr/>
              <p:nvPr/>
            </p:nvSpPr>
            <p:spPr>
              <a:xfrm>
                <a:off x="3612960" y="4731120"/>
                <a:ext cx="25920" cy="62640"/>
              </a:xfrm>
              <a:prstGeom prst="line">
                <a:avLst/>
              </a:prstGeom>
              <a:ln w="3240">
                <a:solidFill>
                  <a:srgbClr val="606060"/>
                </a:solidFill>
                <a:miter/>
              </a:ln>
            </p:spPr>
            <p:style>
              <a:lnRef idx="0"/>
              <a:fillRef idx="0"/>
              <a:effectRef idx="0"/>
              <a:fontRef idx="minor"/>
            </p:style>
            <p:txBody>
              <a:bodyPr lIns="90000" rIns="90000" tIns="15840" bIns="15840" anchor="t">
                <a:noAutofit/>
              </a:bodyPr>
              <a:p>
                <a:endParaRPr b="0" lang="en-US" sz="2400" strike="noStrike" u="none">
                  <a:solidFill>
                    <a:srgbClr val="ffffff"/>
                  </a:solidFill>
                  <a:effectLst/>
                  <a:uFillTx/>
                  <a:latin typeface="Times New Roman"/>
                </a:endParaRPr>
              </a:p>
            </p:txBody>
          </p:sp>
          <p:sp>
            <p:nvSpPr>
              <p:cNvPr id="213" name=""/>
              <p:cNvSpPr/>
              <p:nvPr/>
            </p:nvSpPr>
            <p:spPr>
              <a:xfrm>
                <a:off x="3846600" y="4793760"/>
                <a:ext cx="19800" cy="1440"/>
              </a:xfrm>
              <a:prstGeom prst="line">
                <a:avLst/>
              </a:prstGeom>
              <a:ln w="3240">
                <a:solidFill>
                  <a:srgbClr val="606060"/>
                </a:solidFill>
                <a:miter/>
              </a:ln>
            </p:spPr>
            <p:style>
              <a:lnRef idx="0"/>
              <a:fillRef idx="0"/>
              <a:effectRef idx="0"/>
              <a:fontRef idx="minor"/>
            </p:style>
            <p:txBody>
              <a:bodyPr lIns="90000" rIns="90000" tIns="-45360" bIns="-45360" anchor="t">
                <a:noAutofit/>
              </a:bodyPr>
              <a:p>
                <a:endParaRPr b="0" lang="en-US" sz="2400" strike="noStrike" u="none">
                  <a:solidFill>
                    <a:srgbClr val="ffffff"/>
                  </a:solidFill>
                  <a:effectLst/>
                  <a:uFillTx/>
                  <a:latin typeface="Times New Roman"/>
                </a:endParaRPr>
              </a:p>
            </p:txBody>
          </p:sp>
          <p:sp>
            <p:nvSpPr>
              <p:cNvPr id="214" name=""/>
              <p:cNvSpPr/>
              <p:nvPr/>
            </p:nvSpPr>
            <p:spPr>
              <a:xfrm flipH="1" flipV="1">
                <a:off x="3812760" y="4742640"/>
                <a:ext cx="47880" cy="28440"/>
              </a:xfrm>
              <a:prstGeom prst="line">
                <a:avLst/>
              </a:prstGeom>
              <a:ln w="3240">
                <a:solidFill>
                  <a:srgbClr val="606060"/>
                </a:solidFill>
                <a:miter/>
              </a:ln>
            </p:spPr>
            <p:style>
              <a:lnRef idx="0"/>
              <a:fillRef idx="0"/>
              <a:effectRef idx="0"/>
              <a:fontRef idx="minor"/>
            </p:style>
            <p:txBody>
              <a:bodyPr lIns="90000" rIns="90000" tIns="-18360" bIns="-18360" anchor="t">
                <a:noAutofit/>
              </a:bodyPr>
              <a:p>
                <a:endParaRPr b="0" lang="en-US" sz="2400" strike="noStrike" u="none">
                  <a:solidFill>
                    <a:srgbClr val="ffffff"/>
                  </a:solidFill>
                  <a:effectLst/>
                  <a:uFillTx/>
                  <a:latin typeface="Times New Roman"/>
                </a:endParaRPr>
              </a:p>
            </p:txBody>
          </p:sp>
          <p:sp>
            <p:nvSpPr>
              <p:cNvPr id="215" name=""/>
              <p:cNvSpPr/>
              <p:nvPr/>
            </p:nvSpPr>
            <p:spPr>
              <a:xfrm>
                <a:off x="3608640" y="4749120"/>
                <a:ext cx="30600" cy="1080"/>
              </a:xfrm>
              <a:prstGeom prst="line">
                <a:avLst/>
              </a:prstGeom>
              <a:ln w="3240">
                <a:solidFill>
                  <a:srgbClr val="606060"/>
                </a:solidFill>
                <a:miter/>
              </a:ln>
            </p:spPr>
            <p:style>
              <a:lnRef idx="0"/>
              <a:fillRef idx="0"/>
              <a:effectRef idx="0"/>
              <a:fontRef idx="minor"/>
            </p:style>
            <p:txBody>
              <a:bodyPr lIns="90000" rIns="90000" tIns="-45720" bIns="-45720" anchor="t">
                <a:noAutofit/>
              </a:bodyPr>
              <a:p>
                <a:endParaRPr b="0" lang="en-US" sz="2400" strike="noStrike" u="none">
                  <a:solidFill>
                    <a:srgbClr val="ffffff"/>
                  </a:solidFill>
                  <a:effectLst/>
                  <a:uFillTx/>
                  <a:latin typeface="Times New Roman"/>
                </a:endParaRPr>
              </a:p>
            </p:txBody>
          </p:sp>
          <p:sp>
            <p:nvSpPr>
              <p:cNvPr id="216" name=""/>
              <p:cNvSpPr/>
              <p:nvPr/>
            </p:nvSpPr>
            <p:spPr>
              <a:xfrm>
                <a:off x="3846600" y="4793760"/>
                <a:ext cx="30240" cy="28440"/>
              </a:xfrm>
              <a:prstGeom prst="line">
                <a:avLst/>
              </a:prstGeom>
              <a:ln w="3240">
                <a:solidFill>
                  <a:srgbClr val="606060"/>
                </a:solidFill>
                <a:miter/>
              </a:ln>
            </p:spPr>
            <p:style>
              <a:lnRef idx="0"/>
              <a:fillRef idx="0"/>
              <a:effectRef idx="0"/>
              <a:fontRef idx="minor"/>
            </p:style>
            <p:txBody>
              <a:bodyPr lIns="90000" rIns="90000" tIns="-18360" bIns="-18360" anchor="t">
                <a:noAutofit/>
              </a:bodyPr>
              <a:p>
                <a:endParaRPr b="0" lang="en-US" sz="2400" strike="noStrike" u="none">
                  <a:solidFill>
                    <a:srgbClr val="ffffff"/>
                  </a:solidFill>
                  <a:effectLst/>
                  <a:uFillTx/>
                  <a:latin typeface="Times New Roman"/>
                </a:endParaRPr>
              </a:p>
            </p:txBody>
          </p:sp>
          <p:sp>
            <p:nvSpPr>
              <p:cNvPr id="217" name=""/>
              <p:cNvSpPr/>
              <p:nvPr/>
            </p:nvSpPr>
            <p:spPr>
              <a:xfrm>
                <a:off x="3679560" y="4644360"/>
                <a:ext cx="100080" cy="76320"/>
              </a:xfrm>
              <a:prstGeom prst="line">
                <a:avLst/>
              </a:prstGeom>
              <a:ln w="3240">
                <a:solidFill>
                  <a:srgbClr val="606060"/>
                </a:solidFill>
                <a:miter/>
              </a:ln>
            </p:spPr>
            <p:style>
              <a:lnRef idx="0"/>
              <a:fillRef idx="0"/>
              <a:effectRef idx="0"/>
              <a:fontRef idx="minor"/>
            </p:style>
            <p:txBody>
              <a:bodyPr lIns="90000" rIns="90000" tIns="29520" bIns="29520" anchor="t">
                <a:noAutofit/>
              </a:bodyPr>
              <a:p>
                <a:endParaRPr b="0" lang="en-US" sz="2400" strike="noStrike" u="none">
                  <a:solidFill>
                    <a:srgbClr val="ffffff"/>
                  </a:solidFill>
                  <a:effectLst/>
                  <a:uFillTx/>
                  <a:latin typeface="Times New Roman"/>
                </a:endParaRPr>
              </a:p>
            </p:txBody>
          </p:sp>
          <p:sp>
            <p:nvSpPr>
              <p:cNvPr id="218" name=""/>
              <p:cNvSpPr/>
              <p:nvPr/>
            </p:nvSpPr>
            <p:spPr>
              <a:xfrm>
                <a:off x="3785400" y="4631040"/>
                <a:ext cx="27360" cy="126720"/>
              </a:xfrm>
              <a:custGeom>
                <a:avLst/>
                <a:gdLst/>
                <a:ahLst/>
                <a:rect l="l" t="t" r="r" b="b"/>
                <a:pathLst>
                  <a:path w="74" h="510">
                    <a:moveTo>
                      <a:pt x="0" y="346"/>
                    </a:moveTo>
                    <a:lnTo>
                      <a:pt x="74" y="0"/>
                    </a:lnTo>
                    <a:lnTo>
                      <a:pt x="19" y="510"/>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19" name=""/>
              <p:cNvSpPr/>
              <p:nvPr/>
            </p:nvSpPr>
            <p:spPr>
              <a:xfrm>
                <a:off x="3790080" y="4633920"/>
                <a:ext cx="46080" cy="55440"/>
              </a:xfrm>
              <a:custGeom>
                <a:avLst/>
                <a:gdLst/>
                <a:ahLst/>
                <a:rect l="l" t="t" r="r" b="b"/>
                <a:pathLst>
                  <a:path w="128" h="227">
                    <a:moveTo>
                      <a:pt x="0" y="0"/>
                    </a:moveTo>
                    <a:lnTo>
                      <a:pt x="98" y="99"/>
                    </a:lnTo>
                    <a:lnTo>
                      <a:pt x="23" y="227"/>
                    </a:lnTo>
                    <a:lnTo>
                      <a:pt x="128" y="227"/>
                    </a:lnTo>
                  </a:path>
                </a:pathLst>
              </a:custGeom>
              <a:noFill/>
              <a:ln w="3240">
                <a:solidFill>
                  <a:srgbClr val="606060"/>
                </a:solidFill>
                <a:round/>
              </a:ln>
            </p:spPr>
            <p:style>
              <a:lnRef idx="0"/>
              <a:fillRef idx="0"/>
              <a:effectRef idx="0"/>
              <a:fontRef idx="minor"/>
            </p:style>
            <p:txBody>
              <a:bodyPr lIns="90000" rIns="90000" tIns="8640" bIns="8640" anchor="t">
                <a:noAutofit/>
              </a:bodyPr>
              <a:p>
                <a:endParaRPr b="0" lang="en-US" sz="2400" strike="noStrike" u="none">
                  <a:solidFill>
                    <a:srgbClr val="ffffff"/>
                  </a:solidFill>
                  <a:effectLst/>
                  <a:uFillTx/>
                  <a:latin typeface="Times New Roman"/>
                </a:endParaRPr>
              </a:p>
            </p:txBody>
          </p:sp>
          <p:sp>
            <p:nvSpPr>
              <p:cNvPr id="220" name=""/>
              <p:cNvSpPr/>
              <p:nvPr/>
            </p:nvSpPr>
            <p:spPr>
              <a:xfrm>
                <a:off x="3803040" y="4632480"/>
                <a:ext cx="23040" cy="56880"/>
              </a:xfrm>
              <a:custGeom>
                <a:avLst/>
                <a:gdLst/>
                <a:ahLst/>
                <a:rect l="l" t="t" r="r" b="b"/>
                <a:pathLst>
                  <a:path w="62" h="226">
                    <a:moveTo>
                      <a:pt x="0" y="0"/>
                    </a:moveTo>
                    <a:lnTo>
                      <a:pt x="62" y="94"/>
                    </a:lnTo>
                    <a:lnTo>
                      <a:pt x="50" y="226"/>
                    </a:lnTo>
                  </a:path>
                </a:pathLst>
              </a:custGeom>
              <a:noFill/>
              <a:ln w="3240">
                <a:solidFill>
                  <a:srgbClr val="606060"/>
                </a:solidFill>
                <a:round/>
              </a:ln>
            </p:spPr>
            <p:style>
              <a:lnRef idx="0"/>
              <a:fillRef idx="0"/>
              <a:effectRef idx="0"/>
              <a:fontRef idx="minor"/>
            </p:style>
            <p:txBody>
              <a:bodyPr lIns="90000" rIns="90000" tIns="10080" bIns="10080" anchor="t">
                <a:noAutofit/>
              </a:bodyPr>
              <a:p>
                <a:endParaRPr b="0" lang="en-US" sz="2400" strike="noStrike" u="none">
                  <a:solidFill>
                    <a:srgbClr val="ffffff"/>
                  </a:solidFill>
                  <a:effectLst/>
                  <a:uFillTx/>
                  <a:latin typeface="Times New Roman"/>
                </a:endParaRPr>
              </a:p>
            </p:txBody>
          </p:sp>
          <p:sp>
            <p:nvSpPr>
              <p:cNvPr id="221" name=""/>
              <p:cNvSpPr/>
              <p:nvPr/>
            </p:nvSpPr>
            <p:spPr>
              <a:xfrm>
                <a:off x="3625920" y="4635360"/>
                <a:ext cx="40680" cy="58320"/>
              </a:xfrm>
              <a:custGeom>
                <a:avLst/>
                <a:gdLst/>
                <a:ahLst/>
                <a:rect l="l" t="t" r="r" b="b"/>
                <a:pathLst>
                  <a:path w="109" h="235">
                    <a:moveTo>
                      <a:pt x="109" y="0"/>
                    </a:moveTo>
                    <a:lnTo>
                      <a:pt x="0" y="128"/>
                    </a:lnTo>
                    <a:lnTo>
                      <a:pt x="71" y="235"/>
                    </a:lnTo>
                  </a:path>
                </a:pathLst>
              </a:custGeom>
              <a:noFill/>
              <a:ln w="3240">
                <a:solidFill>
                  <a:srgbClr val="606060"/>
                </a:solidFill>
                <a:round/>
              </a:ln>
            </p:spPr>
            <p:style>
              <a:lnRef idx="0"/>
              <a:fillRef idx="0"/>
              <a:effectRef idx="0"/>
              <a:fontRef idx="minor"/>
            </p:style>
            <p:txBody>
              <a:bodyPr lIns="90000" rIns="90000" tIns="11520" bIns="11520" anchor="t">
                <a:noAutofit/>
              </a:bodyPr>
              <a:p>
                <a:endParaRPr b="0" lang="en-US" sz="2400" strike="noStrike" u="none">
                  <a:solidFill>
                    <a:srgbClr val="ffffff"/>
                  </a:solidFill>
                  <a:effectLst/>
                  <a:uFillTx/>
                  <a:latin typeface="Times New Roman"/>
                </a:endParaRPr>
              </a:p>
            </p:txBody>
          </p:sp>
          <p:sp>
            <p:nvSpPr>
              <p:cNvPr id="222" name=""/>
              <p:cNvSpPr/>
              <p:nvPr/>
            </p:nvSpPr>
            <p:spPr>
              <a:xfrm flipH="1" flipV="1">
                <a:off x="3672000" y="4570920"/>
                <a:ext cx="146520" cy="59760"/>
              </a:xfrm>
              <a:prstGeom prst="line">
                <a:avLst/>
              </a:prstGeom>
              <a:ln w="3240">
                <a:solidFill>
                  <a:srgbClr val="606060"/>
                </a:solidFill>
                <a:miter/>
              </a:ln>
            </p:spPr>
            <p:style>
              <a:lnRef idx="0"/>
              <a:fillRef idx="0"/>
              <a:effectRef idx="0"/>
              <a:fontRef idx="minor"/>
            </p:style>
            <p:txBody>
              <a:bodyPr lIns="90000" rIns="90000" tIns="12960" bIns="12960" anchor="t">
                <a:noAutofit/>
              </a:bodyPr>
              <a:p>
                <a:endParaRPr b="0" lang="en-US" sz="2400" strike="noStrike" u="none">
                  <a:solidFill>
                    <a:srgbClr val="ffffff"/>
                  </a:solidFill>
                  <a:effectLst/>
                  <a:uFillTx/>
                  <a:latin typeface="Times New Roman"/>
                </a:endParaRPr>
              </a:p>
            </p:txBody>
          </p:sp>
          <p:sp>
            <p:nvSpPr>
              <p:cNvPr id="223" name=""/>
              <p:cNvSpPr/>
              <p:nvPr/>
            </p:nvSpPr>
            <p:spPr>
              <a:xfrm>
                <a:off x="3633120" y="4570920"/>
                <a:ext cx="214560" cy="64440"/>
              </a:xfrm>
              <a:custGeom>
                <a:avLst/>
                <a:gdLst/>
                <a:ahLst/>
                <a:rect l="l" t="t" r="r" b="b"/>
                <a:pathLst>
                  <a:path w="594" h="255">
                    <a:moveTo>
                      <a:pt x="0" y="255"/>
                    </a:moveTo>
                    <a:lnTo>
                      <a:pt x="385" y="17"/>
                    </a:lnTo>
                    <a:lnTo>
                      <a:pt x="476" y="0"/>
                    </a:lnTo>
                    <a:lnTo>
                      <a:pt x="594" y="0"/>
                    </a:lnTo>
                    <a:lnTo>
                      <a:pt x="514" y="236"/>
                    </a:lnTo>
                  </a:path>
                </a:pathLst>
              </a:custGeom>
              <a:noFill/>
              <a:ln w="3240">
                <a:solidFill>
                  <a:srgbClr val="606060"/>
                </a:solidFill>
                <a:round/>
              </a:ln>
            </p:spPr>
            <p:style>
              <a:lnRef idx="0"/>
              <a:fillRef idx="0"/>
              <a:effectRef idx="0"/>
              <a:fontRef idx="minor"/>
            </p:style>
            <p:txBody>
              <a:bodyPr lIns="90000" rIns="90000" tIns="17640" bIns="17640" anchor="t">
                <a:noAutofit/>
              </a:bodyPr>
              <a:p>
                <a:endParaRPr b="0" lang="en-US" sz="2400" strike="noStrike" u="none">
                  <a:solidFill>
                    <a:srgbClr val="ffffff"/>
                  </a:solidFill>
                  <a:effectLst/>
                  <a:uFillTx/>
                  <a:latin typeface="Times New Roman"/>
                </a:endParaRPr>
              </a:p>
            </p:txBody>
          </p:sp>
          <p:sp>
            <p:nvSpPr>
              <p:cNvPr id="224" name=""/>
              <p:cNvSpPr/>
              <p:nvPr/>
            </p:nvSpPr>
            <p:spPr>
              <a:xfrm flipH="1" flipV="1">
                <a:off x="3519720" y="4394520"/>
                <a:ext cx="159480" cy="23616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25" name=""/>
              <p:cNvSpPr/>
              <p:nvPr/>
            </p:nvSpPr>
            <p:spPr>
              <a:xfrm>
                <a:off x="3492720" y="4322880"/>
                <a:ext cx="140400" cy="312480"/>
              </a:xfrm>
              <a:custGeom>
                <a:avLst/>
                <a:gdLst/>
                <a:ahLst/>
                <a:rect l="l" t="t" r="r" b="b"/>
                <a:pathLst>
                  <a:path w="385" h="1255">
                    <a:moveTo>
                      <a:pt x="0" y="0"/>
                    </a:moveTo>
                    <a:lnTo>
                      <a:pt x="36" y="289"/>
                    </a:lnTo>
                    <a:lnTo>
                      <a:pt x="385" y="1255"/>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26" name=""/>
              <p:cNvSpPr/>
              <p:nvPr/>
            </p:nvSpPr>
            <p:spPr>
              <a:xfrm>
                <a:off x="3605400" y="4550040"/>
                <a:ext cx="40680" cy="85320"/>
              </a:xfrm>
              <a:custGeom>
                <a:avLst/>
                <a:gdLst/>
                <a:ahLst/>
                <a:rect l="l" t="t" r="r" b="b"/>
                <a:pathLst>
                  <a:path w="111" h="342">
                    <a:moveTo>
                      <a:pt x="74" y="342"/>
                    </a:moveTo>
                    <a:lnTo>
                      <a:pt x="111" y="178"/>
                    </a:lnTo>
                    <a:lnTo>
                      <a:pt x="0" y="140"/>
                    </a:lnTo>
                    <a:lnTo>
                      <a:pt x="18" y="0"/>
                    </a:lnTo>
                  </a:path>
                </a:pathLst>
              </a:custGeom>
              <a:noFill/>
              <a:ln w="3240">
                <a:solidFill>
                  <a:srgbClr val="606060"/>
                </a:solidFill>
                <a:round/>
              </a:ln>
            </p:spPr>
            <p:style>
              <a:lnRef idx="0"/>
              <a:fillRef idx="0"/>
              <a:effectRef idx="0"/>
              <a:fontRef idx="minor"/>
            </p:style>
            <p:txBody>
              <a:bodyPr lIns="90000" rIns="90000" tIns="38520" bIns="38520" anchor="t">
                <a:noAutofit/>
              </a:bodyPr>
              <a:p>
                <a:endParaRPr b="0" lang="en-US" sz="2400" strike="noStrike" u="none">
                  <a:solidFill>
                    <a:srgbClr val="ffffff"/>
                  </a:solidFill>
                  <a:effectLst/>
                  <a:uFillTx/>
                  <a:latin typeface="Times New Roman"/>
                </a:endParaRPr>
              </a:p>
            </p:txBody>
          </p:sp>
          <p:sp>
            <p:nvSpPr>
              <p:cNvPr id="227" name=""/>
              <p:cNvSpPr/>
              <p:nvPr/>
            </p:nvSpPr>
            <p:spPr>
              <a:xfrm>
                <a:off x="3739320" y="4574160"/>
                <a:ext cx="50760" cy="28440"/>
              </a:xfrm>
              <a:custGeom>
                <a:avLst/>
                <a:gdLst/>
                <a:ahLst/>
                <a:rect l="l" t="t" r="r" b="b"/>
                <a:pathLst>
                  <a:path w="141" h="117">
                    <a:moveTo>
                      <a:pt x="5" y="61"/>
                    </a:moveTo>
                    <a:lnTo>
                      <a:pt x="141" y="0"/>
                    </a:lnTo>
                    <a:lnTo>
                      <a:pt x="0" y="117"/>
                    </a:lnTo>
                  </a:path>
                </a:pathLst>
              </a:custGeom>
              <a:noFill/>
              <a:ln w="3240">
                <a:solidFill>
                  <a:srgbClr val="606060"/>
                </a:solidFill>
                <a:round/>
              </a:ln>
            </p:spPr>
            <p:style>
              <a:lnRef idx="0"/>
              <a:fillRef idx="0"/>
              <a:effectRef idx="0"/>
              <a:fontRef idx="minor"/>
            </p:style>
            <p:txBody>
              <a:bodyPr lIns="90000" rIns="90000" tIns="-18360" bIns="-18360" anchor="t">
                <a:noAutofit/>
              </a:bodyPr>
              <a:p>
                <a:endParaRPr b="0" lang="en-US" sz="2400" strike="noStrike" u="none">
                  <a:solidFill>
                    <a:srgbClr val="ffffff"/>
                  </a:solidFill>
                  <a:effectLst/>
                  <a:uFillTx/>
                  <a:latin typeface="Times New Roman"/>
                </a:endParaRPr>
              </a:p>
            </p:txBody>
          </p:sp>
          <p:sp>
            <p:nvSpPr>
              <p:cNvPr id="228" name=""/>
              <p:cNvSpPr/>
              <p:nvPr/>
            </p:nvSpPr>
            <p:spPr>
              <a:xfrm flipV="1">
                <a:off x="3679560" y="4570920"/>
                <a:ext cx="133560" cy="59760"/>
              </a:xfrm>
              <a:prstGeom prst="line">
                <a:avLst/>
              </a:prstGeom>
              <a:ln w="3240">
                <a:solidFill>
                  <a:srgbClr val="606060"/>
                </a:solidFill>
                <a:miter/>
              </a:ln>
            </p:spPr>
            <p:style>
              <a:lnRef idx="0"/>
              <a:fillRef idx="0"/>
              <a:effectRef idx="0"/>
              <a:fontRef idx="minor"/>
            </p:style>
            <p:txBody>
              <a:bodyPr lIns="90000" rIns="90000" tIns="12960" bIns="12960" anchor="t">
                <a:noAutofit/>
              </a:bodyPr>
              <a:p>
                <a:endParaRPr b="0" lang="en-US" sz="2400" strike="noStrike" u="none">
                  <a:solidFill>
                    <a:srgbClr val="ffffff"/>
                  </a:solidFill>
                  <a:effectLst/>
                  <a:uFillTx/>
                  <a:latin typeface="Times New Roman"/>
                </a:endParaRPr>
              </a:p>
            </p:txBody>
          </p:sp>
          <p:sp>
            <p:nvSpPr>
              <p:cNvPr id="229" name=""/>
              <p:cNvSpPr/>
              <p:nvPr/>
            </p:nvSpPr>
            <p:spPr>
              <a:xfrm>
                <a:off x="3566520" y="4381200"/>
                <a:ext cx="192960" cy="249840"/>
              </a:xfrm>
              <a:custGeom>
                <a:avLst/>
                <a:gdLst/>
                <a:ahLst/>
                <a:rect l="l" t="t" r="r" b="b"/>
                <a:pathLst>
                  <a:path w="533" h="998">
                    <a:moveTo>
                      <a:pt x="533" y="998"/>
                    </a:moveTo>
                    <a:lnTo>
                      <a:pt x="152" y="753"/>
                    </a:lnTo>
                    <a:lnTo>
                      <a:pt x="6" y="524"/>
                    </a:lnTo>
                    <a:lnTo>
                      <a:pt x="0" y="0"/>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30" name=""/>
              <p:cNvSpPr/>
              <p:nvPr/>
            </p:nvSpPr>
            <p:spPr>
              <a:xfrm>
                <a:off x="3579480" y="4394520"/>
                <a:ext cx="105840" cy="236160"/>
              </a:xfrm>
              <a:custGeom>
                <a:avLst/>
                <a:gdLst/>
                <a:ahLst/>
                <a:rect l="l" t="t" r="r" b="b"/>
                <a:pathLst>
                  <a:path w="294" h="945">
                    <a:moveTo>
                      <a:pt x="0" y="0"/>
                    </a:moveTo>
                    <a:lnTo>
                      <a:pt x="30" y="642"/>
                    </a:lnTo>
                    <a:lnTo>
                      <a:pt x="294" y="945"/>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31" name=""/>
              <p:cNvSpPr/>
              <p:nvPr/>
            </p:nvSpPr>
            <p:spPr>
              <a:xfrm>
                <a:off x="3618720" y="4578480"/>
                <a:ext cx="45000" cy="29520"/>
              </a:xfrm>
              <a:custGeom>
                <a:avLst/>
                <a:gdLst/>
                <a:ahLst/>
                <a:rect l="l" t="t" r="r" b="b"/>
                <a:pathLst>
                  <a:path w="123" h="118">
                    <a:moveTo>
                      <a:pt x="67" y="0"/>
                    </a:moveTo>
                    <a:lnTo>
                      <a:pt x="0" y="118"/>
                    </a:lnTo>
                    <a:lnTo>
                      <a:pt x="123" y="117"/>
                    </a:lnTo>
                  </a:path>
                </a:pathLst>
              </a:custGeom>
              <a:noFill/>
              <a:ln w="3240">
                <a:solidFill>
                  <a:srgbClr val="606060"/>
                </a:solidFill>
                <a:round/>
              </a:ln>
            </p:spPr>
            <p:style>
              <a:lnRef idx="0"/>
              <a:fillRef idx="0"/>
              <a:effectRef idx="0"/>
              <a:fontRef idx="minor"/>
            </p:style>
            <p:txBody>
              <a:bodyPr lIns="90000" rIns="90000" tIns="-17280" bIns="-17280" anchor="t">
                <a:noAutofit/>
              </a:bodyPr>
              <a:p>
                <a:endParaRPr b="0" lang="en-US" sz="2400" strike="noStrike" u="none">
                  <a:solidFill>
                    <a:srgbClr val="ffffff"/>
                  </a:solidFill>
                  <a:effectLst/>
                  <a:uFillTx/>
                  <a:latin typeface="Times New Roman"/>
                </a:endParaRPr>
              </a:p>
            </p:txBody>
          </p:sp>
          <p:sp>
            <p:nvSpPr>
              <p:cNvPr id="232" name=""/>
              <p:cNvSpPr/>
              <p:nvPr/>
            </p:nvSpPr>
            <p:spPr>
              <a:xfrm>
                <a:off x="3831840" y="4322880"/>
                <a:ext cx="107280" cy="252720"/>
              </a:xfrm>
              <a:custGeom>
                <a:avLst/>
                <a:gdLst/>
                <a:ahLst/>
                <a:rect l="l" t="t" r="r" b="b"/>
                <a:pathLst>
                  <a:path w="294" h="1018">
                    <a:moveTo>
                      <a:pt x="294" y="0"/>
                    </a:moveTo>
                    <a:lnTo>
                      <a:pt x="275" y="309"/>
                    </a:lnTo>
                    <a:lnTo>
                      <a:pt x="37" y="1018"/>
                    </a:lnTo>
                    <a:lnTo>
                      <a:pt x="0" y="927"/>
                    </a:lnTo>
                    <a:lnTo>
                      <a:pt x="74" y="910"/>
                    </a:lnTo>
                    <a:lnTo>
                      <a:pt x="74" y="819"/>
                    </a:lnTo>
                    <a:lnTo>
                      <a:pt x="109" y="819"/>
                    </a:lnTo>
                    <a:lnTo>
                      <a:pt x="91" y="782"/>
                    </a:lnTo>
                    <a:lnTo>
                      <a:pt x="55" y="782"/>
                    </a:lnTo>
                    <a:lnTo>
                      <a:pt x="55" y="746"/>
                    </a:lnTo>
                    <a:lnTo>
                      <a:pt x="165" y="636"/>
                    </a:lnTo>
                    <a:lnTo>
                      <a:pt x="147" y="528"/>
                    </a:lnTo>
                    <a:lnTo>
                      <a:pt x="257" y="382"/>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33" name=""/>
              <p:cNvSpPr/>
              <p:nvPr/>
            </p:nvSpPr>
            <p:spPr>
              <a:xfrm>
                <a:off x="3772800" y="4322880"/>
                <a:ext cx="166680" cy="308160"/>
              </a:xfrm>
              <a:custGeom>
                <a:avLst/>
                <a:gdLst/>
                <a:ahLst/>
                <a:rect l="l" t="t" r="r" b="b"/>
                <a:pathLst>
                  <a:path w="459" h="1236">
                    <a:moveTo>
                      <a:pt x="459" y="0"/>
                    </a:moveTo>
                    <a:lnTo>
                      <a:pt x="404" y="309"/>
                    </a:lnTo>
                    <a:lnTo>
                      <a:pt x="0" y="1236"/>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34" name=""/>
              <p:cNvSpPr/>
              <p:nvPr/>
            </p:nvSpPr>
            <p:spPr>
              <a:xfrm>
                <a:off x="3772800" y="4321440"/>
                <a:ext cx="166680" cy="309600"/>
              </a:xfrm>
              <a:custGeom>
                <a:avLst/>
                <a:gdLst/>
                <a:ahLst/>
                <a:rect l="l" t="t" r="r" b="b"/>
                <a:pathLst>
                  <a:path w="459" h="1239">
                    <a:moveTo>
                      <a:pt x="0" y="1239"/>
                    </a:moveTo>
                    <a:lnTo>
                      <a:pt x="220" y="913"/>
                    </a:lnTo>
                    <a:lnTo>
                      <a:pt x="239" y="310"/>
                    </a:lnTo>
                    <a:lnTo>
                      <a:pt x="459" y="0"/>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35" name=""/>
              <p:cNvSpPr/>
              <p:nvPr/>
            </p:nvSpPr>
            <p:spPr>
              <a:xfrm>
                <a:off x="3872880" y="4322880"/>
                <a:ext cx="66600" cy="176400"/>
              </a:xfrm>
              <a:custGeom>
                <a:avLst/>
                <a:gdLst/>
                <a:ahLst/>
                <a:rect l="l" t="t" r="r" b="b"/>
                <a:pathLst>
                  <a:path w="185" h="712">
                    <a:moveTo>
                      <a:pt x="185" y="0"/>
                    </a:moveTo>
                    <a:lnTo>
                      <a:pt x="0" y="309"/>
                    </a:lnTo>
                    <a:lnTo>
                      <a:pt x="31" y="712"/>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36" name=""/>
              <p:cNvSpPr/>
              <p:nvPr/>
            </p:nvSpPr>
            <p:spPr>
              <a:xfrm>
                <a:off x="3859560" y="4412520"/>
                <a:ext cx="19080" cy="64080"/>
              </a:xfrm>
              <a:custGeom>
                <a:avLst/>
                <a:gdLst/>
                <a:ahLst/>
                <a:rect l="l" t="t" r="r" b="b"/>
                <a:pathLst>
                  <a:path w="55" h="255">
                    <a:moveTo>
                      <a:pt x="0" y="0"/>
                    </a:moveTo>
                    <a:lnTo>
                      <a:pt x="55" y="53"/>
                    </a:lnTo>
                    <a:lnTo>
                      <a:pt x="0" y="53"/>
                    </a:lnTo>
                    <a:lnTo>
                      <a:pt x="55" y="164"/>
                    </a:lnTo>
                    <a:lnTo>
                      <a:pt x="0" y="255"/>
                    </a:lnTo>
                  </a:path>
                </a:pathLst>
              </a:custGeom>
              <a:noFill/>
              <a:ln w="3240">
                <a:solidFill>
                  <a:srgbClr val="606060"/>
                </a:solidFill>
                <a:round/>
              </a:ln>
            </p:spPr>
            <p:style>
              <a:lnRef idx="0"/>
              <a:fillRef idx="0"/>
              <a:effectRef idx="0"/>
              <a:fontRef idx="minor"/>
            </p:style>
            <p:txBody>
              <a:bodyPr lIns="90000" rIns="90000" tIns="17280" bIns="17280" anchor="t">
                <a:noAutofit/>
              </a:bodyPr>
              <a:p>
                <a:endParaRPr b="0" lang="en-US" sz="2400" strike="noStrike" u="none">
                  <a:solidFill>
                    <a:srgbClr val="ffffff"/>
                  </a:solidFill>
                  <a:effectLst/>
                  <a:uFillTx/>
                  <a:latin typeface="Times New Roman"/>
                </a:endParaRPr>
              </a:p>
            </p:txBody>
          </p:sp>
          <p:sp>
            <p:nvSpPr>
              <p:cNvPr id="237" name=""/>
              <p:cNvSpPr/>
              <p:nvPr/>
            </p:nvSpPr>
            <p:spPr>
              <a:xfrm>
                <a:off x="3555000" y="4403520"/>
                <a:ext cx="30600" cy="73080"/>
              </a:xfrm>
              <a:custGeom>
                <a:avLst/>
                <a:gdLst/>
                <a:ahLst/>
                <a:rect l="l" t="t" r="r" b="b"/>
                <a:pathLst>
                  <a:path w="84" h="293">
                    <a:moveTo>
                      <a:pt x="0" y="0"/>
                    </a:moveTo>
                    <a:lnTo>
                      <a:pt x="73" y="73"/>
                    </a:lnTo>
                    <a:lnTo>
                      <a:pt x="19" y="73"/>
                    </a:lnTo>
                    <a:lnTo>
                      <a:pt x="75" y="163"/>
                    </a:lnTo>
                    <a:lnTo>
                      <a:pt x="19" y="163"/>
                    </a:lnTo>
                    <a:lnTo>
                      <a:pt x="84" y="292"/>
                    </a:lnTo>
                    <a:lnTo>
                      <a:pt x="22" y="293"/>
                    </a:lnTo>
                  </a:path>
                </a:pathLst>
              </a:custGeom>
              <a:noFill/>
              <a:ln w="3240">
                <a:solidFill>
                  <a:srgbClr val="606060"/>
                </a:solidFill>
                <a:round/>
              </a:ln>
            </p:spPr>
            <p:style>
              <a:lnRef idx="0"/>
              <a:fillRef idx="0"/>
              <a:effectRef idx="0"/>
              <a:fontRef idx="minor"/>
            </p:style>
            <p:txBody>
              <a:bodyPr lIns="90000" rIns="90000" tIns="26280" bIns="26280" anchor="t">
                <a:noAutofit/>
              </a:bodyPr>
              <a:p>
                <a:endParaRPr b="0" lang="en-US" sz="2400" strike="noStrike" u="none">
                  <a:solidFill>
                    <a:srgbClr val="ffffff"/>
                  </a:solidFill>
                  <a:effectLst/>
                  <a:uFillTx/>
                  <a:latin typeface="Times New Roman"/>
                </a:endParaRPr>
              </a:p>
            </p:txBody>
          </p:sp>
          <p:sp>
            <p:nvSpPr>
              <p:cNvPr id="238" name=""/>
              <p:cNvSpPr/>
              <p:nvPr/>
            </p:nvSpPr>
            <p:spPr>
              <a:xfrm>
                <a:off x="3551760" y="4443840"/>
                <a:ext cx="40680" cy="59760"/>
              </a:xfrm>
              <a:custGeom>
                <a:avLst/>
                <a:gdLst/>
                <a:ahLst/>
                <a:rect l="l" t="t" r="r" b="b"/>
                <a:pathLst>
                  <a:path w="111" h="236">
                    <a:moveTo>
                      <a:pt x="111" y="236"/>
                    </a:moveTo>
                    <a:lnTo>
                      <a:pt x="0" y="89"/>
                    </a:lnTo>
                    <a:lnTo>
                      <a:pt x="0" y="0"/>
                    </a:lnTo>
                  </a:path>
                </a:pathLst>
              </a:custGeom>
              <a:noFill/>
              <a:ln w="3240">
                <a:solidFill>
                  <a:srgbClr val="606060"/>
                </a:solidFill>
                <a:round/>
              </a:ln>
            </p:spPr>
            <p:style>
              <a:lnRef idx="0"/>
              <a:fillRef idx="0"/>
              <a:effectRef idx="0"/>
              <a:fontRef idx="minor"/>
            </p:style>
            <p:txBody>
              <a:bodyPr lIns="90000" rIns="90000" tIns="12960" bIns="12960" anchor="t">
                <a:noAutofit/>
              </a:bodyPr>
              <a:p>
                <a:endParaRPr b="0" lang="en-US" sz="2400" strike="noStrike" u="none">
                  <a:solidFill>
                    <a:srgbClr val="ffffff"/>
                  </a:solidFill>
                  <a:effectLst/>
                  <a:uFillTx/>
                  <a:latin typeface="Times New Roman"/>
                </a:endParaRPr>
              </a:p>
            </p:txBody>
          </p:sp>
          <p:sp>
            <p:nvSpPr>
              <p:cNvPr id="239" name=""/>
              <p:cNvSpPr/>
              <p:nvPr/>
            </p:nvSpPr>
            <p:spPr>
              <a:xfrm flipV="1">
                <a:off x="3697200" y="4587120"/>
                <a:ext cx="15840" cy="20520"/>
              </a:xfrm>
              <a:prstGeom prst="line">
                <a:avLst/>
              </a:prstGeom>
              <a:ln w="3240">
                <a:solidFill>
                  <a:srgbClr val="606060"/>
                </a:solidFill>
                <a:miter/>
              </a:ln>
            </p:spPr>
            <p:style>
              <a:lnRef idx="0"/>
              <a:fillRef idx="0"/>
              <a:effectRef idx="0"/>
              <a:fontRef idx="minor"/>
            </p:style>
            <p:txBody>
              <a:bodyPr lIns="90000" rIns="90000" tIns="-26280" bIns="-26280" anchor="t">
                <a:noAutofit/>
              </a:bodyPr>
              <a:p>
                <a:endParaRPr b="0" lang="en-US" sz="2400" strike="noStrike" u="none">
                  <a:solidFill>
                    <a:srgbClr val="ffffff"/>
                  </a:solidFill>
                  <a:effectLst/>
                  <a:uFillTx/>
                  <a:latin typeface="Times New Roman"/>
                </a:endParaRPr>
              </a:p>
            </p:txBody>
          </p:sp>
          <p:sp>
            <p:nvSpPr>
              <p:cNvPr id="240" name=""/>
              <p:cNvSpPr/>
              <p:nvPr/>
            </p:nvSpPr>
            <p:spPr>
              <a:xfrm>
                <a:off x="3600000" y="4512600"/>
                <a:ext cx="99720" cy="89640"/>
              </a:xfrm>
              <a:custGeom>
                <a:avLst/>
                <a:gdLst/>
                <a:ahLst/>
                <a:rect l="l" t="t" r="r" b="b"/>
                <a:pathLst>
                  <a:path w="274" h="364">
                    <a:moveTo>
                      <a:pt x="274" y="364"/>
                    </a:moveTo>
                    <a:lnTo>
                      <a:pt x="200" y="237"/>
                    </a:lnTo>
                    <a:lnTo>
                      <a:pt x="91" y="91"/>
                    </a:lnTo>
                    <a:lnTo>
                      <a:pt x="0" y="0"/>
                    </a:lnTo>
                  </a:path>
                </a:pathLst>
              </a:custGeom>
              <a:noFill/>
              <a:ln w="3240">
                <a:solidFill>
                  <a:srgbClr val="606060"/>
                </a:solidFill>
                <a:round/>
              </a:ln>
            </p:spPr>
            <p:style>
              <a:lnRef idx="0"/>
              <a:fillRef idx="0"/>
              <a:effectRef idx="0"/>
              <a:fontRef idx="minor"/>
            </p:style>
            <p:txBody>
              <a:bodyPr lIns="90000" rIns="90000" tIns="42840" bIns="42840" anchor="t">
                <a:noAutofit/>
              </a:bodyPr>
              <a:p>
                <a:endParaRPr b="0" lang="en-US" sz="2400" strike="noStrike" u="none">
                  <a:solidFill>
                    <a:srgbClr val="ffffff"/>
                  </a:solidFill>
                  <a:effectLst/>
                  <a:uFillTx/>
                  <a:latin typeface="Times New Roman"/>
                </a:endParaRPr>
              </a:p>
            </p:txBody>
          </p:sp>
          <p:sp>
            <p:nvSpPr>
              <p:cNvPr id="241" name=""/>
              <p:cNvSpPr/>
              <p:nvPr/>
            </p:nvSpPr>
            <p:spPr>
              <a:xfrm>
                <a:off x="3566520" y="4508280"/>
                <a:ext cx="79920" cy="71640"/>
              </a:xfrm>
              <a:prstGeom prst="line">
                <a:avLst/>
              </a:prstGeom>
              <a:ln w="3240">
                <a:solidFill>
                  <a:srgbClr val="606060"/>
                </a:solidFill>
                <a:miter/>
              </a:ln>
            </p:spPr>
            <p:style>
              <a:lnRef idx="0"/>
              <a:fillRef idx="0"/>
              <a:effectRef idx="0"/>
              <a:fontRef idx="minor"/>
            </p:style>
            <p:txBody>
              <a:bodyPr lIns="90000" rIns="90000" tIns="24840" bIns="24840" anchor="t">
                <a:noAutofit/>
              </a:bodyPr>
              <a:p>
                <a:endParaRPr b="0" lang="en-US" sz="2400" strike="noStrike" u="none">
                  <a:solidFill>
                    <a:srgbClr val="ffffff"/>
                  </a:solidFill>
                  <a:effectLst/>
                  <a:uFillTx/>
                  <a:latin typeface="Times New Roman"/>
                </a:endParaRPr>
              </a:p>
            </p:txBody>
          </p:sp>
          <p:sp>
            <p:nvSpPr>
              <p:cNvPr id="242" name=""/>
              <p:cNvSpPr/>
              <p:nvPr/>
            </p:nvSpPr>
            <p:spPr>
              <a:xfrm>
                <a:off x="3586680" y="4516920"/>
                <a:ext cx="59400" cy="53640"/>
              </a:xfrm>
              <a:custGeom>
                <a:avLst/>
                <a:gdLst/>
                <a:ahLst/>
                <a:rect l="l" t="t" r="r" b="b"/>
                <a:pathLst>
                  <a:path w="162" h="219">
                    <a:moveTo>
                      <a:pt x="162" y="128"/>
                    </a:moveTo>
                    <a:lnTo>
                      <a:pt x="143" y="219"/>
                    </a:lnTo>
                    <a:lnTo>
                      <a:pt x="125" y="91"/>
                    </a:lnTo>
                    <a:lnTo>
                      <a:pt x="0" y="0"/>
                    </a:lnTo>
                  </a:path>
                </a:pathLst>
              </a:custGeom>
              <a:noFill/>
              <a:ln w="3240">
                <a:solidFill>
                  <a:srgbClr val="606060"/>
                </a:solidFill>
                <a:round/>
              </a:ln>
            </p:spPr>
            <p:style>
              <a:lnRef idx="0"/>
              <a:fillRef idx="0"/>
              <a:effectRef idx="0"/>
              <a:fontRef idx="minor"/>
            </p:style>
            <p:txBody>
              <a:bodyPr lIns="90000" rIns="90000" tIns="6840" bIns="6840" anchor="t">
                <a:noAutofit/>
              </a:bodyPr>
              <a:p>
                <a:endParaRPr b="0" lang="en-US" sz="2400" strike="noStrike" u="none">
                  <a:solidFill>
                    <a:srgbClr val="ffffff"/>
                  </a:solidFill>
                  <a:effectLst/>
                  <a:uFillTx/>
                  <a:latin typeface="Times New Roman"/>
                </a:endParaRPr>
              </a:p>
            </p:txBody>
          </p:sp>
          <p:sp>
            <p:nvSpPr>
              <p:cNvPr id="243" name=""/>
              <p:cNvSpPr/>
              <p:nvPr/>
            </p:nvSpPr>
            <p:spPr>
              <a:xfrm flipV="1">
                <a:off x="3772800" y="4512600"/>
                <a:ext cx="73800" cy="62640"/>
              </a:xfrm>
              <a:prstGeom prst="line">
                <a:avLst/>
              </a:prstGeom>
              <a:ln w="3240">
                <a:solidFill>
                  <a:srgbClr val="606060"/>
                </a:solidFill>
                <a:miter/>
              </a:ln>
            </p:spPr>
            <p:style>
              <a:lnRef idx="0"/>
              <a:fillRef idx="0"/>
              <a:effectRef idx="0"/>
              <a:fontRef idx="minor"/>
            </p:style>
            <p:txBody>
              <a:bodyPr lIns="90000" rIns="90000" tIns="15840" bIns="15840" anchor="t">
                <a:noAutofit/>
              </a:bodyPr>
              <a:p>
                <a:endParaRPr b="0" lang="en-US" sz="2400" strike="noStrike" u="none">
                  <a:solidFill>
                    <a:srgbClr val="ffffff"/>
                  </a:solidFill>
                  <a:effectLst/>
                  <a:uFillTx/>
                  <a:latin typeface="Times New Roman"/>
                </a:endParaRPr>
              </a:p>
            </p:txBody>
          </p:sp>
          <p:sp>
            <p:nvSpPr>
              <p:cNvPr id="244" name=""/>
              <p:cNvSpPr/>
              <p:nvPr/>
            </p:nvSpPr>
            <p:spPr>
              <a:xfrm>
                <a:off x="3772800" y="4530600"/>
                <a:ext cx="81000" cy="44640"/>
              </a:xfrm>
              <a:custGeom>
                <a:avLst/>
                <a:gdLst/>
                <a:ahLst/>
                <a:rect l="l" t="t" r="r" b="b"/>
                <a:pathLst>
                  <a:path w="223" h="180">
                    <a:moveTo>
                      <a:pt x="0" y="180"/>
                    </a:moveTo>
                    <a:lnTo>
                      <a:pt x="145" y="72"/>
                    </a:lnTo>
                    <a:lnTo>
                      <a:pt x="145" y="0"/>
                    </a:lnTo>
                    <a:lnTo>
                      <a:pt x="223" y="0"/>
                    </a:lnTo>
                  </a:path>
                </a:pathLst>
              </a:custGeom>
              <a:noFill/>
              <a:ln w="3240">
                <a:solidFill>
                  <a:srgbClr val="606060"/>
                </a:solidFill>
                <a:round/>
              </a:ln>
            </p:spPr>
            <p:style>
              <a:lnRef idx="0"/>
              <a:fillRef idx="0"/>
              <a:effectRef idx="0"/>
              <a:fontRef idx="minor"/>
            </p:style>
            <p:txBody>
              <a:bodyPr lIns="90000" rIns="90000" tIns="-2160" bIns="-2160" anchor="t">
                <a:noAutofit/>
              </a:bodyPr>
              <a:p>
                <a:endParaRPr b="0" lang="en-US" sz="2400" strike="noStrike" u="none">
                  <a:solidFill>
                    <a:srgbClr val="ffffff"/>
                  </a:solidFill>
                  <a:effectLst/>
                  <a:uFillTx/>
                  <a:latin typeface="Times New Roman"/>
                </a:endParaRPr>
              </a:p>
            </p:txBody>
          </p:sp>
          <p:sp>
            <p:nvSpPr>
              <p:cNvPr id="245" name=""/>
              <p:cNvSpPr/>
              <p:nvPr/>
            </p:nvSpPr>
            <p:spPr>
              <a:xfrm>
                <a:off x="3805920" y="4534920"/>
                <a:ext cx="25920" cy="67320"/>
              </a:xfrm>
              <a:custGeom>
                <a:avLst/>
                <a:gdLst/>
                <a:ahLst/>
                <a:rect l="l" t="t" r="r" b="b"/>
                <a:pathLst>
                  <a:path w="74" h="273">
                    <a:moveTo>
                      <a:pt x="74" y="0"/>
                    </a:moveTo>
                    <a:lnTo>
                      <a:pt x="20" y="37"/>
                    </a:lnTo>
                    <a:lnTo>
                      <a:pt x="0" y="146"/>
                    </a:lnTo>
                    <a:lnTo>
                      <a:pt x="74" y="273"/>
                    </a:lnTo>
                  </a:path>
                </a:pathLst>
              </a:custGeom>
              <a:noFill/>
              <a:ln w="3240">
                <a:solidFill>
                  <a:srgbClr val="606060"/>
                </a:solidFill>
                <a:round/>
              </a:ln>
            </p:spPr>
            <p:style>
              <a:lnRef idx="0"/>
              <a:fillRef idx="0"/>
              <a:effectRef idx="0"/>
              <a:fontRef idx="minor"/>
            </p:style>
            <p:txBody>
              <a:bodyPr lIns="90000" rIns="90000" tIns="20520" bIns="20520" anchor="t">
                <a:noAutofit/>
              </a:bodyPr>
              <a:p>
                <a:endParaRPr b="0" lang="en-US" sz="2400" strike="noStrike" u="none">
                  <a:solidFill>
                    <a:srgbClr val="ffffff"/>
                  </a:solidFill>
                  <a:effectLst/>
                  <a:uFillTx/>
                  <a:latin typeface="Times New Roman"/>
                </a:endParaRPr>
              </a:p>
            </p:txBody>
          </p:sp>
          <p:sp>
            <p:nvSpPr>
              <p:cNvPr id="246" name=""/>
              <p:cNvSpPr/>
              <p:nvPr/>
            </p:nvSpPr>
            <p:spPr>
              <a:xfrm flipV="1">
                <a:off x="3813120" y="4530600"/>
                <a:ext cx="12960" cy="10008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47" name=""/>
              <p:cNvSpPr/>
              <p:nvPr/>
            </p:nvSpPr>
            <p:spPr>
              <a:xfrm flipH="1" flipV="1">
                <a:off x="3865680" y="4388040"/>
                <a:ext cx="53280" cy="37080"/>
              </a:xfrm>
              <a:prstGeom prst="line">
                <a:avLst/>
              </a:prstGeom>
              <a:ln w="3240">
                <a:solidFill>
                  <a:srgbClr val="606060"/>
                </a:solidFill>
                <a:miter/>
              </a:ln>
            </p:spPr>
            <p:style>
              <a:lnRef idx="0"/>
              <a:fillRef idx="0"/>
              <a:effectRef idx="0"/>
              <a:fontRef idx="minor"/>
            </p:style>
            <p:txBody>
              <a:bodyPr lIns="90000" rIns="90000" tIns="-9720" bIns="-9720" anchor="t">
                <a:noAutofit/>
              </a:bodyPr>
              <a:p>
                <a:endParaRPr b="0" lang="en-US" sz="2400" strike="noStrike" u="none">
                  <a:solidFill>
                    <a:srgbClr val="ffffff"/>
                  </a:solidFill>
                  <a:effectLst/>
                  <a:uFillTx/>
                  <a:latin typeface="Times New Roman"/>
                </a:endParaRPr>
              </a:p>
            </p:txBody>
          </p:sp>
          <p:sp>
            <p:nvSpPr>
              <p:cNvPr id="248" name=""/>
              <p:cNvSpPr/>
              <p:nvPr/>
            </p:nvSpPr>
            <p:spPr>
              <a:xfrm>
                <a:off x="3492720" y="4317120"/>
                <a:ext cx="73440" cy="107280"/>
              </a:xfrm>
              <a:custGeom>
                <a:avLst/>
                <a:gdLst/>
                <a:ahLst/>
                <a:rect l="l" t="t" r="r" b="b"/>
                <a:pathLst>
                  <a:path w="202" h="431">
                    <a:moveTo>
                      <a:pt x="81" y="431"/>
                    </a:moveTo>
                    <a:lnTo>
                      <a:pt x="202" y="309"/>
                    </a:lnTo>
                    <a:lnTo>
                      <a:pt x="0" y="0"/>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49" name=""/>
              <p:cNvSpPr/>
              <p:nvPr/>
            </p:nvSpPr>
            <p:spPr>
              <a:xfrm>
                <a:off x="3492720" y="4317120"/>
                <a:ext cx="146160" cy="122400"/>
              </a:xfrm>
              <a:custGeom>
                <a:avLst/>
                <a:gdLst/>
                <a:ahLst/>
                <a:rect l="l" t="t" r="r" b="b"/>
                <a:pathLst>
                  <a:path w="403" h="491">
                    <a:moveTo>
                      <a:pt x="0" y="0"/>
                    </a:moveTo>
                    <a:lnTo>
                      <a:pt x="238" y="309"/>
                    </a:lnTo>
                    <a:lnTo>
                      <a:pt x="403" y="491"/>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50" name=""/>
              <p:cNvSpPr/>
              <p:nvPr/>
            </p:nvSpPr>
            <p:spPr>
              <a:xfrm flipV="1">
                <a:off x="3798720" y="4399200"/>
                <a:ext cx="60840" cy="40320"/>
              </a:xfrm>
              <a:prstGeom prst="line">
                <a:avLst/>
              </a:prstGeom>
              <a:ln w="3240">
                <a:solidFill>
                  <a:srgbClr val="606060"/>
                </a:solidFill>
                <a:miter/>
              </a:ln>
            </p:spPr>
            <p:style>
              <a:lnRef idx="0"/>
              <a:fillRef idx="0"/>
              <a:effectRef idx="0"/>
              <a:fontRef idx="minor"/>
            </p:style>
            <p:txBody>
              <a:bodyPr lIns="90000" rIns="90000" tIns="-6480" bIns="-6480" anchor="t">
                <a:noAutofit/>
              </a:bodyPr>
              <a:p>
                <a:endParaRPr b="0" lang="en-US" sz="2400" strike="noStrike" u="none">
                  <a:solidFill>
                    <a:srgbClr val="ffffff"/>
                  </a:solidFill>
                  <a:effectLst/>
                  <a:uFillTx/>
                  <a:latin typeface="Times New Roman"/>
                </a:endParaRPr>
              </a:p>
            </p:txBody>
          </p:sp>
          <p:sp>
            <p:nvSpPr>
              <p:cNvPr id="251" name=""/>
              <p:cNvSpPr/>
              <p:nvPr/>
            </p:nvSpPr>
            <p:spPr>
              <a:xfrm flipH="1" flipV="1">
                <a:off x="3306600" y="4394520"/>
                <a:ext cx="59400" cy="40320"/>
              </a:xfrm>
              <a:prstGeom prst="line">
                <a:avLst/>
              </a:prstGeom>
              <a:ln w="3240">
                <a:solidFill>
                  <a:srgbClr val="606060"/>
                </a:solidFill>
                <a:miter/>
              </a:ln>
            </p:spPr>
            <p:style>
              <a:lnRef idx="0"/>
              <a:fillRef idx="0"/>
              <a:effectRef idx="0"/>
              <a:fontRef idx="minor"/>
            </p:style>
            <p:txBody>
              <a:bodyPr lIns="90000" rIns="90000" tIns="-6480" bIns="-6480" anchor="t">
                <a:noAutofit/>
              </a:bodyPr>
              <a:p>
                <a:endParaRPr b="0" lang="en-US" sz="2400" strike="noStrike" u="none">
                  <a:solidFill>
                    <a:srgbClr val="ffffff"/>
                  </a:solidFill>
                  <a:effectLst/>
                  <a:uFillTx/>
                  <a:latin typeface="Times New Roman"/>
                </a:endParaRPr>
              </a:p>
            </p:txBody>
          </p:sp>
          <p:sp>
            <p:nvSpPr>
              <p:cNvPr id="252" name=""/>
              <p:cNvSpPr/>
              <p:nvPr/>
            </p:nvSpPr>
            <p:spPr>
              <a:xfrm>
                <a:off x="3306960" y="4394520"/>
                <a:ext cx="811080" cy="1080"/>
              </a:xfrm>
              <a:prstGeom prst="line">
                <a:avLst/>
              </a:prstGeom>
              <a:ln w="3240">
                <a:solidFill>
                  <a:srgbClr val="606060"/>
                </a:solidFill>
                <a:miter/>
              </a:ln>
            </p:spPr>
            <p:style>
              <a:lnRef idx="0"/>
              <a:fillRef idx="0"/>
              <a:effectRef idx="0"/>
              <a:fontRef idx="minor"/>
            </p:style>
            <p:txBody>
              <a:bodyPr lIns="90000" rIns="90000" tIns="-45720" bIns="-45720" anchor="t">
                <a:noAutofit/>
              </a:bodyPr>
              <a:p>
                <a:endParaRPr b="0" lang="en-US" sz="2400" strike="noStrike" u="none">
                  <a:solidFill>
                    <a:srgbClr val="ffffff"/>
                  </a:solidFill>
                  <a:effectLst/>
                  <a:uFillTx/>
                  <a:latin typeface="Times New Roman"/>
                </a:endParaRPr>
              </a:p>
            </p:txBody>
          </p:sp>
          <p:sp>
            <p:nvSpPr>
              <p:cNvPr id="253" name=""/>
              <p:cNvSpPr/>
              <p:nvPr/>
            </p:nvSpPr>
            <p:spPr>
              <a:xfrm flipH="1">
                <a:off x="4065120" y="4394520"/>
                <a:ext cx="52200" cy="35640"/>
              </a:xfrm>
              <a:prstGeom prst="line">
                <a:avLst/>
              </a:prstGeom>
              <a:ln w="3240">
                <a:solidFill>
                  <a:srgbClr val="606060"/>
                </a:solidFill>
                <a:miter/>
              </a:ln>
            </p:spPr>
            <p:style>
              <a:lnRef idx="0"/>
              <a:fillRef idx="0"/>
              <a:effectRef idx="0"/>
              <a:fontRef idx="minor"/>
            </p:style>
            <p:txBody>
              <a:bodyPr lIns="90000" rIns="90000" tIns="-11160" bIns="-11160" anchor="t">
                <a:noAutofit/>
              </a:bodyPr>
              <a:p>
                <a:endParaRPr b="0" lang="en-US" sz="2400" strike="noStrike" u="none">
                  <a:solidFill>
                    <a:srgbClr val="ffffff"/>
                  </a:solidFill>
                  <a:effectLst/>
                  <a:uFillTx/>
                  <a:latin typeface="Times New Roman"/>
                </a:endParaRPr>
              </a:p>
            </p:txBody>
          </p:sp>
          <p:sp>
            <p:nvSpPr>
              <p:cNvPr id="254" name=""/>
              <p:cNvSpPr/>
              <p:nvPr/>
            </p:nvSpPr>
            <p:spPr>
              <a:xfrm>
                <a:off x="3306960" y="4358520"/>
                <a:ext cx="811080" cy="35640"/>
              </a:xfrm>
              <a:custGeom>
                <a:avLst/>
                <a:gdLst/>
                <a:ahLst/>
                <a:rect l="l" t="t" r="r" b="b"/>
                <a:pathLst>
                  <a:path w="2238" h="146">
                    <a:moveTo>
                      <a:pt x="2238" y="146"/>
                    </a:moveTo>
                    <a:lnTo>
                      <a:pt x="1743" y="18"/>
                    </a:lnTo>
                    <a:lnTo>
                      <a:pt x="1633" y="54"/>
                    </a:lnTo>
                    <a:lnTo>
                      <a:pt x="698" y="55"/>
                    </a:lnTo>
                    <a:lnTo>
                      <a:pt x="550" y="0"/>
                    </a:lnTo>
                    <a:lnTo>
                      <a:pt x="0" y="146"/>
                    </a:lnTo>
                  </a:path>
                </a:pathLst>
              </a:custGeom>
              <a:noFill/>
              <a:ln w="3240">
                <a:solidFill>
                  <a:srgbClr val="606060"/>
                </a:solidFill>
                <a:round/>
              </a:ln>
            </p:spPr>
            <p:style>
              <a:lnRef idx="0"/>
              <a:fillRef idx="0"/>
              <a:effectRef idx="0"/>
              <a:fontRef idx="minor"/>
            </p:style>
            <p:txBody>
              <a:bodyPr lIns="90000" rIns="90000" tIns="-11160" bIns="-11160" anchor="t">
                <a:noAutofit/>
              </a:bodyPr>
              <a:p>
                <a:endParaRPr b="0" lang="en-US" sz="2400" strike="noStrike" u="none">
                  <a:solidFill>
                    <a:srgbClr val="ffffff"/>
                  </a:solidFill>
                  <a:effectLst/>
                  <a:uFillTx/>
                  <a:latin typeface="Times New Roman"/>
                </a:endParaRPr>
              </a:p>
            </p:txBody>
          </p:sp>
          <p:sp>
            <p:nvSpPr>
              <p:cNvPr id="255" name=""/>
              <p:cNvSpPr/>
              <p:nvPr/>
            </p:nvSpPr>
            <p:spPr>
              <a:xfrm flipH="1" flipV="1">
                <a:off x="3492360" y="4316760"/>
                <a:ext cx="27000" cy="77400"/>
              </a:xfrm>
              <a:prstGeom prst="line">
                <a:avLst/>
              </a:prstGeom>
              <a:ln w="3240">
                <a:solidFill>
                  <a:srgbClr val="606060"/>
                </a:solidFill>
                <a:miter/>
              </a:ln>
            </p:spPr>
            <p:style>
              <a:lnRef idx="0"/>
              <a:fillRef idx="0"/>
              <a:effectRef idx="0"/>
              <a:fontRef idx="minor"/>
            </p:style>
            <p:txBody>
              <a:bodyPr lIns="90000" rIns="90000" tIns="30600" bIns="30600" anchor="t">
                <a:noAutofit/>
              </a:bodyPr>
              <a:p>
                <a:endParaRPr b="0" lang="en-US" sz="2400" strike="noStrike" u="none">
                  <a:solidFill>
                    <a:srgbClr val="ffffff"/>
                  </a:solidFill>
                  <a:effectLst/>
                  <a:uFillTx/>
                  <a:latin typeface="Times New Roman"/>
                </a:endParaRPr>
              </a:p>
            </p:txBody>
          </p:sp>
          <p:sp>
            <p:nvSpPr>
              <p:cNvPr id="256" name=""/>
              <p:cNvSpPr/>
              <p:nvPr/>
            </p:nvSpPr>
            <p:spPr>
              <a:xfrm>
                <a:off x="3347640" y="4367520"/>
                <a:ext cx="729720" cy="27000"/>
              </a:xfrm>
              <a:custGeom>
                <a:avLst/>
                <a:gdLst/>
                <a:ahLst/>
                <a:rect l="l" t="t" r="r" b="b"/>
                <a:pathLst>
                  <a:path w="2016" h="108">
                    <a:moveTo>
                      <a:pt x="0" y="108"/>
                    </a:moveTo>
                    <a:lnTo>
                      <a:pt x="19" y="72"/>
                    </a:lnTo>
                    <a:lnTo>
                      <a:pt x="92" y="108"/>
                    </a:lnTo>
                    <a:lnTo>
                      <a:pt x="92" y="72"/>
                    </a:lnTo>
                    <a:lnTo>
                      <a:pt x="166" y="91"/>
                    </a:lnTo>
                    <a:lnTo>
                      <a:pt x="166" y="35"/>
                    </a:lnTo>
                    <a:lnTo>
                      <a:pt x="257" y="91"/>
                    </a:lnTo>
                    <a:lnTo>
                      <a:pt x="202" y="17"/>
                    </a:lnTo>
                    <a:lnTo>
                      <a:pt x="348" y="108"/>
                    </a:lnTo>
                    <a:lnTo>
                      <a:pt x="312" y="0"/>
                    </a:lnTo>
                    <a:lnTo>
                      <a:pt x="476" y="108"/>
                    </a:lnTo>
                    <a:lnTo>
                      <a:pt x="606" y="16"/>
                    </a:lnTo>
                    <a:lnTo>
                      <a:pt x="659" y="108"/>
                    </a:lnTo>
                    <a:lnTo>
                      <a:pt x="733" y="16"/>
                    </a:lnTo>
                    <a:lnTo>
                      <a:pt x="789" y="108"/>
                    </a:lnTo>
                    <a:lnTo>
                      <a:pt x="862" y="16"/>
                    </a:lnTo>
                    <a:lnTo>
                      <a:pt x="936" y="108"/>
                    </a:lnTo>
                    <a:lnTo>
                      <a:pt x="991" y="17"/>
                    </a:lnTo>
                    <a:lnTo>
                      <a:pt x="1064" y="108"/>
                    </a:lnTo>
                    <a:lnTo>
                      <a:pt x="1137" y="17"/>
                    </a:lnTo>
                    <a:lnTo>
                      <a:pt x="1192" y="108"/>
                    </a:lnTo>
                    <a:lnTo>
                      <a:pt x="1265" y="17"/>
                    </a:lnTo>
                    <a:lnTo>
                      <a:pt x="1321" y="108"/>
                    </a:lnTo>
                    <a:lnTo>
                      <a:pt x="1394" y="17"/>
                    </a:lnTo>
                    <a:lnTo>
                      <a:pt x="1468" y="108"/>
                    </a:lnTo>
                    <a:lnTo>
                      <a:pt x="1523" y="17"/>
                    </a:lnTo>
                    <a:lnTo>
                      <a:pt x="1614" y="108"/>
                    </a:lnTo>
                    <a:lnTo>
                      <a:pt x="1835" y="35"/>
                    </a:lnTo>
                    <a:lnTo>
                      <a:pt x="1835" y="108"/>
                    </a:lnTo>
                    <a:lnTo>
                      <a:pt x="1926" y="54"/>
                    </a:lnTo>
                    <a:lnTo>
                      <a:pt x="1926" y="108"/>
                    </a:lnTo>
                    <a:lnTo>
                      <a:pt x="1967" y="66"/>
                    </a:lnTo>
                    <a:lnTo>
                      <a:pt x="1981" y="108"/>
                    </a:lnTo>
                    <a:lnTo>
                      <a:pt x="2016" y="82"/>
                    </a:lnTo>
                  </a:path>
                </a:pathLst>
              </a:custGeom>
              <a:noFill/>
              <a:ln w="3240">
                <a:solidFill>
                  <a:srgbClr val="606060"/>
                </a:solidFill>
                <a:round/>
              </a:ln>
            </p:spPr>
            <p:style>
              <a:lnRef idx="0"/>
              <a:fillRef idx="0"/>
              <a:effectRef idx="0"/>
              <a:fontRef idx="minor"/>
            </p:style>
            <p:txBody>
              <a:bodyPr lIns="90000" rIns="90000" tIns="-19800" bIns="-19800" anchor="t">
                <a:noAutofit/>
              </a:bodyPr>
              <a:p>
                <a:endParaRPr b="0" lang="en-US" sz="2400" strike="noStrike" u="none">
                  <a:solidFill>
                    <a:srgbClr val="ffffff"/>
                  </a:solidFill>
                  <a:effectLst/>
                  <a:uFillTx/>
                  <a:latin typeface="Times New Roman"/>
                </a:endParaRPr>
              </a:p>
            </p:txBody>
          </p:sp>
          <p:sp>
            <p:nvSpPr>
              <p:cNvPr id="257" name=""/>
              <p:cNvSpPr/>
              <p:nvPr/>
            </p:nvSpPr>
            <p:spPr>
              <a:xfrm>
                <a:off x="3360240" y="4367520"/>
                <a:ext cx="738360" cy="27000"/>
              </a:xfrm>
              <a:custGeom>
                <a:avLst/>
                <a:gdLst/>
                <a:ahLst/>
                <a:rect l="l" t="t" r="r" b="b"/>
                <a:pathLst>
                  <a:path w="2036" h="111">
                    <a:moveTo>
                      <a:pt x="2036" y="110"/>
                    </a:moveTo>
                    <a:lnTo>
                      <a:pt x="2019" y="93"/>
                    </a:lnTo>
                    <a:lnTo>
                      <a:pt x="1944" y="110"/>
                    </a:lnTo>
                    <a:lnTo>
                      <a:pt x="1944" y="74"/>
                    </a:lnTo>
                    <a:lnTo>
                      <a:pt x="1854" y="110"/>
                    </a:lnTo>
                    <a:lnTo>
                      <a:pt x="1873" y="56"/>
                    </a:lnTo>
                    <a:lnTo>
                      <a:pt x="1763" y="111"/>
                    </a:lnTo>
                    <a:lnTo>
                      <a:pt x="1830" y="41"/>
                    </a:lnTo>
                    <a:lnTo>
                      <a:pt x="1689" y="110"/>
                    </a:lnTo>
                    <a:lnTo>
                      <a:pt x="1708" y="12"/>
                    </a:lnTo>
                    <a:lnTo>
                      <a:pt x="1559" y="110"/>
                    </a:lnTo>
                    <a:lnTo>
                      <a:pt x="1431" y="18"/>
                    </a:lnTo>
                    <a:lnTo>
                      <a:pt x="1376" y="110"/>
                    </a:lnTo>
                    <a:lnTo>
                      <a:pt x="1302" y="18"/>
                    </a:lnTo>
                    <a:lnTo>
                      <a:pt x="1248" y="110"/>
                    </a:lnTo>
                    <a:lnTo>
                      <a:pt x="1174" y="18"/>
                    </a:lnTo>
                    <a:lnTo>
                      <a:pt x="1100" y="110"/>
                    </a:lnTo>
                    <a:lnTo>
                      <a:pt x="1045" y="19"/>
                    </a:lnTo>
                    <a:lnTo>
                      <a:pt x="971" y="110"/>
                    </a:lnTo>
                    <a:lnTo>
                      <a:pt x="899" y="19"/>
                    </a:lnTo>
                    <a:lnTo>
                      <a:pt x="844" y="110"/>
                    </a:lnTo>
                    <a:lnTo>
                      <a:pt x="770" y="19"/>
                    </a:lnTo>
                    <a:lnTo>
                      <a:pt x="715" y="110"/>
                    </a:lnTo>
                    <a:lnTo>
                      <a:pt x="642" y="19"/>
                    </a:lnTo>
                    <a:lnTo>
                      <a:pt x="569" y="110"/>
                    </a:lnTo>
                    <a:lnTo>
                      <a:pt x="499" y="0"/>
                    </a:lnTo>
                    <a:lnTo>
                      <a:pt x="386" y="93"/>
                    </a:lnTo>
                    <a:lnTo>
                      <a:pt x="201" y="37"/>
                    </a:lnTo>
                    <a:lnTo>
                      <a:pt x="201" y="110"/>
                    </a:lnTo>
                    <a:lnTo>
                      <a:pt x="110" y="56"/>
                    </a:lnTo>
                    <a:lnTo>
                      <a:pt x="110" y="110"/>
                    </a:lnTo>
                    <a:lnTo>
                      <a:pt x="91" y="93"/>
                    </a:lnTo>
                    <a:lnTo>
                      <a:pt x="73" y="74"/>
                    </a:lnTo>
                    <a:lnTo>
                      <a:pt x="55" y="110"/>
                    </a:lnTo>
                    <a:lnTo>
                      <a:pt x="0" y="93"/>
                    </a:lnTo>
                  </a:path>
                </a:pathLst>
              </a:custGeom>
              <a:noFill/>
              <a:ln w="3240">
                <a:solidFill>
                  <a:srgbClr val="606060"/>
                </a:solidFill>
                <a:round/>
              </a:ln>
            </p:spPr>
            <p:style>
              <a:lnRef idx="0"/>
              <a:fillRef idx="0"/>
              <a:effectRef idx="0"/>
              <a:fontRef idx="minor"/>
            </p:style>
            <p:txBody>
              <a:bodyPr lIns="90000" rIns="90000" tIns="-19800" bIns="-19800" anchor="t">
                <a:noAutofit/>
              </a:bodyPr>
              <a:p>
                <a:endParaRPr b="0" lang="en-US" sz="2400" strike="noStrike" u="none">
                  <a:solidFill>
                    <a:srgbClr val="ffffff"/>
                  </a:solidFill>
                  <a:effectLst/>
                  <a:uFillTx/>
                  <a:latin typeface="Times New Roman"/>
                </a:endParaRPr>
              </a:p>
            </p:txBody>
          </p:sp>
          <p:grpSp>
            <p:nvGrpSpPr>
              <p:cNvPr id="258" name=""/>
              <p:cNvGrpSpPr/>
              <p:nvPr/>
            </p:nvGrpSpPr>
            <p:grpSpPr>
              <a:xfrm>
                <a:off x="3362040" y="4427640"/>
                <a:ext cx="707400" cy="54360"/>
                <a:chOff x="3362040" y="4427640"/>
                <a:chExt cx="707400" cy="54360"/>
              </a:xfrm>
            </p:grpSpPr>
            <p:grpSp>
              <p:nvGrpSpPr>
                <p:cNvPr id="259" name=""/>
                <p:cNvGrpSpPr/>
                <p:nvPr/>
              </p:nvGrpSpPr>
              <p:grpSpPr>
                <a:xfrm>
                  <a:off x="3362040" y="4427640"/>
                  <a:ext cx="153000" cy="43920"/>
                  <a:chOff x="3362040" y="4427640"/>
                  <a:chExt cx="153000" cy="43920"/>
                </a:xfrm>
              </p:grpSpPr>
              <p:sp>
                <p:nvSpPr>
                  <p:cNvPr id="260" name=""/>
                  <p:cNvSpPr/>
                  <p:nvPr/>
                </p:nvSpPr>
                <p:spPr>
                  <a:xfrm>
                    <a:off x="3362040" y="4431960"/>
                    <a:ext cx="78120" cy="39600"/>
                  </a:xfrm>
                  <a:custGeom>
                    <a:avLst/>
                    <a:gdLst/>
                    <a:ahLst/>
                    <a:rect l="l" t="t" r="r" b="b"/>
                    <a:pathLst>
                      <a:path w="216" h="162">
                        <a:moveTo>
                          <a:pt x="0" y="9"/>
                        </a:moveTo>
                        <a:lnTo>
                          <a:pt x="208" y="162"/>
                        </a:lnTo>
                        <a:lnTo>
                          <a:pt x="216" y="148"/>
                        </a:lnTo>
                        <a:lnTo>
                          <a:pt x="11" y="0"/>
                        </a:lnTo>
                        <a:lnTo>
                          <a:pt x="0" y="9"/>
                        </a:lnTo>
                        <a:close/>
                      </a:path>
                    </a:pathLst>
                  </a:custGeom>
                  <a:solidFill>
                    <a:srgbClr val="202020"/>
                  </a:solidFill>
                  <a:ln w="324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ffffff"/>
                      </a:solidFill>
                      <a:effectLst/>
                      <a:uFillTx/>
                      <a:latin typeface="Times New Roman"/>
                    </a:endParaRPr>
                  </a:p>
                </p:txBody>
              </p:sp>
              <p:sp>
                <p:nvSpPr>
                  <p:cNvPr id="261" name=""/>
                  <p:cNvSpPr/>
                  <p:nvPr/>
                </p:nvSpPr>
                <p:spPr>
                  <a:xfrm>
                    <a:off x="3445560" y="4427640"/>
                    <a:ext cx="69480" cy="42840"/>
                  </a:xfrm>
                  <a:custGeom>
                    <a:avLst/>
                    <a:gdLst/>
                    <a:ahLst/>
                    <a:rect l="l" t="t" r="r" b="b"/>
                    <a:pathLst>
                      <a:path w="195" h="174">
                        <a:moveTo>
                          <a:pt x="195" y="9"/>
                        </a:moveTo>
                        <a:lnTo>
                          <a:pt x="8" y="174"/>
                        </a:lnTo>
                        <a:lnTo>
                          <a:pt x="0" y="163"/>
                        </a:lnTo>
                        <a:lnTo>
                          <a:pt x="184" y="0"/>
                        </a:lnTo>
                        <a:lnTo>
                          <a:pt x="195" y="9"/>
                        </a:lnTo>
                        <a:close/>
                      </a:path>
                    </a:pathLst>
                  </a:custGeom>
                  <a:solidFill>
                    <a:srgbClr val="202020"/>
                  </a:solidFill>
                  <a:ln w="3240">
                    <a:solidFill>
                      <a:srgbClr val="000000"/>
                    </a:solidFill>
                    <a:round/>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grpSp>
            <p:grpSp>
              <p:nvGrpSpPr>
                <p:cNvPr id="262" name=""/>
                <p:cNvGrpSpPr/>
                <p:nvPr/>
              </p:nvGrpSpPr>
              <p:grpSpPr>
                <a:xfrm>
                  <a:off x="3637440" y="4436280"/>
                  <a:ext cx="161640" cy="45720"/>
                  <a:chOff x="3637440" y="4436280"/>
                  <a:chExt cx="161640" cy="45720"/>
                </a:xfrm>
              </p:grpSpPr>
              <p:sp>
                <p:nvSpPr>
                  <p:cNvPr id="263" name=""/>
                  <p:cNvSpPr/>
                  <p:nvPr/>
                </p:nvSpPr>
                <p:spPr>
                  <a:xfrm>
                    <a:off x="3637440" y="4440960"/>
                    <a:ext cx="78120" cy="41040"/>
                  </a:xfrm>
                  <a:custGeom>
                    <a:avLst/>
                    <a:gdLst/>
                    <a:ahLst/>
                    <a:rect l="l" t="t" r="r" b="b"/>
                    <a:pathLst>
                      <a:path w="216" h="172">
                        <a:moveTo>
                          <a:pt x="0" y="9"/>
                        </a:moveTo>
                        <a:lnTo>
                          <a:pt x="208" y="172"/>
                        </a:lnTo>
                        <a:lnTo>
                          <a:pt x="216" y="158"/>
                        </a:lnTo>
                        <a:lnTo>
                          <a:pt x="12" y="0"/>
                        </a:lnTo>
                        <a:lnTo>
                          <a:pt x="0" y="9"/>
                        </a:lnTo>
                        <a:close/>
                      </a:path>
                    </a:pathLst>
                  </a:custGeom>
                  <a:solidFill>
                    <a:srgbClr val="202020"/>
                  </a:solidFill>
                  <a:ln w="3240">
                    <a:solidFill>
                      <a:srgbClr val="000000"/>
                    </a:solidFill>
                    <a:round/>
                  </a:ln>
                </p:spPr>
                <p:style>
                  <a:lnRef idx="0"/>
                  <a:fillRef idx="0"/>
                  <a:effectRef idx="0"/>
                  <a:fontRef idx="minor"/>
                </p:style>
                <p:txBody>
                  <a:bodyPr lIns="90000" rIns="90000" tIns="-5760" bIns="-5760" anchor="t">
                    <a:noAutofit/>
                  </a:bodyPr>
                  <a:p>
                    <a:endParaRPr b="0" lang="en-US" sz="2400" strike="noStrike" u="none">
                      <a:solidFill>
                        <a:srgbClr val="ffffff"/>
                      </a:solidFill>
                      <a:effectLst/>
                      <a:uFillTx/>
                      <a:latin typeface="Times New Roman"/>
                    </a:endParaRPr>
                  </a:p>
                </p:txBody>
              </p:sp>
              <p:sp>
                <p:nvSpPr>
                  <p:cNvPr id="264" name=""/>
                  <p:cNvSpPr/>
                  <p:nvPr/>
                </p:nvSpPr>
                <p:spPr>
                  <a:xfrm>
                    <a:off x="3729960" y="4436280"/>
                    <a:ext cx="69120" cy="42840"/>
                  </a:xfrm>
                  <a:custGeom>
                    <a:avLst/>
                    <a:gdLst/>
                    <a:ahLst/>
                    <a:rect l="l" t="t" r="r" b="b"/>
                    <a:pathLst>
                      <a:path w="195" h="176">
                        <a:moveTo>
                          <a:pt x="195" y="11"/>
                        </a:moveTo>
                        <a:lnTo>
                          <a:pt x="9" y="176"/>
                        </a:lnTo>
                        <a:lnTo>
                          <a:pt x="0" y="165"/>
                        </a:lnTo>
                        <a:lnTo>
                          <a:pt x="185" y="0"/>
                        </a:lnTo>
                        <a:lnTo>
                          <a:pt x="195" y="11"/>
                        </a:lnTo>
                        <a:close/>
                      </a:path>
                    </a:pathLst>
                  </a:custGeom>
                  <a:solidFill>
                    <a:srgbClr val="202020"/>
                  </a:solidFill>
                  <a:ln w="3240">
                    <a:solidFill>
                      <a:srgbClr val="000000"/>
                    </a:solidFill>
                    <a:round/>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grpSp>
            <p:grpSp>
              <p:nvGrpSpPr>
                <p:cNvPr id="265" name=""/>
                <p:cNvGrpSpPr/>
                <p:nvPr/>
              </p:nvGrpSpPr>
              <p:grpSpPr>
                <a:xfrm>
                  <a:off x="3917520" y="4427640"/>
                  <a:ext cx="151920" cy="44280"/>
                  <a:chOff x="3917520" y="4427640"/>
                  <a:chExt cx="151920" cy="44280"/>
                </a:xfrm>
              </p:grpSpPr>
              <p:sp>
                <p:nvSpPr>
                  <p:cNvPr id="266" name=""/>
                  <p:cNvSpPr/>
                  <p:nvPr/>
                </p:nvSpPr>
                <p:spPr>
                  <a:xfrm>
                    <a:off x="3917520" y="4427640"/>
                    <a:ext cx="76320" cy="44280"/>
                  </a:xfrm>
                  <a:custGeom>
                    <a:avLst/>
                    <a:gdLst/>
                    <a:ahLst/>
                    <a:rect l="l" t="t" r="r" b="b"/>
                    <a:pathLst>
                      <a:path w="212" h="181">
                        <a:moveTo>
                          <a:pt x="0" y="11"/>
                        </a:moveTo>
                        <a:lnTo>
                          <a:pt x="205" y="181"/>
                        </a:lnTo>
                        <a:lnTo>
                          <a:pt x="212" y="165"/>
                        </a:lnTo>
                        <a:lnTo>
                          <a:pt x="12" y="0"/>
                        </a:lnTo>
                        <a:lnTo>
                          <a:pt x="0" y="11"/>
                        </a:lnTo>
                        <a:close/>
                      </a:path>
                    </a:pathLst>
                  </a:custGeom>
                  <a:solidFill>
                    <a:srgbClr val="202020"/>
                  </a:solidFill>
                  <a:ln w="3240">
                    <a:solidFill>
                      <a:srgbClr val="000000"/>
                    </a:solidFill>
                    <a:round/>
                  </a:ln>
                </p:spPr>
                <p:style>
                  <a:lnRef idx="0"/>
                  <a:fillRef idx="0"/>
                  <a:effectRef idx="0"/>
                  <a:fontRef idx="minor"/>
                </p:style>
                <p:txBody>
                  <a:bodyPr lIns="90000" rIns="90000" tIns="-2520" bIns="-2520" anchor="t">
                    <a:noAutofit/>
                  </a:bodyPr>
                  <a:p>
                    <a:endParaRPr b="0" lang="en-US" sz="2400" strike="noStrike" u="none">
                      <a:solidFill>
                        <a:srgbClr val="ffffff"/>
                      </a:solidFill>
                      <a:effectLst/>
                      <a:uFillTx/>
                      <a:latin typeface="Times New Roman"/>
                    </a:endParaRPr>
                  </a:p>
                </p:txBody>
              </p:sp>
              <p:sp>
                <p:nvSpPr>
                  <p:cNvPr id="267" name=""/>
                  <p:cNvSpPr/>
                  <p:nvPr/>
                </p:nvSpPr>
                <p:spPr>
                  <a:xfrm>
                    <a:off x="3998520" y="4427640"/>
                    <a:ext cx="70920" cy="42840"/>
                  </a:xfrm>
                  <a:custGeom>
                    <a:avLst/>
                    <a:gdLst/>
                    <a:ahLst/>
                    <a:rect l="l" t="t" r="r" b="b"/>
                    <a:pathLst>
                      <a:path w="195" h="174">
                        <a:moveTo>
                          <a:pt x="195" y="9"/>
                        </a:moveTo>
                        <a:lnTo>
                          <a:pt x="8" y="174"/>
                        </a:lnTo>
                        <a:lnTo>
                          <a:pt x="0" y="163"/>
                        </a:lnTo>
                        <a:lnTo>
                          <a:pt x="184" y="0"/>
                        </a:lnTo>
                        <a:lnTo>
                          <a:pt x="195" y="9"/>
                        </a:lnTo>
                        <a:close/>
                      </a:path>
                    </a:pathLst>
                  </a:custGeom>
                  <a:solidFill>
                    <a:srgbClr val="202020"/>
                  </a:solidFill>
                  <a:ln w="3240">
                    <a:solidFill>
                      <a:srgbClr val="000000"/>
                    </a:solidFill>
                    <a:round/>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grpSp>
          </p:grpSp>
          <p:sp>
            <p:nvSpPr>
              <p:cNvPr id="268" name=""/>
              <p:cNvSpPr/>
              <p:nvPr/>
            </p:nvSpPr>
            <p:spPr>
              <a:xfrm>
                <a:off x="3939480" y="4363200"/>
                <a:ext cx="18720" cy="31320"/>
              </a:xfrm>
              <a:prstGeom prst="line">
                <a:avLst/>
              </a:prstGeom>
              <a:ln w="3240">
                <a:solidFill>
                  <a:srgbClr val="606060"/>
                </a:solidFill>
                <a:miter/>
              </a:ln>
            </p:spPr>
            <p:style>
              <a:lnRef idx="0"/>
              <a:fillRef idx="0"/>
              <a:effectRef idx="0"/>
              <a:fontRef idx="minor"/>
            </p:style>
            <p:txBody>
              <a:bodyPr lIns="90000" rIns="90000" tIns="-15480" bIns="-15480" anchor="t">
                <a:noAutofit/>
              </a:bodyPr>
              <a:p>
                <a:endParaRPr b="0" lang="en-US" sz="2400" strike="noStrike" u="none">
                  <a:solidFill>
                    <a:srgbClr val="ffffff"/>
                  </a:solidFill>
                  <a:effectLst/>
                  <a:uFillTx/>
                  <a:latin typeface="Times New Roman"/>
                </a:endParaRPr>
              </a:p>
            </p:txBody>
          </p:sp>
        </p:grpSp>
        <p:sp>
          <p:nvSpPr>
            <p:cNvPr id="269" name=""/>
            <p:cNvSpPr/>
            <p:nvPr/>
          </p:nvSpPr>
          <p:spPr>
            <a:xfrm>
              <a:off x="2836440" y="4339440"/>
              <a:ext cx="938880" cy="91080"/>
            </a:xfrm>
            <a:custGeom>
              <a:avLst/>
              <a:gdLst/>
              <a:ahLst/>
              <a:rect l="l" t="t" r="r" b="b"/>
              <a:pathLst>
                <a:path w="2586" h="491">
                  <a:moveTo>
                    <a:pt x="0" y="491"/>
                  </a:moveTo>
                  <a:lnTo>
                    <a:pt x="366" y="237"/>
                  </a:lnTo>
                  <a:lnTo>
                    <a:pt x="2586" y="0"/>
                  </a:lnTo>
                </a:path>
              </a:pathLst>
            </a:custGeom>
            <a:noFill/>
            <a:ln w="3240">
              <a:solidFill>
                <a:srgbClr val="a0a0a0"/>
              </a:solidFill>
              <a:round/>
            </a:ln>
          </p:spPr>
          <p:style>
            <a:lnRef idx="0"/>
            <a:fillRef idx="0"/>
            <a:effectRef idx="0"/>
            <a:fontRef idx="minor"/>
          </p:style>
          <p:txBody>
            <a:bodyPr lIns="90000" rIns="90000" tIns="44280" bIns="44280" anchor="t">
              <a:noAutofit/>
            </a:bodyPr>
            <a:p>
              <a:endParaRPr b="0" lang="en-US" sz="2400" strike="noStrike" u="none">
                <a:solidFill>
                  <a:srgbClr val="ffffff"/>
                </a:solidFill>
                <a:effectLst/>
                <a:uFillTx/>
                <a:latin typeface="Times New Roman"/>
              </a:endParaRPr>
            </a:p>
          </p:txBody>
        </p:sp>
      </p:grpSp>
      <p:sp>
        <p:nvSpPr>
          <p:cNvPr id="270" name=""/>
          <p:cNvSpPr/>
          <p:nvPr/>
        </p:nvSpPr>
        <p:spPr>
          <a:xfrm>
            <a:off x="5029200" y="2058840"/>
            <a:ext cx="3902040" cy="82512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ffffff"/>
                </a:solidFill>
                <a:effectLst/>
                <a:uFillTx/>
                <a:latin typeface="Arial"/>
              </a:rPr>
              <a:t> Economies of scale are reached in combined cycle power plants at lower capacities</a:t>
            </a:r>
            <a:endParaRPr b="0" lang="en-US" sz="1600" strike="noStrike" u="none">
              <a:solidFill>
                <a:srgbClr val="ffffff"/>
              </a:solidFill>
              <a:effectLst/>
              <a:uFillTx/>
              <a:latin typeface="Times New Roman"/>
            </a:endParaRPr>
          </a:p>
        </p:txBody>
      </p:sp>
      <p:sp>
        <p:nvSpPr>
          <p:cNvPr id="271" name=""/>
          <p:cNvSpPr/>
          <p:nvPr/>
        </p:nvSpPr>
        <p:spPr>
          <a:xfrm>
            <a:off x="5029200" y="4137120"/>
            <a:ext cx="3902040" cy="82512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ffffff"/>
                </a:solidFill>
                <a:effectLst/>
                <a:uFillTx/>
                <a:latin typeface="Arial"/>
              </a:rPr>
              <a:t> New dispatch technologies, telecommunications and computers allow for transmission scheduling.</a:t>
            </a:r>
            <a:endParaRPr b="0" lang="en-US" sz="1600" strike="noStrike" u="none">
              <a:solidFill>
                <a:srgbClr val="ffffff"/>
              </a:solidFill>
              <a:effectLst/>
              <a:uFillTx/>
              <a:latin typeface="Times New Roman"/>
            </a:endParaRPr>
          </a:p>
        </p:txBody>
      </p:sp>
      <p:sp>
        <p:nvSpPr>
          <p:cNvPr id="272" name=""/>
          <p:cNvSpPr/>
          <p:nvPr/>
        </p:nvSpPr>
        <p:spPr>
          <a:xfrm>
            <a:off x="5029200" y="5006880"/>
            <a:ext cx="4054320" cy="82512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ffffff"/>
                </a:solidFill>
                <a:effectLst/>
                <a:uFillTx/>
                <a:latin typeface="Arial"/>
              </a:rPr>
              <a:t> New technologies and market structures promote open access in distribution</a:t>
            </a:r>
            <a:endParaRPr b="0" lang="en-US" sz="1600" strike="noStrike" u="none">
              <a:solidFill>
                <a:srgbClr val="ffffff"/>
              </a:solidFill>
              <a:effectLst/>
              <a:uFillTx/>
              <a:latin typeface="Times New Roman"/>
            </a:endParaRPr>
          </a:p>
        </p:txBody>
      </p:sp>
      <p:sp>
        <p:nvSpPr>
          <p:cNvPr id="273" name=""/>
          <p:cNvSpPr/>
          <p:nvPr/>
        </p:nvSpPr>
        <p:spPr>
          <a:xfrm>
            <a:off x="5029200" y="5880240"/>
            <a:ext cx="3597120" cy="82512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ffffff"/>
                </a:solidFill>
                <a:effectLst/>
                <a:uFillTx/>
                <a:latin typeface="Arial"/>
              </a:rPr>
              <a:t> Now customer choice is possible and desirable to enhance competition in distribution</a:t>
            </a:r>
            <a:endParaRPr b="0" lang="en-US" sz="1600" strike="noStrike" u="none">
              <a:solidFill>
                <a:srgbClr val="ffffff"/>
              </a:solidFill>
              <a:effectLst/>
              <a:uFillTx/>
              <a:latin typeface="Times New Roman"/>
            </a:endParaRPr>
          </a:p>
        </p:txBody>
      </p:sp>
      <p:sp>
        <p:nvSpPr>
          <p:cNvPr id="274" name=""/>
          <p:cNvSpPr/>
          <p:nvPr/>
        </p:nvSpPr>
        <p:spPr>
          <a:xfrm>
            <a:off x="361080" y="76320"/>
            <a:ext cx="30672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Why change is possible</a:t>
            </a:r>
            <a:endParaRPr b="0" lang="en-US" sz="2400" strike="noStrike" u="none">
              <a:solidFill>
                <a:srgbClr val="ffffff"/>
              </a:solidFill>
              <a:effectLst/>
              <a:uFillTx/>
              <a:latin typeface="Times New Roman"/>
            </a:endParaRPr>
          </a:p>
        </p:txBody>
      </p:sp>
      <p:graphicFrame>
        <p:nvGraphicFramePr>
          <p:cNvPr id="275" name=""/>
          <p:cNvGraphicFramePr/>
          <p:nvPr/>
        </p:nvGraphicFramePr>
        <p:xfrm>
          <a:off x="8547120" y="0"/>
          <a:ext cx="595440" cy="587520"/>
        </p:xfrm>
        <a:graphic>
          <a:graphicData uri="http://schemas.openxmlformats.org/presentationml/2006/ole">
            <p:oleObj r:id="rId4" spid="">
              <p:embed/>
              <p:pic>
                <p:nvPicPr>
                  <p:cNvPr id="276" name="" descr=""/>
                  <p:cNvPicPr/>
                  <p:nvPr/>
                </p:nvPicPr>
                <p:blipFill>
                  <a:blip r:embed="rId5"/>
                  <a:stretch/>
                </p:blipFill>
                <p:spPr>
                  <a:xfrm>
                    <a:off x="8547120" y="0"/>
                    <a:ext cx="595440" cy="587520"/>
                  </a:xfrm>
                  <a:prstGeom prst="rect">
                    <a:avLst/>
                  </a:prstGeom>
                  <a:noFill/>
                  <a:ln w="0">
                    <a:noFill/>
                  </a:ln>
                </p:spPr>
              </p:pic>
            </p:oleObj>
          </a:graphicData>
        </a:graphic>
      </p:graphicFrame>
      <p:sp>
        <p:nvSpPr>
          <p:cNvPr id="277" name=""/>
          <p:cNvSpPr/>
          <p:nvPr/>
        </p:nvSpPr>
        <p:spPr>
          <a:xfrm>
            <a:off x="360000" y="1535040"/>
            <a:ext cx="21819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CHANGE BY SEGMENT</a:t>
            </a:r>
            <a:endParaRPr b="0" lang="en-US" sz="1400" strike="noStrike" u="none">
              <a:solidFill>
                <a:srgbClr val="ffffff"/>
              </a:solidFill>
              <a:effectLst/>
              <a:uFillTx/>
              <a:latin typeface="Times New Roman"/>
            </a:endParaRPr>
          </a:p>
        </p:txBody>
      </p:sp>
      <p:sp>
        <p:nvSpPr>
          <p:cNvPr id="278" name=""/>
          <p:cNvSpPr/>
          <p:nvPr/>
        </p:nvSpPr>
        <p:spPr>
          <a:xfrm>
            <a:off x="112680" y="3114720"/>
            <a:ext cx="18288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Wholesale Market</a:t>
            </a:r>
            <a:endParaRPr b="0" lang="en-US" sz="1800" strike="noStrike" u="none">
              <a:solidFill>
                <a:srgbClr val="ffffff"/>
              </a:solidFill>
              <a:effectLst/>
              <a:uFillTx/>
              <a:latin typeface="Times New Roman"/>
            </a:endParaRPr>
          </a:p>
        </p:txBody>
      </p:sp>
      <p:sp>
        <p:nvSpPr>
          <p:cNvPr id="279" name=""/>
          <p:cNvSpPr/>
          <p:nvPr/>
        </p:nvSpPr>
        <p:spPr>
          <a:xfrm>
            <a:off x="2131920" y="3156120"/>
            <a:ext cx="2325960" cy="581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Bilateral contracts</a:t>
            </a:r>
            <a:endParaRPr b="0" lang="en-US" sz="16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and /or Pool Market</a:t>
            </a:r>
            <a:endParaRPr b="0" lang="en-US" sz="1600" strike="noStrike" u="none">
              <a:solidFill>
                <a:srgbClr val="ffffff"/>
              </a:solidFill>
              <a:effectLst/>
              <a:uFillTx/>
              <a:latin typeface="Times New Roman"/>
            </a:endParaRPr>
          </a:p>
        </p:txBody>
      </p:sp>
      <p:sp>
        <p:nvSpPr>
          <p:cNvPr id="280" name=""/>
          <p:cNvSpPr/>
          <p:nvPr/>
        </p:nvSpPr>
        <p:spPr>
          <a:xfrm>
            <a:off x="1019160" y="2529000"/>
            <a:ext cx="0" cy="685800"/>
          </a:xfrm>
          <a:prstGeom prst="line">
            <a:avLst/>
          </a:prstGeom>
          <a:ln cap="sq" w="12600">
            <a:solidFill>
              <a:srgbClr val="ffffff"/>
            </a:solidFill>
            <a:miter/>
            <a:tailEnd len="sm" type="triangle" w="sm"/>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81" name=""/>
          <p:cNvSpPr/>
          <p:nvPr/>
        </p:nvSpPr>
        <p:spPr>
          <a:xfrm>
            <a:off x="1028880" y="3733920"/>
            <a:ext cx="0" cy="457200"/>
          </a:xfrm>
          <a:prstGeom prst="line">
            <a:avLst/>
          </a:prstGeom>
          <a:ln cap="sq" w="12600">
            <a:solidFill>
              <a:srgbClr val="ffffff"/>
            </a:solidFill>
            <a:miter/>
            <a:tailEnd len="sm" type="triangle" w="sm"/>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82" name=""/>
          <p:cNvSpPr/>
          <p:nvPr/>
        </p:nvSpPr>
        <p:spPr>
          <a:xfrm>
            <a:off x="5089680" y="3098880"/>
            <a:ext cx="3825720" cy="82512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New Information Technologies make price transparency and real time price information possible</a:t>
            </a:r>
            <a:endParaRPr b="0" lang="en-US" sz="1600" strike="noStrike" u="none">
              <a:solidFill>
                <a:srgbClr val="ffffff"/>
              </a:solidFill>
              <a:effectLst/>
              <a:uFillTx/>
              <a:latin typeface="Times New Roman"/>
            </a:endParaRPr>
          </a:p>
        </p:txBody>
      </p:sp>
      <p:sp>
        <p:nvSpPr>
          <p:cNvPr id="3" name="PlaceHolder 2"/>
          <p:cNvSpPr>
            <a:spLocks noGrp="1"/>
          </p:cNvSpPr>
          <p:nvPr>
            <p:ph type="sldNum" idx="3"/>
          </p:nvPr>
        </p:nvSpPr>
        <p:spPr/>
        <p:txBody>
          <a:bodyPr/>
          <a:p>
            <a:fld id="{B846DC3D-446E-404B-8DEE-4E15D4759DC1}" type="slidenum">
              <a:t>5</a:t>
            </a:fld>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4265" name=""/>
          <p:cNvSpPr/>
          <p:nvPr/>
        </p:nvSpPr>
        <p:spPr>
          <a:xfrm>
            <a:off x="2554560" y="3165480"/>
            <a:ext cx="4026960" cy="5209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00"/>
                </a:solidFill>
                <a:effectLst/>
                <a:uFillTx/>
                <a:latin typeface="Times New Roman"/>
              </a:rPr>
              <a:t>Restructuring the subsidies</a:t>
            </a:r>
            <a:endParaRPr b="0" lang="en-US" sz="2800" strike="noStrike" u="none">
              <a:solidFill>
                <a:srgbClr val="ffffff"/>
              </a:solidFill>
              <a:effectLst/>
              <a:uFillTx/>
              <a:latin typeface="Times New Roman"/>
            </a:endParaRPr>
          </a:p>
        </p:txBody>
      </p:sp>
      <p:graphicFrame>
        <p:nvGraphicFramePr>
          <p:cNvPr id="4266" name=""/>
          <p:cNvGraphicFramePr/>
          <p:nvPr/>
        </p:nvGraphicFramePr>
        <p:xfrm>
          <a:off x="8547120" y="0"/>
          <a:ext cx="595440" cy="587520"/>
        </p:xfrm>
        <a:graphic>
          <a:graphicData uri="http://schemas.openxmlformats.org/presentationml/2006/ole">
            <p:oleObj r:id="rId1" spid="">
              <p:embed/>
              <p:pic>
                <p:nvPicPr>
                  <p:cNvPr id="4267" name="" descr=""/>
                  <p:cNvPicPr/>
                  <p:nvPr/>
                </p:nvPicPr>
                <p:blipFill>
                  <a:blip r:embed="rId2"/>
                  <a:stretch/>
                </p:blipFill>
                <p:spPr>
                  <a:xfrm>
                    <a:off x="8547120" y="0"/>
                    <a:ext cx="595440" cy="587520"/>
                  </a:xfrm>
                  <a:prstGeom prst="rect">
                    <a:avLst/>
                  </a:prstGeom>
                  <a:noFill/>
                  <a:ln w="0">
                    <a:noFill/>
                  </a:ln>
                </p:spPr>
              </p:pic>
            </p:oleObj>
          </a:graphicData>
        </a:graphic>
      </p:graphicFrame>
      <p:sp>
        <p:nvSpPr>
          <p:cNvPr id="2" name="PlaceHolder 1"/>
          <p:cNvSpPr>
            <a:spLocks noGrp="1"/>
          </p:cNvSpPr>
          <p:nvPr>
            <p:ph type="sldNum" idx="3"/>
          </p:nvPr>
        </p:nvSpPr>
        <p:spPr/>
        <p:txBody>
          <a:bodyPr/>
          <a:p>
            <a:fld id="{3BC8E302-DE2D-4C94-9ED3-EAD52DD96A50}" type="slidenum">
              <a:t>50</a:t>
            </a:fld>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graphicFrame>
        <p:nvGraphicFramePr>
          <p:cNvPr id="4268" name=""/>
          <p:cNvGraphicFramePr/>
          <p:nvPr/>
        </p:nvGraphicFramePr>
        <p:xfrm>
          <a:off x="8547120" y="0"/>
          <a:ext cx="595440" cy="587520"/>
        </p:xfrm>
        <a:graphic>
          <a:graphicData uri="http://schemas.openxmlformats.org/presentationml/2006/ole">
            <p:oleObj r:id="rId1" spid="">
              <p:embed/>
              <p:pic>
                <p:nvPicPr>
                  <p:cNvPr id="4269" name="" descr=""/>
                  <p:cNvPicPr/>
                  <p:nvPr/>
                </p:nvPicPr>
                <p:blipFill>
                  <a:blip r:embed="rId2"/>
                  <a:stretch/>
                </p:blipFill>
                <p:spPr>
                  <a:xfrm>
                    <a:off x="8547120" y="0"/>
                    <a:ext cx="595440" cy="587520"/>
                  </a:xfrm>
                  <a:prstGeom prst="rect">
                    <a:avLst/>
                  </a:prstGeom>
                  <a:noFill/>
                  <a:ln w="0">
                    <a:noFill/>
                  </a:ln>
                </p:spPr>
              </p:pic>
            </p:oleObj>
          </a:graphicData>
        </a:graphic>
      </p:graphicFrame>
      <p:sp>
        <p:nvSpPr>
          <p:cNvPr id="4270" name=""/>
          <p:cNvSpPr/>
          <p:nvPr/>
        </p:nvSpPr>
        <p:spPr>
          <a:xfrm>
            <a:off x="398880" y="152280"/>
            <a:ext cx="409176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Dealing with the subsidies issue</a:t>
            </a:r>
            <a:endParaRPr b="0" lang="en-US" sz="2400" strike="noStrike" u="none">
              <a:solidFill>
                <a:srgbClr val="ffffff"/>
              </a:solidFill>
              <a:effectLst/>
              <a:uFillTx/>
              <a:latin typeface="Times New Roman"/>
            </a:endParaRPr>
          </a:p>
        </p:txBody>
      </p:sp>
      <p:sp>
        <p:nvSpPr>
          <p:cNvPr id="4271" name=""/>
          <p:cNvSpPr/>
          <p:nvPr/>
        </p:nvSpPr>
        <p:spPr>
          <a:xfrm>
            <a:off x="388800" y="766800"/>
            <a:ext cx="8158320" cy="47304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00"/>
                </a:solidFill>
                <a:effectLst/>
                <a:uFillTx/>
                <a:latin typeface="Arial"/>
              </a:rPr>
              <a:t>Frequently  the restructuring process of the electric industry brings uncertainty to the end users in the household segment with respect to tariffs.  A good subsidy strategy can help avoid this situation.</a:t>
            </a:r>
            <a:endParaRPr b="0" lang="en-US" sz="1800" strike="noStrike" u="none">
              <a:solidFill>
                <a:srgbClr val="ffffff"/>
              </a:solidFill>
              <a:effectLst/>
              <a:uFillTx/>
              <a:latin typeface="Times New Roman"/>
            </a:endParaRPr>
          </a:p>
        </p:txBody>
      </p:sp>
      <p:sp>
        <p:nvSpPr>
          <p:cNvPr id="4272" name=""/>
          <p:cNvSpPr/>
          <p:nvPr/>
        </p:nvSpPr>
        <p:spPr>
          <a:xfrm>
            <a:off x="423360" y="1604880"/>
            <a:ext cx="30538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PROPOSED SUBSIDY STRATEGY</a:t>
            </a:r>
            <a:endParaRPr b="0" lang="en-US" sz="1400" strike="noStrike" u="none">
              <a:solidFill>
                <a:srgbClr val="ffffff"/>
              </a:solidFill>
              <a:effectLst/>
              <a:uFillTx/>
              <a:latin typeface="Times New Roman"/>
            </a:endParaRPr>
          </a:p>
        </p:txBody>
      </p:sp>
      <p:grpSp>
        <p:nvGrpSpPr>
          <p:cNvPr id="4273" name=""/>
          <p:cNvGrpSpPr/>
          <p:nvPr/>
        </p:nvGrpSpPr>
        <p:grpSpPr>
          <a:xfrm>
            <a:off x="7439040" y="1595520"/>
            <a:ext cx="1276200" cy="246600"/>
            <a:chOff x="7439040" y="1595520"/>
            <a:chExt cx="1276200" cy="246600"/>
          </a:xfrm>
        </p:grpSpPr>
        <p:sp>
          <p:nvSpPr>
            <p:cNvPr id="4274" name=""/>
            <p:cNvSpPr/>
            <p:nvPr/>
          </p:nvSpPr>
          <p:spPr>
            <a:xfrm>
              <a:off x="7441920" y="1595520"/>
              <a:ext cx="127008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FOR DISCUSSION</a:t>
              </a:r>
              <a:endParaRPr b="0" lang="en-US" sz="1000" strike="noStrike" u="none">
                <a:solidFill>
                  <a:srgbClr val="ffffff"/>
                </a:solidFill>
                <a:effectLst/>
                <a:uFillTx/>
                <a:latin typeface="Times New Roman"/>
              </a:endParaRPr>
            </a:p>
          </p:txBody>
        </p:sp>
        <p:sp>
          <p:nvSpPr>
            <p:cNvPr id="4275" name=""/>
            <p:cNvSpPr/>
            <p:nvPr/>
          </p:nvSpPr>
          <p:spPr>
            <a:xfrm>
              <a:off x="7439040" y="1624320"/>
              <a:ext cx="1276200" cy="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276" name=""/>
            <p:cNvSpPr/>
            <p:nvPr/>
          </p:nvSpPr>
          <p:spPr>
            <a:xfrm>
              <a:off x="7439040" y="1791000"/>
              <a:ext cx="1276200" cy="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grpSp>
      <p:sp>
        <p:nvSpPr>
          <p:cNvPr id="4277" name=""/>
          <p:cNvSpPr/>
          <p:nvPr/>
        </p:nvSpPr>
        <p:spPr>
          <a:xfrm>
            <a:off x="609480" y="4732200"/>
            <a:ext cx="2135160" cy="1447920"/>
          </a:xfrm>
          <a:prstGeom prst="rect">
            <a:avLst/>
          </a:prstGeom>
          <a:noFill/>
          <a:ln w="0">
            <a:noFill/>
          </a:ln>
        </p:spPr>
        <p:style>
          <a:lnRef idx="0"/>
          <a:fillRef idx="0"/>
          <a:effectRef idx="0"/>
          <a:fontRef idx="minor"/>
        </p:style>
        <p:txBody>
          <a:bodyPr lIns="90000" rIns="90000" tIns="46800" bIns="46800" anchor="t">
            <a:noAutofit/>
          </a:bodyPr>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 Give the subsidy directly to the end user.  The government should subsidize consumption not production.</a:t>
            </a:r>
            <a:endParaRPr b="0" lang="en-US" sz="1400" strike="noStrike" u="none">
              <a:solidFill>
                <a:srgbClr val="ffffff"/>
              </a:solidFill>
              <a:effectLst/>
              <a:uFillTx/>
              <a:latin typeface="Times New Roman"/>
            </a:endParaRPr>
          </a:p>
        </p:txBody>
      </p:sp>
      <p:sp>
        <p:nvSpPr>
          <p:cNvPr id="4278" name=""/>
          <p:cNvSpPr/>
          <p:nvPr/>
        </p:nvSpPr>
        <p:spPr>
          <a:xfrm>
            <a:off x="609480" y="2143080"/>
            <a:ext cx="2132280" cy="180180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 Maintain tariff structure unchanged for a period of 3 to 5 years for final retail consumers unless tariffs can be reduced due to a real cost reduction.</a:t>
            </a:r>
            <a:endParaRPr b="0" lang="en-US" sz="1400" strike="noStrike" u="none">
              <a:solidFill>
                <a:srgbClr val="ffffff"/>
              </a:solidFill>
              <a:effectLst/>
              <a:uFillTx/>
              <a:latin typeface="Times New Roman"/>
            </a:endParaRPr>
          </a:p>
        </p:txBody>
      </p:sp>
      <p:sp>
        <p:nvSpPr>
          <p:cNvPr id="4279" name=""/>
          <p:cNvSpPr/>
          <p:nvPr/>
        </p:nvSpPr>
        <p:spPr>
          <a:xfrm rot="5400000">
            <a:off x="2157840" y="2848680"/>
            <a:ext cx="1981080" cy="382680"/>
          </a:xfrm>
          <a:prstGeom prst="triangle">
            <a:avLst>
              <a:gd name="adj" fmla="val 50000"/>
            </a:avLst>
          </a:prstGeom>
          <a:blipFill rotWithShape="0">
            <a:blip r:embed="rId3"/>
            <a:srcRect/>
            <a:stretch/>
          </a:blipFill>
          <a:ln w="0">
            <a:noFill/>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Times New Roman"/>
            </a:endParaRPr>
          </a:p>
        </p:txBody>
      </p:sp>
      <p:sp>
        <p:nvSpPr>
          <p:cNvPr id="4280" name=""/>
          <p:cNvSpPr/>
          <p:nvPr/>
        </p:nvSpPr>
        <p:spPr>
          <a:xfrm rot="5400000">
            <a:off x="1932120" y="5264640"/>
            <a:ext cx="2432160" cy="382680"/>
          </a:xfrm>
          <a:prstGeom prst="triangle">
            <a:avLst>
              <a:gd name="adj" fmla="val 50000"/>
            </a:avLst>
          </a:prstGeom>
          <a:blipFill rotWithShape="0">
            <a:blip r:embed="rId4"/>
            <a:srcRect/>
            <a:stretch/>
          </a:blipFill>
          <a:ln w="0">
            <a:noFill/>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Times New Roman"/>
            </a:endParaRPr>
          </a:p>
        </p:txBody>
      </p:sp>
      <p:sp>
        <p:nvSpPr>
          <p:cNvPr id="4281" name=""/>
          <p:cNvSpPr/>
          <p:nvPr/>
        </p:nvSpPr>
        <p:spPr>
          <a:xfrm>
            <a:off x="3657600" y="2143080"/>
            <a:ext cx="5049720" cy="222876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 This measure will bring certainty to the general </a:t>
            </a:r>
            <a:endParaRPr b="0" lang="en-US" sz="14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   public.</a:t>
            </a:r>
            <a:endParaRPr b="0" lang="en-US" sz="14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 Government expenditures may be reduced as the</a:t>
            </a:r>
            <a:endParaRPr b="0" lang="en-US" sz="14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   price  of electricity is reduced in the wholesale markets.</a:t>
            </a:r>
            <a:endParaRPr b="0" lang="en-US" sz="14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 This measure may prove to buy a respectable amount of </a:t>
            </a:r>
            <a:endParaRPr b="0" lang="en-US" sz="14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   political support.</a:t>
            </a:r>
            <a:endParaRPr b="0" lang="en-US" sz="1400" strike="noStrike" u="none">
              <a:solidFill>
                <a:srgbClr val="ffffff"/>
              </a:solidFill>
              <a:effectLst/>
              <a:uFillTx/>
              <a:latin typeface="Times New Roman"/>
            </a:endParaRPr>
          </a:p>
        </p:txBody>
      </p:sp>
      <p:sp>
        <p:nvSpPr>
          <p:cNvPr id="4282" name=""/>
          <p:cNvSpPr/>
          <p:nvPr/>
        </p:nvSpPr>
        <p:spPr>
          <a:xfrm>
            <a:off x="3657600" y="4240080"/>
            <a:ext cx="5222880" cy="265572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 The invoice must describe the tariff for each service:                        </a:t>
            </a:r>
            <a:endParaRPr b="0" lang="en-US" sz="14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   generation, transmission, distribution and marketing.</a:t>
            </a:r>
            <a:endParaRPr b="0" lang="en-US" sz="14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 The consumer must become conscious of the real cost of </a:t>
            </a:r>
            <a:endParaRPr b="0" lang="en-US" sz="14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   the service.</a:t>
            </a:r>
            <a:endParaRPr b="0" lang="en-US" sz="14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a:p>
            <a:pPr>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The government expenditures related to subsidies</a:t>
            </a:r>
            <a:endParaRPr b="0" lang="en-US" sz="14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  will be reduced as the cost structure of the industry </a:t>
            </a:r>
            <a:endParaRPr b="0" lang="en-US" sz="14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  becomes more transparent and subsidies are more</a:t>
            </a:r>
            <a:endParaRPr b="0" lang="en-US" sz="14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  focused.</a:t>
            </a:r>
            <a:endParaRPr b="0" lang="en-US" sz="14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p:txBody>
      </p:sp>
      <p:sp>
        <p:nvSpPr>
          <p:cNvPr id="2" name="PlaceHolder 1"/>
          <p:cNvSpPr>
            <a:spLocks noGrp="1"/>
          </p:cNvSpPr>
          <p:nvPr>
            <p:ph type="sldNum" idx="3"/>
          </p:nvPr>
        </p:nvSpPr>
        <p:spPr/>
        <p:txBody>
          <a:bodyPr/>
          <a:p>
            <a:fld id="{EC4631E7-B2F6-47E5-931B-BB9A2A32E8A4}" type="slidenum">
              <a:t>51</a:t>
            </a:fld>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4283" name=""/>
          <p:cNvSpPr/>
          <p:nvPr/>
        </p:nvSpPr>
        <p:spPr>
          <a:xfrm>
            <a:off x="2448720" y="3152880"/>
            <a:ext cx="4243320" cy="5209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00"/>
                </a:solidFill>
                <a:effectLst/>
                <a:uFillTx/>
                <a:latin typeface="Times New Roman"/>
              </a:rPr>
              <a:t>Recognizing all the benefits.</a:t>
            </a:r>
            <a:endParaRPr b="0" lang="en-US" sz="2800" strike="noStrike" u="none">
              <a:solidFill>
                <a:srgbClr val="ffffff"/>
              </a:solidFill>
              <a:effectLst/>
              <a:uFillTx/>
              <a:latin typeface="Times New Roman"/>
            </a:endParaRPr>
          </a:p>
        </p:txBody>
      </p:sp>
      <p:graphicFrame>
        <p:nvGraphicFramePr>
          <p:cNvPr id="4284" name=""/>
          <p:cNvGraphicFramePr/>
          <p:nvPr/>
        </p:nvGraphicFramePr>
        <p:xfrm>
          <a:off x="8547120" y="0"/>
          <a:ext cx="595440" cy="587520"/>
        </p:xfrm>
        <a:graphic>
          <a:graphicData uri="http://schemas.openxmlformats.org/presentationml/2006/ole">
            <p:oleObj r:id="rId1" spid="">
              <p:embed/>
              <p:pic>
                <p:nvPicPr>
                  <p:cNvPr id="4285" name="" descr=""/>
                  <p:cNvPicPr/>
                  <p:nvPr/>
                </p:nvPicPr>
                <p:blipFill>
                  <a:blip r:embed="rId2"/>
                  <a:stretch/>
                </p:blipFill>
                <p:spPr>
                  <a:xfrm>
                    <a:off x="8547120" y="0"/>
                    <a:ext cx="595440" cy="587520"/>
                  </a:xfrm>
                  <a:prstGeom prst="rect">
                    <a:avLst/>
                  </a:prstGeom>
                  <a:noFill/>
                  <a:ln w="0">
                    <a:noFill/>
                  </a:ln>
                </p:spPr>
              </p:pic>
            </p:oleObj>
          </a:graphicData>
        </a:graphic>
      </p:graphicFrame>
      <p:sp>
        <p:nvSpPr>
          <p:cNvPr id="2" name="PlaceHolder 1"/>
          <p:cNvSpPr>
            <a:spLocks noGrp="1"/>
          </p:cNvSpPr>
          <p:nvPr>
            <p:ph type="sldNum" idx="3"/>
          </p:nvPr>
        </p:nvSpPr>
        <p:spPr/>
        <p:txBody>
          <a:bodyPr/>
          <a:p>
            <a:fld id="{DD34E0F1-CA02-4D46-82DD-560CE3AAA0D9}" type="slidenum">
              <a:t>52</a:t>
            </a:fld>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4286" name=""/>
          <p:cNvSpPr/>
          <p:nvPr/>
        </p:nvSpPr>
        <p:spPr>
          <a:xfrm>
            <a:off x="2449440" y="3152880"/>
            <a:ext cx="4046400" cy="5209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00"/>
                </a:solidFill>
                <a:effectLst/>
                <a:uFillTx/>
                <a:latin typeface="Times New Roman"/>
              </a:rPr>
              <a:t>Investing in human capital.</a:t>
            </a:r>
            <a:endParaRPr b="0" lang="en-US" sz="2800" strike="noStrike" u="none">
              <a:solidFill>
                <a:srgbClr val="ffffff"/>
              </a:solidFill>
              <a:effectLst/>
              <a:uFillTx/>
              <a:latin typeface="Times New Roman"/>
            </a:endParaRPr>
          </a:p>
        </p:txBody>
      </p:sp>
      <p:sp>
        <p:nvSpPr>
          <p:cNvPr id="4287" name=""/>
          <p:cNvSpPr/>
          <p:nvPr/>
        </p:nvSpPr>
        <p:spPr>
          <a:xfrm>
            <a:off x="4251240" y="4778280"/>
            <a:ext cx="4892760" cy="15570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Aleck Dadson knows the Ontario experience and has correctly suggested that this subject be emphasized.</a:t>
            </a:r>
            <a:endParaRPr b="0" lang="en-US" sz="2400" strike="noStrike" u="none">
              <a:solidFill>
                <a:srgbClr val="ffffff"/>
              </a:solidFill>
              <a:effectLst/>
              <a:uFillTx/>
              <a:latin typeface="Times New Roman"/>
            </a:endParaRPr>
          </a:p>
        </p:txBody>
      </p:sp>
      <p:graphicFrame>
        <p:nvGraphicFramePr>
          <p:cNvPr id="4288" name=""/>
          <p:cNvGraphicFramePr/>
          <p:nvPr/>
        </p:nvGraphicFramePr>
        <p:xfrm>
          <a:off x="8547120" y="0"/>
          <a:ext cx="595440" cy="587520"/>
        </p:xfrm>
        <a:graphic>
          <a:graphicData uri="http://schemas.openxmlformats.org/presentationml/2006/ole">
            <p:oleObj r:id="rId1" spid="">
              <p:embed/>
              <p:pic>
                <p:nvPicPr>
                  <p:cNvPr id="4289" name="" descr=""/>
                  <p:cNvPicPr/>
                  <p:nvPr/>
                </p:nvPicPr>
                <p:blipFill>
                  <a:blip r:embed="rId2"/>
                  <a:stretch/>
                </p:blipFill>
                <p:spPr>
                  <a:xfrm>
                    <a:off x="8547120" y="0"/>
                    <a:ext cx="595440" cy="587520"/>
                  </a:xfrm>
                  <a:prstGeom prst="rect">
                    <a:avLst/>
                  </a:prstGeom>
                  <a:noFill/>
                  <a:ln w="0">
                    <a:noFill/>
                  </a:ln>
                </p:spPr>
              </p:pic>
            </p:oleObj>
          </a:graphicData>
        </a:graphic>
      </p:graphicFrame>
      <p:sp>
        <p:nvSpPr>
          <p:cNvPr id="2" name="PlaceHolder 1"/>
          <p:cNvSpPr>
            <a:spLocks noGrp="1"/>
          </p:cNvSpPr>
          <p:nvPr>
            <p:ph type="sldNum" idx="3"/>
          </p:nvPr>
        </p:nvSpPr>
        <p:spPr/>
        <p:txBody>
          <a:bodyPr/>
          <a:p>
            <a:fld id="{C3EF41C0-1871-4A0C-B30D-A272023973FA}" type="slidenum">
              <a:t>53</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283" name=""/>
          <p:cNvSpPr/>
          <p:nvPr/>
        </p:nvSpPr>
        <p:spPr>
          <a:xfrm>
            <a:off x="304920" y="2133720"/>
            <a:ext cx="5333760" cy="2819160"/>
          </a:xfrm>
          <a:prstGeom prst="rect">
            <a:avLst/>
          </a:prstGeom>
          <a:gradFill rotWithShape="0">
            <a:gsLst>
              <a:gs pos="0">
                <a:srgbClr val="e7e700"/>
              </a:gs>
              <a:gs pos="50000">
                <a:srgbClr val="ffff00"/>
              </a:gs>
              <a:gs pos="100000">
                <a:srgbClr val="e7e700"/>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graphicFrame>
        <p:nvGraphicFramePr>
          <p:cNvPr id="284" name=""/>
          <p:cNvGraphicFramePr/>
          <p:nvPr/>
        </p:nvGraphicFramePr>
        <p:xfrm>
          <a:off x="304920" y="2147760"/>
          <a:ext cx="6705360" cy="3695760"/>
        </p:xfrm>
        <a:graphic>
          <a:graphicData uri="http://schemas.openxmlformats.org/presentationml/2006/ole">
            <p:oleObj progId="Word.Document.12" r:id="rId1" spid="">
              <p:embed/>
              <p:pic>
                <p:nvPicPr>
                  <p:cNvPr id="285" name="" descr=""/>
                  <p:cNvPicPr/>
                  <p:nvPr/>
                </p:nvPicPr>
                <p:blipFill>
                  <a:blip r:embed="rId2"/>
                  <a:stretch/>
                </p:blipFill>
                <p:spPr>
                  <a:xfrm>
                    <a:off x="304920" y="2147760"/>
                    <a:ext cx="6705360" cy="3695760"/>
                  </a:xfrm>
                  <a:prstGeom prst="rect">
                    <a:avLst/>
                  </a:prstGeom>
                  <a:noFill/>
                  <a:ln w="0">
                    <a:noFill/>
                  </a:ln>
                </p:spPr>
              </p:pic>
            </p:oleObj>
          </a:graphicData>
        </a:graphic>
      </p:graphicFrame>
      <p:sp>
        <p:nvSpPr>
          <p:cNvPr id="286" name="PlaceHolder 1"/>
          <p:cNvSpPr>
            <a:spLocks noGrp="1"/>
          </p:cNvSpPr>
          <p:nvPr>
            <p:ph type="title"/>
          </p:nvPr>
        </p:nvSpPr>
        <p:spPr>
          <a:xfrm>
            <a:off x="139680" y="1774440"/>
            <a:ext cx="5299200" cy="518760"/>
          </a:xfrm>
          <a:prstGeom prst="rect">
            <a:avLst/>
          </a:prstGeom>
          <a:noFill/>
          <a:ln w="0">
            <a:noFill/>
          </a:ln>
        </p:spPr>
        <p:txBody>
          <a:bodyPr lIns="91440" rIns="91440" tIns="45720" bIns="45720" anchor="t">
            <a:sp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STAGES OF THE EVOLUTION OF THE ELECTRIC INDUSTRY</a:t>
            </a:r>
            <a:endParaRPr b="0" lang="en-US" sz="1400" strike="noStrike" u="none">
              <a:solidFill>
                <a:srgbClr val="ffff00"/>
              </a:solidFill>
              <a:effectLst/>
              <a:uFillTx/>
              <a:latin typeface="Times New Roman"/>
            </a:endParaRPr>
          </a:p>
        </p:txBody>
      </p:sp>
      <p:sp>
        <p:nvSpPr>
          <p:cNvPr id="287" name=""/>
          <p:cNvSpPr/>
          <p:nvPr/>
        </p:nvSpPr>
        <p:spPr>
          <a:xfrm>
            <a:off x="6002640" y="2116080"/>
            <a:ext cx="23886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200" strike="noStrike" u="none">
                <a:solidFill>
                  <a:srgbClr val="ffffff"/>
                </a:solidFill>
                <a:effectLst/>
                <a:uFillTx/>
                <a:latin typeface="Arial"/>
              </a:rPr>
              <a:t>X        Closed Access (Monopoly)</a:t>
            </a:r>
            <a:endParaRPr b="0" lang="en-US" sz="1200" strike="noStrike" u="none">
              <a:solidFill>
                <a:srgbClr val="ffffff"/>
              </a:solidFill>
              <a:effectLst/>
              <a:uFillTx/>
              <a:latin typeface="Times New Roman"/>
            </a:endParaRPr>
          </a:p>
        </p:txBody>
      </p:sp>
      <p:sp>
        <p:nvSpPr>
          <p:cNvPr id="288" name=""/>
          <p:cNvSpPr/>
          <p:nvPr/>
        </p:nvSpPr>
        <p:spPr>
          <a:xfrm>
            <a:off x="5995440" y="2301840"/>
            <a:ext cx="190080" cy="2746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800" strike="noStrike" u="none">
                <a:solidFill>
                  <a:srgbClr val="ffffff"/>
                </a:solidFill>
                <a:effectLst/>
                <a:uFillTx/>
                <a:latin typeface="Wingdings"/>
                <a:ea typeface="Wingdings"/>
              </a:rPr>
              <a:t></a:t>
            </a:r>
            <a:endParaRPr b="0" lang="en-US" sz="1800" strike="noStrike" u="none">
              <a:solidFill>
                <a:srgbClr val="ffffff"/>
              </a:solidFill>
              <a:effectLst/>
              <a:uFillTx/>
              <a:latin typeface="Times New Roman"/>
            </a:endParaRPr>
          </a:p>
        </p:txBody>
      </p:sp>
      <p:sp>
        <p:nvSpPr>
          <p:cNvPr id="289" name=""/>
          <p:cNvSpPr/>
          <p:nvPr/>
        </p:nvSpPr>
        <p:spPr>
          <a:xfrm>
            <a:off x="6204960" y="2313000"/>
            <a:ext cx="71280" cy="3052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2000" strike="noStrike" u="none">
                <a:solidFill>
                  <a:srgbClr val="ffffff"/>
                </a:solidFill>
                <a:effectLst/>
                <a:uFillTx/>
                <a:latin typeface="Arial"/>
              </a:rPr>
              <a:t> </a:t>
            </a:r>
            <a:endParaRPr b="0" lang="en-US" sz="2000" strike="noStrike" u="none">
              <a:solidFill>
                <a:srgbClr val="ffffff"/>
              </a:solidFill>
              <a:effectLst/>
              <a:uFillTx/>
              <a:latin typeface="Times New Roman"/>
            </a:endParaRPr>
          </a:p>
        </p:txBody>
      </p:sp>
      <p:sp>
        <p:nvSpPr>
          <p:cNvPr id="290" name=""/>
          <p:cNvSpPr/>
          <p:nvPr/>
        </p:nvSpPr>
        <p:spPr>
          <a:xfrm>
            <a:off x="6488640" y="2328840"/>
            <a:ext cx="9662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200" strike="noStrike" u="none">
                <a:solidFill>
                  <a:srgbClr val="ffffff"/>
                </a:solidFill>
                <a:effectLst/>
                <a:uFillTx/>
                <a:latin typeface="Arial"/>
              </a:rPr>
              <a:t>Open Access</a:t>
            </a:r>
            <a:endParaRPr b="0" lang="en-US" sz="1200" strike="noStrike" u="none">
              <a:solidFill>
                <a:srgbClr val="ffffff"/>
              </a:solidFill>
              <a:effectLst/>
              <a:uFillTx/>
              <a:latin typeface="Times New Roman"/>
            </a:endParaRPr>
          </a:p>
        </p:txBody>
      </p:sp>
      <p:sp>
        <p:nvSpPr>
          <p:cNvPr id="291" name=""/>
          <p:cNvSpPr/>
          <p:nvPr/>
        </p:nvSpPr>
        <p:spPr>
          <a:xfrm>
            <a:off x="6000120" y="2585880"/>
            <a:ext cx="1378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ffffff"/>
                </a:solidFill>
                <a:effectLst/>
                <a:uFillTx/>
                <a:latin typeface="Wingdings"/>
                <a:ea typeface="Wingdings"/>
              </a:rPr>
              <a:t></a:t>
            </a:r>
            <a:endParaRPr b="0" lang="en-US" sz="1200" strike="noStrike" u="none">
              <a:solidFill>
                <a:srgbClr val="ffffff"/>
              </a:solidFill>
              <a:effectLst/>
              <a:uFillTx/>
              <a:latin typeface="Times New Roman"/>
            </a:endParaRPr>
          </a:p>
        </p:txBody>
      </p:sp>
      <p:sp>
        <p:nvSpPr>
          <p:cNvPr id="292" name=""/>
          <p:cNvSpPr/>
          <p:nvPr/>
        </p:nvSpPr>
        <p:spPr>
          <a:xfrm>
            <a:off x="6154200" y="2567160"/>
            <a:ext cx="5040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400" strike="noStrike" u="none">
                <a:solidFill>
                  <a:srgbClr val="ffffff"/>
                </a:solidFill>
                <a:effectLst/>
                <a:uFillTx/>
                <a:latin typeface="Arial"/>
              </a:rPr>
              <a:t> </a:t>
            </a:r>
            <a:endParaRPr b="0" lang="en-US" sz="1400" strike="noStrike" u="none">
              <a:solidFill>
                <a:srgbClr val="ffffff"/>
              </a:solidFill>
              <a:effectLst/>
              <a:uFillTx/>
              <a:latin typeface="Times New Roman"/>
            </a:endParaRPr>
          </a:p>
        </p:txBody>
      </p:sp>
      <p:sp>
        <p:nvSpPr>
          <p:cNvPr id="293" name=""/>
          <p:cNvSpPr/>
          <p:nvPr/>
        </p:nvSpPr>
        <p:spPr>
          <a:xfrm>
            <a:off x="6365880" y="2616120"/>
            <a:ext cx="19317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200" strike="noStrike" u="none">
                <a:solidFill>
                  <a:srgbClr val="ffffff"/>
                </a:solidFill>
                <a:effectLst/>
                <a:uFillTx/>
                <a:latin typeface="Arial"/>
              </a:rPr>
              <a:t>   No legal barriers to entry</a:t>
            </a:r>
            <a:endParaRPr b="0" lang="en-US" sz="1200" strike="noStrike" u="none">
              <a:solidFill>
                <a:srgbClr val="ffffff"/>
              </a:solidFill>
              <a:effectLst/>
              <a:uFillTx/>
              <a:latin typeface="Times New Roman"/>
            </a:endParaRPr>
          </a:p>
        </p:txBody>
      </p:sp>
      <p:graphicFrame>
        <p:nvGraphicFramePr>
          <p:cNvPr id="294" name=""/>
          <p:cNvGraphicFramePr/>
          <p:nvPr/>
        </p:nvGraphicFramePr>
        <p:xfrm>
          <a:off x="8548560" y="0"/>
          <a:ext cx="595440" cy="587520"/>
        </p:xfrm>
        <a:graphic>
          <a:graphicData uri="http://schemas.openxmlformats.org/presentationml/2006/ole">
            <p:oleObj r:id="rId3" spid="">
              <p:embed/>
              <p:pic>
                <p:nvPicPr>
                  <p:cNvPr id="295" name="" descr=""/>
                  <p:cNvPicPr/>
                  <p:nvPr/>
                </p:nvPicPr>
                <p:blipFill>
                  <a:blip r:embed="rId4"/>
                  <a:stretch/>
                </p:blipFill>
                <p:spPr>
                  <a:xfrm>
                    <a:off x="8548560" y="0"/>
                    <a:ext cx="595440" cy="587520"/>
                  </a:xfrm>
                  <a:prstGeom prst="rect">
                    <a:avLst/>
                  </a:prstGeom>
                  <a:noFill/>
                  <a:ln w="0">
                    <a:noFill/>
                  </a:ln>
                </p:spPr>
              </p:pic>
            </p:oleObj>
          </a:graphicData>
        </a:graphic>
      </p:graphicFrame>
      <p:grpSp>
        <p:nvGrpSpPr>
          <p:cNvPr id="296" name=""/>
          <p:cNvGrpSpPr/>
          <p:nvPr/>
        </p:nvGrpSpPr>
        <p:grpSpPr>
          <a:xfrm>
            <a:off x="63360" y="4767120"/>
            <a:ext cx="9334440" cy="1692360"/>
            <a:chOff x="63360" y="4767120"/>
            <a:chExt cx="9334440" cy="1692360"/>
          </a:xfrm>
        </p:grpSpPr>
        <p:sp>
          <p:nvSpPr>
            <p:cNvPr id="297" name=""/>
            <p:cNvSpPr/>
            <p:nvPr/>
          </p:nvSpPr>
          <p:spPr>
            <a:xfrm>
              <a:off x="63360" y="4767120"/>
              <a:ext cx="9334440" cy="16923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298" name=""/>
            <p:cNvSpPr/>
            <p:nvPr/>
          </p:nvSpPr>
          <p:spPr>
            <a:xfrm>
              <a:off x="231120" y="5005440"/>
              <a:ext cx="8914320" cy="1068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Stage 1: Closed Market</a:t>
              </a:r>
              <a:endParaRPr b="0" lang="en-US" sz="16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Stage 2: Electricity generation market opens to competition</a:t>
              </a:r>
              <a:endParaRPr b="0" lang="en-US" sz="16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Stage 3: Open Access to transmission lines</a:t>
              </a:r>
              <a:endParaRPr b="0" lang="en-US" sz="16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Stage 4: Full competition in the wholesale and retail markets</a:t>
              </a:r>
              <a:endParaRPr b="0" lang="en-US" sz="1600" strike="noStrike" u="none">
                <a:solidFill>
                  <a:srgbClr val="ffffff"/>
                </a:solidFill>
                <a:effectLst/>
                <a:uFillTx/>
                <a:latin typeface="Times New Roman"/>
              </a:endParaRPr>
            </a:p>
          </p:txBody>
        </p:sp>
      </p:grpSp>
      <p:sp>
        <p:nvSpPr>
          <p:cNvPr id="299" name=""/>
          <p:cNvSpPr/>
          <p:nvPr/>
        </p:nvSpPr>
        <p:spPr>
          <a:xfrm>
            <a:off x="139680" y="812880"/>
            <a:ext cx="8556480" cy="58104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00"/>
                </a:solidFill>
                <a:effectLst/>
                <a:uFillTx/>
                <a:latin typeface="Arial"/>
              </a:rPr>
              <a:t>The evolution of the electric industry can be generally described in four stages: closed market, competition in generation, open access to transmission with competition in wholesale and full competition in wholesale and retail markets.</a:t>
            </a:r>
            <a:endParaRPr b="0" lang="en-US" sz="1800" strike="noStrike" u="none">
              <a:solidFill>
                <a:srgbClr val="ffffff"/>
              </a:solidFill>
              <a:effectLst/>
              <a:uFillTx/>
              <a:latin typeface="Times New Roman"/>
            </a:endParaRPr>
          </a:p>
        </p:txBody>
      </p:sp>
      <p:sp>
        <p:nvSpPr>
          <p:cNvPr id="300" name=""/>
          <p:cNvSpPr/>
          <p:nvPr/>
        </p:nvSpPr>
        <p:spPr>
          <a:xfrm>
            <a:off x="138240" y="139680"/>
            <a:ext cx="42098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Evolution of the electric industry</a:t>
            </a:r>
            <a:endParaRPr b="0" lang="en-US" sz="2400" strike="noStrike" u="none">
              <a:solidFill>
                <a:srgbClr val="ffffff"/>
              </a:solidFill>
              <a:effectLst/>
              <a:uFillTx/>
              <a:latin typeface="Times New Roman"/>
            </a:endParaRPr>
          </a:p>
        </p:txBody>
      </p:sp>
      <p:sp>
        <p:nvSpPr>
          <p:cNvPr id="3" name="PlaceHolder 2"/>
          <p:cNvSpPr>
            <a:spLocks noGrp="1"/>
          </p:cNvSpPr>
          <p:nvPr>
            <p:ph type="sldNum" idx="3"/>
          </p:nvPr>
        </p:nvSpPr>
        <p:spPr/>
        <p:txBody>
          <a:bodyPr/>
          <a:p>
            <a:fld id="{F68AE73D-E9F2-4B2C-959B-4BCF2E642444}"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301" name="PlaceHolder 1"/>
          <p:cNvSpPr>
            <a:spLocks noGrp="1"/>
          </p:cNvSpPr>
          <p:nvPr>
            <p:ph type="title"/>
          </p:nvPr>
        </p:nvSpPr>
        <p:spPr>
          <a:xfrm>
            <a:off x="343080" y="162000"/>
            <a:ext cx="3170160" cy="823320"/>
          </a:xfrm>
          <a:prstGeom prst="rect">
            <a:avLst/>
          </a:prstGeom>
          <a:noFill/>
          <a:ln w="0">
            <a:noFill/>
          </a:ln>
        </p:spPr>
        <p:txBody>
          <a:bodyPr lIns="91440" rIns="91440" tIns="45720" bIns="45720" anchor="t">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Stage 1: Closed Markets</a:t>
            </a:r>
            <a:endParaRPr b="0" lang="en-US" sz="2400" strike="noStrike" u="none">
              <a:solidFill>
                <a:srgbClr val="ffff00"/>
              </a:solidFill>
              <a:effectLst/>
              <a:uFillTx/>
              <a:latin typeface="Times New Roman"/>
            </a:endParaRPr>
          </a:p>
        </p:txBody>
      </p:sp>
      <p:sp>
        <p:nvSpPr>
          <p:cNvPr id="302" name="PlaceHolder 2"/>
          <p:cNvSpPr>
            <a:spLocks noGrp="1"/>
          </p:cNvSpPr>
          <p:nvPr>
            <p:ph/>
          </p:nvPr>
        </p:nvSpPr>
        <p:spPr>
          <a:xfrm>
            <a:off x="-851400" y="1141200"/>
            <a:ext cx="9906120" cy="3276360"/>
          </a:xfrm>
          <a:prstGeom prst="rect">
            <a:avLst/>
          </a:prstGeom>
          <a:noFill/>
          <a:ln w="0">
            <a:noFill/>
          </a:ln>
        </p:spPr>
        <p:txBody>
          <a:bodyPr lIns="92160" rIns="92160" tIns="46080" bIns="46080" anchor="t">
            <a:normAutofit fontScale="40000" lnSpcReduction="19999"/>
          </a:bodyPr>
          <a:p>
            <a:pPr lvl="2" marL="1143000" indent="-228600">
              <a:lnSpc>
                <a:spcPct val="100000"/>
              </a:lnSpc>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     Electricity Generation: </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Closed Access (Monopoly).</a:t>
            </a:r>
            <a:endParaRPr b="0" lang="en-US" sz="1600" strike="noStrike" u="none">
              <a:solidFill>
                <a:srgbClr val="ffffff"/>
              </a:solidFill>
              <a:effectLst/>
              <a:uFillTx/>
              <a:latin typeface="Times New Roman"/>
            </a:endParaRPr>
          </a:p>
          <a:p>
            <a:pPr lvl="2" marL="1143000" indent="-228600">
              <a:lnSpc>
                <a:spcPct val="100000"/>
              </a:lnSpc>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     Wholesale Market:</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Closed Access (Monopoly).</a:t>
            </a:r>
            <a:endParaRPr b="0" lang="en-US" sz="1600" strike="noStrike" u="none">
              <a:solidFill>
                <a:srgbClr val="ffffff"/>
              </a:solidFill>
              <a:effectLst/>
              <a:uFillTx/>
              <a:latin typeface="Times New Roman"/>
            </a:endParaRPr>
          </a:p>
          <a:p>
            <a:pPr lvl="2" marL="1143000" indent="-228600">
              <a:lnSpc>
                <a:spcPct val="100000"/>
              </a:lnSpc>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     Transmission: </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Closed Access (Monopoly).</a:t>
            </a:r>
            <a:endParaRPr b="0" lang="en-US" sz="1600" strike="noStrike" u="none">
              <a:solidFill>
                <a:srgbClr val="ffffff"/>
              </a:solidFill>
              <a:effectLst/>
              <a:uFillTx/>
              <a:latin typeface="Times New Roman"/>
            </a:endParaRPr>
          </a:p>
          <a:p>
            <a:pPr lvl="2" marL="1143000" indent="-228600">
              <a:lnSpc>
                <a:spcPct val="100000"/>
              </a:lnSpc>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     Distribution:</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Closed Access (Monopoly).</a:t>
            </a:r>
            <a:endParaRPr b="0" lang="en-US" sz="1600" strike="noStrike" u="none">
              <a:solidFill>
                <a:srgbClr val="ffffff"/>
              </a:solidFill>
              <a:effectLst/>
              <a:uFillTx/>
              <a:latin typeface="Times New Roman"/>
            </a:endParaRPr>
          </a:p>
          <a:p>
            <a:pPr lvl="2" marL="1143000" indent="-228600">
              <a:lnSpc>
                <a:spcPct val="100000"/>
              </a:lnSpc>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     Retail Market:</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Closed Access (Monopoly).</a:t>
            </a:r>
            <a:endParaRPr b="0" lang="en-US" sz="1600" strike="noStrike" u="none">
              <a:solidFill>
                <a:srgbClr val="ffffff"/>
              </a:solidFill>
              <a:effectLst/>
              <a:uFillTx/>
              <a:latin typeface="Times New Roman"/>
            </a:endParaRPr>
          </a:p>
          <a:p>
            <a:pPr lvl="3" marL="1600200" indent="0">
              <a:lnSpc>
                <a:spcPct val="100000"/>
              </a:lnSpc>
              <a:spcBef>
                <a:spcPts val="4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Times New Roman"/>
            </a:endParaRPr>
          </a:p>
          <a:p>
            <a:pPr lvl="3" marL="1600200" indent="-228600">
              <a:lnSpc>
                <a:spcPct val="100000"/>
              </a:lnSpc>
              <a:spcBef>
                <a:spcPts val="400"/>
              </a:spcBef>
              <a:buClr>
                <a:srgbClr val="ffffff"/>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Vertically integrated monopoly.</a:t>
            </a:r>
            <a:endParaRPr b="0" lang="en-US" sz="1600" strike="noStrike" u="none">
              <a:solidFill>
                <a:srgbClr val="ffffff"/>
              </a:solidFill>
              <a:effectLst/>
              <a:uFillTx/>
              <a:latin typeface="Times New Roman"/>
            </a:endParaRPr>
          </a:p>
          <a:p>
            <a:pPr lvl="3" marL="1600200" indent="-228600">
              <a:lnSpc>
                <a:spcPct val="100000"/>
              </a:lnSpc>
              <a:spcBef>
                <a:spcPts val="400"/>
              </a:spcBef>
              <a:buClr>
                <a:srgbClr val="ffffff"/>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Legal barriers to entry in every segment.</a:t>
            </a:r>
            <a:endParaRPr b="0" lang="en-US" sz="1600" strike="noStrike" u="none">
              <a:solidFill>
                <a:srgbClr val="ffffff"/>
              </a:solidFill>
              <a:effectLst/>
              <a:uFillTx/>
              <a:latin typeface="Times New Roman"/>
            </a:endParaRPr>
          </a:p>
          <a:p>
            <a:pPr lvl="3" marL="1600200" indent="-228600">
              <a:lnSpc>
                <a:spcPct val="100000"/>
              </a:lnSpc>
              <a:spcBef>
                <a:spcPts val="400"/>
              </a:spcBef>
              <a:buClr>
                <a:srgbClr val="ffffff"/>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Utility dictates prices and services to end-users.</a:t>
            </a:r>
            <a:endParaRPr b="0" lang="en-US" sz="1600" strike="noStrike" u="none">
              <a:solidFill>
                <a:srgbClr val="ffffff"/>
              </a:solidFill>
              <a:effectLst/>
              <a:uFillTx/>
              <a:latin typeface="Times New Roman"/>
            </a:endParaRPr>
          </a:p>
          <a:p>
            <a:pPr lvl="3" marL="1600200" indent="-228600">
              <a:lnSpc>
                <a:spcPct val="100000"/>
              </a:lnSpc>
              <a:spcBef>
                <a:spcPts val="400"/>
              </a:spcBef>
              <a:buClr>
                <a:srgbClr val="ffffff"/>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Government sets rates. Generally leads to price distortion.</a:t>
            </a:r>
            <a:endParaRPr b="0" lang="en-US" sz="1600" strike="noStrike" u="none">
              <a:solidFill>
                <a:srgbClr val="ffffff"/>
              </a:solidFill>
              <a:effectLst/>
              <a:uFillTx/>
              <a:latin typeface="Times New Roman"/>
            </a:endParaRPr>
          </a:p>
          <a:p>
            <a:pPr lvl="3" marL="1600200" indent="-228600">
              <a:lnSpc>
                <a:spcPct val="100000"/>
              </a:lnSpc>
              <a:spcBef>
                <a:spcPts val="400"/>
              </a:spcBef>
              <a:buClr>
                <a:srgbClr val="ffffff"/>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State company generates, transmits, distributes and sells energy.</a:t>
            </a:r>
            <a:endParaRPr b="0" lang="en-US" sz="1600" strike="noStrike" u="none">
              <a:solidFill>
                <a:srgbClr val="ffffff"/>
              </a:solidFill>
              <a:effectLst/>
              <a:uFillTx/>
              <a:latin typeface="Times New Roman"/>
            </a:endParaRPr>
          </a:p>
          <a:p>
            <a:pPr lvl="3" marL="1600200" indent="-228600">
              <a:lnSpc>
                <a:spcPct val="100000"/>
              </a:lnSpc>
              <a:spcBef>
                <a:spcPts val="400"/>
              </a:spcBef>
              <a:buClr>
                <a:srgbClr val="ffffff"/>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Cross-subsidization in the industry. Possibility of wrong price signals sent to market leading to inefficient investments.</a:t>
            </a:r>
            <a:endParaRPr b="0" lang="en-US" sz="1600" strike="noStrike" u="none">
              <a:solidFill>
                <a:srgbClr val="ffffff"/>
              </a:solidFill>
              <a:effectLst/>
              <a:uFillTx/>
              <a:latin typeface="Times New Roman"/>
            </a:endParaRPr>
          </a:p>
          <a:p>
            <a:pPr lvl="3" marL="1600200" indent="-228600">
              <a:lnSpc>
                <a:spcPct val="100000"/>
              </a:lnSpc>
              <a:spcBef>
                <a:spcPts val="400"/>
              </a:spcBef>
              <a:buClr>
                <a:srgbClr val="ffffff"/>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Utility is a tax collecting entity earning income for the government. </a:t>
            </a:r>
            <a:endParaRPr b="0" lang="en-US" sz="1600" strike="noStrike" u="none">
              <a:solidFill>
                <a:srgbClr val="ffffff"/>
              </a:solidFill>
              <a:effectLst/>
              <a:uFillTx/>
              <a:latin typeface="Times New Roman"/>
            </a:endParaRPr>
          </a:p>
          <a:p>
            <a:pPr lvl="3" marL="1600200" indent="-228600">
              <a:lnSpc>
                <a:spcPct val="100000"/>
              </a:lnSpc>
              <a:spcBef>
                <a:spcPts val="400"/>
              </a:spcBef>
              <a:buClr>
                <a:srgbClr val="ffffff"/>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Utility responds to political climate/pressures.</a:t>
            </a:r>
            <a:endParaRPr b="0" lang="en-US" sz="1600" strike="noStrike" u="none">
              <a:solidFill>
                <a:srgbClr val="ffffff"/>
              </a:solidFill>
              <a:effectLst/>
              <a:uFillTx/>
              <a:latin typeface="Times New Roman"/>
            </a:endParaRPr>
          </a:p>
          <a:p>
            <a:pPr lvl="3" marL="1600200" indent="-228600">
              <a:lnSpc>
                <a:spcPct val="100000"/>
              </a:lnSpc>
              <a:spcBef>
                <a:spcPts val="400"/>
              </a:spcBef>
              <a:buClr>
                <a:srgbClr val="ffffff"/>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Political rather than professional appointment of utility management.</a:t>
            </a:r>
            <a:endParaRPr b="0" lang="en-US" sz="1600" strike="noStrike" u="none">
              <a:solidFill>
                <a:srgbClr val="ffffff"/>
              </a:solidFill>
              <a:effectLst/>
              <a:uFillTx/>
              <a:latin typeface="Times New Roman"/>
            </a:endParaRPr>
          </a:p>
          <a:p>
            <a:pPr lvl="3" marL="1600200" indent="-228600">
              <a:lnSpc>
                <a:spcPct val="100000"/>
              </a:lnSpc>
              <a:spcBef>
                <a:spcPts val="400"/>
              </a:spcBef>
              <a:buClr>
                <a:srgbClr val="ffffff"/>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Less than fully  independent regulator</a:t>
            </a:r>
            <a:endParaRPr b="0" lang="en-US" sz="1600" strike="noStrike" u="none">
              <a:solidFill>
                <a:srgbClr val="ffffff"/>
              </a:solidFill>
              <a:effectLst/>
              <a:uFillTx/>
              <a:latin typeface="Times New Roman"/>
            </a:endParaRPr>
          </a:p>
          <a:p>
            <a:pPr lvl="3" marL="1600200" indent="-228600">
              <a:lnSpc>
                <a:spcPct val="100000"/>
              </a:lnSpc>
              <a:spcBef>
                <a:spcPts val="400"/>
              </a:spcBef>
              <a:buClr>
                <a:srgbClr val="ffffff"/>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No customer choice</a:t>
            </a:r>
            <a:endParaRPr b="0" lang="en-US" sz="1600" strike="noStrike" u="none">
              <a:solidFill>
                <a:srgbClr val="ffffff"/>
              </a:solidFill>
              <a:effectLst/>
              <a:uFillTx/>
              <a:latin typeface="Times New Roman"/>
            </a:endParaRPr>
          </a:p>
        </p:txBody>
      </p:sp>
      <p:graphicFrame>
        <p:nvGraphicFramePr>
          <p:cNvPr id="303" name=""/>
          <p:cNvGraphicFramePr/>
          <p:nvPr/>
        </p:nvGraphicFramePr>
        <p:xfrm>
          <a:off x="8547120" y="0"/>
          <a:ext cx="595440" cy="587520"/>
        </p:xfrm>
        <a:graphic>
          <a:graphicData uri="http://schemas.openxmlformats.org/presentationml/2006/ole">
            <p:oleObj r:id="rId1" spid="">
              <p:embed/>
              <p:pic>
                <p:nvPicPr>
                  <p:cNvPr id="304" name="" descr=""/>
                  <p:cNvPicPr/>
                  <p:nvPr/>
                </p:nvPicPr>
                <p:blipFill>
                  <a:blip r:embed="rId2"/>
                  <a:stretch/>
                </p:blipFill>
                <p:spPr>
                  <a:xfrm>
                    <a:off x="8547120" y="0"/>
                    <a:ext cx="595440" cy="587520"/>
                  </a:xfrm>
                  <a:prstGeom prst="rect">
                    <a:avLst/>
                  </a:prstGeom>
                  <a:noFill/>
                  <a:ln w="0">
                    <a:noFill/>
                  </a:ln>
                </p:spPr>
              </p:pic>
            </p:oleObj>
          </a:graphicData>
        </a:graphic>
      </p:graphicFrame>
      <p:sp>
        <p:nvSpPr>
          <p:cNvPr id="305" name=""/>
          <p:cNvSpPr/>
          <p:nvPr/>
        </p:nvSpPr>
        <p:spPr>
          <a:xfrm>
            <a:off x="343440" y="771480"/>
            <a:ext cx="13993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DESCRIPTION</a:t>
            </a:r>
            <a:endParaRPr b="0" lang="en-US" sz="1400" strike="noStrike" u="none">
              <a:solidFill>
                <a:srgbClr val="ffffff"/>
              </a:solidFill>
              <a:effectLst/>
              <a:uFillTx/>
              <a:latin typeface="Times New Roman"/>
            </a:endParaRPr>
          </a:p>
        </p:txBody>
      </p:sp>
      <p:sp>
        <p:nvSpPr>
          <p:cNvPr id="306" name=""/>
          <p:cNvSpPr/>
          <p:nvPr/>
        </p:nvSpPr>
        <p:spPr>
          <a:xfrm>
            <a:off x="431640" y="1050840"/>
            <a:ext cx="8013960" cy="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 name="PlaceHolder 3"/>
          <p:cNvSpPr>
            <a:spLocks noGrp="1"/>
          </p:cNvSpPr>
          <p:nvPr>
            <p:ph type="sldNum" idx="3"/>
          </p:nvPr>
        </p:nvSpPr>
        <p:spPr/>
        <p:txBody>
          <a:bodyPr/>
          <a:p>
            <a:fld id="{2080F21B-9A5C-488B-BAC8-B7515D57AFFA}"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307" name=""/>
          <p:cNvSpPr/>
          <p:nvPr/>
        </p:nvSpPr>
        <p:spPr>
          <a:xfrm>
            <a:off x="358920" y="2149560"/>
            <a:ext cx="6248160" cy="3565440"/>
          </a:xfrm>
          <a:prstGeom prst="rect">
            <a:avLst/>
          </a:prstGeom>
          <a:solidFill>
            <a:srgbClr val="dddddd"/>
          </a:solidFill>
          <a:ln cap="sq" w="28440">
            <a:solidFill>
              <a:srgbClr val="80808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08" name=""/>
          <p:cNvSpPr/>
          <p:nvPr/>
        </p:nvSpPr>
        <p:spPr>
          <a:xfrm>
            <a:off x="358920" y="685800"/>
            <a:ext cx="8076960" cy="58104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00"/>
                </a:solidFill>
                <a:effectLst/>
                <a:uFillTx/>
                <a:latin typeface="Arial"/>
              </a:rPr>
              <a:t>Currently the structure of electric industries worldwide is generally that of a vertically integrated regional or national monopoly.</a:t>
            </a:r>
            <a:endParaRPr b="0" lang="en-US" sz="1800" strike="noStrike" u="none">
              <a:solidFill>
                <a:srgbClr val="ffffff"/>
              </a:solidFill>
              <a:effectLst/>
              <a:uFillTx/>
              <a:latin typeface="Times New Roman"/>
            </a:endParaRPr>
          </a:p>
        </p:txBody>
      </p:sp>
      <p:sp>
        <p:nvSpPr>
          <p:cNvPr id="309" name=""/>
          <p:cNvSpPr/>
          <p:nvPr/>
        </p:nvSpPr>
        <p:spPr>
          <a:xfrm>
            <a:off x="355320" y="1839960"/>
            <a:ext cx="35982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VERTICALLY INTEGRATED MONOPOLY</a:t>
            </a:r>
            <a:endParaRPr b="0" lang="en-US" sz="1400" strike="noStrike" u="none">
              <a:solidFill>
                <a:srgbClr val="ffffff"/>
              </a:solidFill>
              <a:effectLst/>
              <a:uFillTx/>
              <a:latin typeface="Times New Roman"/>
            </a:endParaRPr>
          </a:p>
        </p:txBody>
      </p:sp>
      <p:pic>
        <p:nvPicPr>
          <p:cNvPr id="310" name="" descr=""/>
          <p:cNvPicPr/>
          <p:nvPr/>
        </p:nvPicPr>
        <p:blipFill>
          <a:blip r:embed="rId1"/>
          <a:stretch/>
        </p:blipFill>
        <p:spPr>
          <a:xfrm>
            <a:off x="762120" y="2438280"/>
            <a:ext cx="1479600" cy="533520"/>
          </a:xfrm>
          <a:prstGeom prst="rect">
            <a:avLst/>
          </a:prstGeom>
          <a:noFill/>
          <a:ln w="0">
            <a:noFill/>
          </a:ln>
        </p:spPr>
      </p:pic>
      <p:pic>
        <p:nvPicPr>
          <p:cNvPr id="311" name="" descr=""/>
          <p:cNvPicPr/>
          <p:nvPr/>
        </p:nvPicPr>
        <p:blipFill>
          <a:blip r:embed="rId2"/>
          <a:stretch/>
        </p:blipFill>
        <p:spPr>
          <a:xfrm>
            <a:off x="762120" y="3695760"/>
            <a:ext cx="1479600" cy="533520"/>
          </a:xfrm>
          <a:prstGeom prst="rect">
            <a:avLst/>
          </a:prstGeom>
          <a:noFill/>
          <a:ln w="0">
            <a:noFill/>
          </a:ln>
        </p:spPr>
      </p:pic>
      <p:pic>
        <p:nvPicPr>
          <p:cNvPr id="312" name="" descr=""/>
          <p:cNvPicPr/>
          <p:nvPr/>
        </p:nvPicPr>
        <p:blipFill>
          <a:blip r:embed="rId3"/>
          <a:stretch/>
        </p:blipFill>
        <p:spPr>
          <a:xfrm>
            <a:off x="762120" y="4952880"/>
            <a:ext cx="1479600" cy="533520"/>
          </a:xfrm>
          <a:prstGeom prst="rect">
            <a:avLst/>
          </a:prstGeom>
          <a:noFill/>
          <a:ln w="0">
            <a:noFill/>
          </a:ln>
        </p:spPr>
      </p:pic>
      <p:grpSp>
        <p:nvGrpSpPr>
          <p:cNvPr id="313" name=""/>
          <p:cNvGrpSpPr/>
          <p:nvPr/>
        </p:nvGrpSpPr>
        <p:grpSpPr>
          <a:xfrm>
            <a:off x="2666880" y="3809880"/>
            <a:ext cx="1474920" cy="536400"/>
            <a:chOff x="2666880" y="3809880"/>
            <a:chExt cx="1474920" cy="536400"/>
          </a:xfrm>
        </p:grpSpPr>
        <p:grpSp>
          <p:nvGrpSpPr>
            <p:cNvPr id="314" name=""/>
            <p:cNvGrpSpPr/>
            <p:nvPr/>
          </p:nvGrpSpPr>
          <p:grpSpPr>
            <a:xfrm>
              <a:off x="2666880" y="3809880"/>
              <a:ext cx="783360" cy="535320"/>
              <a:chOff x="2666880" y="3809880"/>
              <a:chExt cx="783360" cy="535320"/>
            </a:xfrm>
          </p:grpSpPr>
          <p:sp>
            <p:nvSpPr>
              <p:cNvPr id="315" name=""/>
              <p:cNvSpPr/>
              <p:nvPr/>
            </p:nvSpPr>
            <p:spPr>
              <a:xfrm>
                <a:off x="2667960" y="3809880"/>
                <a:ext cx="781200" cy="534600"/>
              </a:xfrm>
              <a:prstGeom prst="rect">
                <a:avLst/>
              </a:prstGeom>
              <a:solidFill>
                <a:srgbClr val="8080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16" name=""/>
              <p:cNvSpPr/>
              <p:nvPr/>
            </p:nvSpPr>
            <p:spPr>
              <a:xfrm>
                <a:off x="2666880" y="4215960"/>
                <a:ext cx="783360" cy="129240"/>
              </a:xfrm>
              <a:custGeom>
                <a:avLst/>
                <a:gdLst/>
                <a:ahLst/>
                <a:rect l="l" t="t" r="r" b="b"/>
                <a:pathLst>
                  <a:path w="3053" h="762">
                    <a:moveTo>
                      <a:pt x="0" y="196"/>
                    </a:moveTo>
                    <a:lnTo>
                      <a:pt x="640" y="34"/>
                    </a:lnTo>
                    <a:lnTo>
                      <a:pt x="776" y="16"/>
                    </a:lnTo>
                    <a:lnTo>
                      <a:pt x="992" y="0"/>
                    </a:lnTo>
                    <a:lnTo>
                      <a:pt x="1416" y="21"/>
                    </a:lnTo>
                    <a:lnTo>
                      <a:pt x="1890" y="53"/>
                    </a:lnTo>
                    <a:lnTo>
                      <a:pt x="1931" y="67"/>
                    </a:lnTo>
                    <a:lnTo>
                      <a:pt x="1974" y="88"/>
                    </a:lnTo>
                    <a:lnTo>
                      <a:pt x="2039" y="115"/>
                    </a:lnTo>
                    <a:lnTo>
                      <a:pt x="2143" y="162"/>
                    </a:lnTo>
                    <a:lnTo>
                      <a:pt x="2338" y="196"/>
                    </a:lnTo>
                    <a:lnTo>
                      <a:pt x="2563" y="216"/>
                    </a:lnTo>
                    <a:lnTo>
                      <a:pt x="2835" y="208"/>
                    </a:lnTo>
                    <a:lnTo>
                      <a:pt x="3053" y="157"/>
                    </a:lnTo>
                    <a:lnTo>
                      <a:pt x="3053" y="762"/>
                    </a:lnTo>
                    <a:lnTo>
                      <a:pt x="0" y="762"/>
                    </a:lnTo>
                    <a:lnTo>
                      <a:pt x="0" y="196"/>
                    </a:lnTo>
                    <a:close/>
                  </a:path>
                </a:pathLst>
              </a:custGeom>
              <a:solidFill>
                <a:srgbClr val="804000"/>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317" name=""/>
            <p:cNvSpPr/>
            <p:nvPr/>
          </p:nvSpPr>
          <p:spPr>
            <a:xfrm>
              <a:off x="2815560" y="3878280"/>
              <a:ext cx="633600" cy="137520"/>
            </a:xfrm>
            <a:custGeom>
              <a:avLst/>
              <a:gdLst/>
              <a:ahLst/>
              <a:rect l="l" t="t" r="r" b="b"/>
              <a:pathLst>
                <a:path w="2469" h="810">
                  <a:moveTo>
                    <a:pt x="0" y="810"/>
                  </a:moveTo>
                  <a:lnTo>
                    <a:pt x="1497" y="12"/>
                  </a:lnTo>
                  <a:lnTo>
                    <a:pt x="2469" y="0"/>
                  </a:lnTo>
                </a:path>
              </a:pathLst>
            </a:custGeom>
            <a:noFill/>
            <a:ln w="3240">
              <a:solidFill>
                <a:srgbClr val="a0a0a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318" name=""/>
            <p:cNvGrpSpPr/>
            <p:nvPr/>
          </p:nvGrpSpPr>
          <p:grpSpPr>
            <a:xfrm>
              <a:off x="2668680" y="3840480"/>
              <a:ext cx="783360" cy="201600"/>
              <a:chOff x="2668680" y="3840480"/>
              <a:chExt cx="783360" cy="201600"/>
            </a:xfrm>
          </p:grpSpPr>
          <p:grpSp>
            <p:nvGrpSpPr>
              <p:cNvPr id="319" name=""/>
              <p:cNvGrpSpPr/>
              <p:nvPr/>
            </p:nvGrpSpPr>
            <p:grpSpPr>
              <a:xfrm>
                <a:off x="2668680" y="3982320"/>
                <a:ext cx="783360" cy="59760"/>
                <a:chOff x="2668680" y="3982320"/>
                <a:chExt cx="783360" cy="59760"/>
              </a:xfrm>
            </p:grpSpPr>
            <p:sp>
              <p:nvSpPr>
                <p:cNvPr id="320" name=""/>
                <p:cNvSpPr/>
                <p:nvPr/>
              </p:nvSpPr>
              <p:spPr>
                <a:xfrm>
                  <a:off x="2668680" y="3985920"/>
                  <a:ext cx="783360" cy="56160"/>
                </a:xfrm>
                <a:custGeom>
                  <a:avLst/>
                  <a:gdLst/>
                  <a:ahLst/>
                  <a:rect l="l" t="t" r="r" b="b"/>
                  <a:pathLst>
                    <a:path w="3054" h="331">
                      <a:moveTo>
                        <a:pt x="0" y="145"/>
                      </a:moveTo>
                      <a:lnTo>
                        <a:pt x="712" y="0"/>
                      </a:lnTo>
                      <a:lnTo>
                        <a:pt x="3054" y="331"/>
                      </a:lnTo>
                    </a:path>
                  </a:pathLst>
                </a:custGeom>
                <a:noFill/>
                <a:ln w="3240">
                  <a:solidFill>
                    <a:srgbClr val="a0a0a0"/>
                  </a:solidFill>
                  <a:round/>
                </a:ln>
              </p:spPr>
              <p:style>
                <a:lnRef idx="0"/>
                <a:fillRef idx="0"/>
                <a:effectRef idx="0"/>
                <a:fontRef idx="minor"/>
              </p:style>
              <p:txBody>
                <a:bodyPr lIns="90000" rIns="90000" tIns="9360" bIns="9360" anchor="t">
                  <a:noAutofit/>
                </a:bodyPr>
                <a:p>
                  <a:endParaRPr b="0" lang="en-US" sz="2400" strike="noStrike" u="none">
                    <a:solidFill>
                      <a:srgbClr val="ffffff"/>
                    </a:solidFill>
                    <a:effectLst/>
                    <a:uFillTx/>
                    <a:latin typeface="Times New Roman"/>
                  </a:endParaRPr>
                </a:p>
              </p:txBody>
            </p:sp>
            <p:sp>
              <p:nvSpPr>
                <p:cNvPr id="321" name=""/>
                <p:cNvSpPr/>
                <p:nvPr/>
              </p:nvSpPr>
              <p:spPr>
                <a:xfrm>
                  <a:off x="2668680" y="3995280"/>
                  <a:ext cx="783360" cy="39600"/>
                </a:xfrm>
                <a:custGeom>
                  <a:avLst/>
                  <a:gdLst/>
                  <a:ahLst/>
                  <a:rect l="l" t="t" r="r" b="b"/>
                  <a:pathLst>
                    <a:path w="3053" h="239">
                      <a:moveTo>
                        <a:pt x="0" y="160"/>
                      </a:moveTo>
                      <a:lnTo>
                        <a:pt x="711" y="0"/>
                      </a:lnTo>
                      <a:lnTo>
                        <a:pt x="1115" y="73"/>
                      </a:lnTo>
                      <a:lnTo>
                        <a:pt x="3053" y="239"/>
                      </a:lnTo>
                    </a:path>
                  </a:pathLst>
                </a:custGeom>
                <a:noFill/>
                <a:ln w="3240">
                  <a:solidFill>
                    <a:srgbClr val="a0a0a0"/>
                  </a:solidFill>
                  <a:round/>
                </a:ln>
              </p:spPr>
              <p:style>
                <a:lnRef idx="0"/>
                <a:fillRef idx="0"/>
                <a:effectRef idx="0"/>
                <a:fontRef idx="minor"/>
              </p:style>
              <p:txBody>
                <a:bodyPr lIns="90000" rIns="90000" tIns="-7200" bIns="-7200" anchor="t">
                  <a:noAutofit/>
                </a:bodyPr>
                <a:p>
                  <a:endParaRPr b="0" lang="en-US" sz="2400" strike="noStrike" u="none">
                    <a:solidFill>
                      <a:srgbClr val="ffffff"/>
                    </a:solidFill>
                    <a:effectLst/>
                    <a:uFillTx/>
                    <a:latin typeface="Times New Roman"/>
                  </a:endParaRPr>
                </a:p>
              </p:txBody>
            </p:sp>
            <p:sp>
              <p:nvSpPr>
                <p:cNvPr id="322" name=""/>
                <p:cNvSpPr/>
                <p:nvPr/>
              </p:nvSpPr>
              <p:spPr>
                <a:xfrm>
                  <a:off x="2668680" y="3982320"/>
                  <a:ext cx="783360" cy="44640"/>
                </a:xfrm>
                <a:custGeom>
                  <a:avLst/>
                  <a:gdLst/>
                  <a:ahLst/>
                  <a:rect l="l" t="t" r="r" b="b"/>
                  <a:pathLst>
                    <a:path w="3053" h="259">
                      <a:moveTo>
                        <a:pt x="3053" y="147"/>
                      </a:moveTo>
                      <a:lnTo>
                        <a:pt x="2233" y="0"/>
                      </a:lnTo>
                      <a:lnTo>
                        <a:pt x="0" y="259"/>
                      </a:lnTo>
                    </a:path>
                  </a:pathLst>
                </a:custGeom>
                <a:noFill/>
                <a:ln w="3240">
                  <a:solidFill>
                    <a:srgbClr val="a0a0a0"/>
                  </a:solidFill>
                  <a:round/>
                </a:ln>
              </p:spPr>
              <p:style>
                <a:lnRef idx="0"/>
                <a:fillRef idx="0"/>
                <a:effectRef idx="0"/>
                <a:fontRef idx="minor"/>
              </p:style>
              <p:txBody>
                <a:bodyPr lIns="90000" rIns="90000" tIns="-2160" bIns="-2160" anchor="t">
                  <a:noAutofit/>
                </a:bodyPr>
                <a:p>
                  <a:endParaRPr b="0" lang="en-US" sz="2400" strike="noStrike" u="none">
                    <a:solidFill>
                      <a:srgbClr val="ffffff"/>
                    </a:solidFill>
                    <a:effectLst/>
                    <a:uFillTx/>
                    <a:latin typeface="Times New Roman"/>
                  </a:endParaRPr>
                </a:p>
              </p:txBody>
            </p:sp>
            <p:sp>
              <p:nvSpPr>
                <p:cNvPr id="323" name=""/>
                <p:cNvSpPr/>
                <p:nvPr/>
              </p:nvSpPr>
              <p:spPr>
                <a:xfrm>
                  <a:off x="2668680" y="3992400"/>
                  <a:ext cx="783360" cy="42840"/>
                </a:xfrm>
                <a:custGeom>
                  <a:avLst/>
                  <a:gdLst/>
                  <a:ahLst/>
                  <a:rect l="l" t="t" r="r" b="b"/>
                  <a:pathLst>
                    <a:path w="3054" h="257">
                      <a:moveTo>
                        <a:pt x="3054" y="128"/>
                      </a:moveTo>
                      <a:lnTo>
                        <a:pt x="2239" y="0"/>
                      </a:lnTo>
                      <a:lnTo>
                        <a:pt x="1057" y="129"/>
                      </a:lnTo>
                      <a:lnTo>
                        <a:pt x="0" y="257"/>
                      </a:lnTo>
                    </a:path>
                  </a:pathLst>
                </a:custGeom>
                <a:noFill/>
                <a:ln w="3240">
                  <a:solidFill>
                    <a:srgbClr val="a0a0a0"/>
                  </a:solidFill>
                  <a:round/>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324" name=""/>
                <p:cNvSpPr/>
                <p:nvPr/>
              </p:nvSpPr>
              <p:spPr>
                <a:xfrm>
                  <a:off x="2668680" y="3998520"/>
                  <a:ext cx="783360" cy="41760"/>
                </a:xfrm>
                <a:custGeom>
                  <a:avLst/>
                  <a:gdLst/>
                  <a:ahLst/>
                  <a:rect l="l" t="t" r="r" b="b"/>
                  <a:pathLst>
                    <a:path w="3054" h="249">
                      <a:moveTo>
                        <a:pt x="0" y="249"/>
                      </a:moveTo>
                      <a:lnTo>
                        <a:pt x="1475" y="0"/>
                      </a:lnTo>
                      <a:lnTo>
                        <a:pt x="1893" y="89"/>
                      </a:lnTo>
                      <a:lnTo>
                        <a:pt x="3054" y="162"/>
                      </a:lnTo>
                    </a:path>
                  </a:pathLst>
                </a:custGeom>
                <a:noFill/>
                <a:ln w="3240">
                  <a:solidFill>
                    <a:srgbClr val="a0a0a0"/>
                  </a:solidFill>
                  <a:round/>
                </a:ln>
              </p:spPr>
              <p:style>
                <a:lnRef idx="0"/>
                <a:fillRef idx="0"/>
                <a:effectRef idx="0"/>
                <a:fontRef idx="minor"/>
              </p:style>
              <p:txBody>
                <a:bodyPr lIns="90000" rIns="90000" tIns="-5040" bIns="-5040" anchor="t">
                  <a:noAutofit/>
                </a:bodyPr>
                <a:p>
                  <a:endParaRPr b="0" lang="en-US" sz="2400" strike="noStrike" u="none">
                    <a:solidFill>
                      <a:srgbClr val="ffffff"/>
                    </a:solidFill>
                    <a:effectLst/>
                    <a:uFillTx/>
                    <a:latin typeface="Times New Roman"/>
                  </a:endParaRPr>
                </a:p>
              </p:txBody>
            </p:sp>
            <p:sp>
              <p:nvSpPr>
                <p:cNvPr id="325" name=""/>
                <p:cNvSpPr/>
                <p:nvPr/>
              </p:nvSpPr>
              <p:spPr>
                <a:xfrm>
                  <a:off x="2668680" y="3989160"/>
                  <a:ext cx="783360" cy="43560"/>
                </a:xfrm>
                <a:custGeom>
                  <a:avLst/>
                  <a:gdLst/>
                  <a:ahLst/>
                  <a:rect l="l" t="t" r="r" b="b"/>
                  <a:pathLst>
                    <a:path w="3053" h="258">
                      <a:moveTo>
                        <a:pt x="0" y="243"/>
                      </a:moveTo>
                      <a:lnTo>
                        <a:pt x="1060" y="91"/>
                      </a:lnTo>
                      <a:lnTo>
                        <a:pt x="1464" y="0"/>
                      </a:lnTo>
                      <a:lnTo>
                        <a:pt x="1904" y="91"/>
                      </a:lnTo>
                      <a:lnTo>
                        <a:pt x="3053" y="258"/>
                      </a:lnTo>
                    </a:path>
                  </a:pathLst>
                </a:custGeom>
                <a:noFill/>
                <a:ln w="3240">
                  <a:solidFill>
                    <a:srgbClr val="a0a0a0"/>
                  </a:solidFill>
                  <a:round/>
                </a:ln>
              </p:spPr>
              <p:style>
                <a:lnRef idx="0"/>
                <a:fillRef idx="0"/>
                <a:effectRef idx="0"/>
                <a:fontRef idx="minor"/>
              </p:style>
              <p:txBody>
                <a:bodyPr lIns="90000" rIns="90000" tIns="-3240" bIns="-3240" anchor="t">
                  <a:noAutofit/>
                </a:bodyPr>
                <a:p>
                  <a:endParaRPr b="0" lang="en-US" sz="2400" strike="noStrike" u="none">
                    <a:solidFill>
                      <a:srgbClr val="ffffff"/>
                    </a:solidFill>
                    <a:effectLst/>
                    <a:uFillTx/>
                    <a:latin typeface="Times New Roman"/>
                  </a:endParaRPr>
                </a:p>
              </p:txBody>
            </p:sp>
          </p:grpSp>
          <p:sp>
            <p:nvSpPr>
              <p:cNvPr id="326" name=""/>
              <p:cNvSpPr/>
              <p:nvPr/>
            </p:nvSpPr>
            <p:spPr>
              <a:xfrm>
                <a:off x="2785320" y="3840480"/>
                <a:ext cx="663480" cy="83520"/>
              </a:xfrm>
              <a:custGeom>
                <a:avLst/>
                <a:gdLst/>
                <a:ahLst/>
                <a:rect l="l" t="t" r="r" b="b"/>
                <a:pathLst>
                  <a:path w="2586" h="491">
                    <a:moveTo>
                      <a:pt x="0" y="491"/>
                    </a:moveTo>
                    <a:lnTo>
                      <a:pt x="366" y="237"/>
                    </a:lnTo>
                    <a:lnTo>
                      <a:pt x="2586" y="0"/>
                    </a:lnTo>
                  </a:path>
                </a:pathLst>
              </a:custGeom>
              <a:noFill/>
              <a:ln w="3240">
                <a:solidFill>
                  <a:srgbClr val="a0a0a0"/>
                </a:solidFill>
                <a:round/>
              </a:ln>
            </p:spPr>
            <p:style>
              <a:lnRef idx="0"/>
              <a:fillRef idx="0"/>
              <a:effectRef idx="0"/>
              <a:fontRef idx="minor"/>
            </p:style>
            <p:txBody>
              <a:bodyPr lIns="90000" rIns="90000" tIns="36720" bIns="36720" anchor="t">
                <a:noAutofit/>
              </a:bodyPr>
              <a:p>
                <a:endParaRPr b="0" lang="en-US" sz="2400" strike="noStrike" u="none">
                  <a:solidFill>
                    <a:srgbClr val="ffffff"/>
                  </a:solidFill>
                  <a:effectLst/>
                  <a:uFillTx/>
                  <a:latin typeface="Times New Roman"/>
                </a:endParaRPr>
              </a:p>
            </p:txBody>
          </p:sp>
        </p:grpSp>
        <p:grpSp>
          <p:nvGrpSpPr>
            <p:cNvPr id="327" name=""/>
            <p:cNvGrpSpPr/>
            <p:nvPr/>
          </p:nvGrpSpPr>
          <p:grpSpPr>
            <a:xfrm>
              <a:off x="2752920" y="3876840"/>
              <a:ext cx="573120" cy="352800"/>
              <a:chOff x="2752920" y="3876840"/>
              <a:chExt cx="573120" cy="352800"/>
            </a:xfrm>
          </p:grpSpPr>
          <p:grpSp>
            <p:nvGrpSpPr>
              <p:cNvPr id="328" name=""/>
              <p:cNvGrpSpPr/>
              <p:nvPr/>
            </p:nvGrpSpPr>
            <p:grpSpPr>
              <a:xfrm>
                <a:off x="2968920" y="4091400"/>
                <a:ext cx="164880" cy="63720"/>
                <a:chOff x="2968920" y="4091400"/>
                <a:chExt cx="164880" cy="63720"/>
              </a:xfrm>
            </p:grpSpPr>
            <p:sp>
              <p:nvSpPr>
                <p:cNvPr id="329" name=""/>
                <p:cNvSpPr/>
                <p:nvPr/>
              </p:nvSpPr>
              <p:spPr>
                <a:xfrm>
                  <a:off x="2968920" y="4152240"/>
                  <a:ext cx="164880" cy="2880"/>
                </a:xfrm>
                <a:custGeom>
                  <a:avLst/>
                  <a:gdLst/>
                  <a:ahLst/>
                  <a:rect l="l" t="t" r="r" b="b"/>
                  <a:pathLst>
                    <a:path w="642" h="17">
                      <a:moveTo>
                        <a:pt x="0" y="0"/>
                      </a:moveTo>
                      <a:lnTo>
                        <a:pt x="642" y="0"/>
                      </a:lnTo>
                      <a:lnTo>
                        <a:pt x="477" y="17"/>
                      </a:lnTo>
                      <a:lnTo>
                        <a:pt x="183" y="17"/>
                      </a:lnTo>
                      <a:lnTo>
                        <a:pt x="0" y="0"/>
                      </a:lnTo>
                    </a:path>
                  </a:pathLst>
                </a:custGeom>
                <a:noFill/>
                <a:ln w="3240">
                  <a:solidFill>
                    <a:srgbClr val="606060"/>
                  </a:solidFill>
                  <a:round/>
                </a:ln>
              </p:spPr>
              <p:style>
                <a:lnRef idx="0"/>
                <a:fillRef idx="0"/>
                <a:effectRef idx="0"/>
                <a:fontRef idx="minor"/>
              </p:style>
              <p:txBody>
                <a:bodyPr lIns="90000" rIns="90000" tIns="-43920" bIns="-43920" anchor="t">
                  <a:noAutofit/>
                </a:bodyPr>
                <a:p>
                  <a:endParaRPr b="0" lang="en-US" sz="2400" strike="noStrike" u="none">
                    <a:solidFill>
                      <a:srgbClr val="ffffff"/>
                    </a:solidFill>
                    <a:effectLst/>
                    <a:uFillTx/>
                    <a:latin typeface="Times New Roman"/>
                  </a:endParaRPr>
                </a:p>
              </p:txBody>
            </p:sp>
            <p:sp>
              <p:nvSpPr>
                <p:cNvPr id="330" name=""/>
                <p:cNvSpPr/>
                <p:nvPr/>
              </p:nvSpPr>
              <p:spPr>
                <a:xfrm>
                  <a:off x="2983320" y="4091400"/>
                  <a:ext cx="131040" cy="2880"/>
                </a:xfrm>
                <a:custGeom>
                  <a:avLst/>
                  <a:gdLst/>
                  <a:ahLst/>
                  <a:rect l="l" t="t" r="r" b="b"/>
                  <a:pathLst>
                    <a:path w="513" h="19">
                      <a:moveTo>
                        <a:pt x="0" y="19"/>
                      </a:moveTo>
                      <a:lnTo>
                        <a:pt x="127" y="0"/>
                      </a:lnTo>
                      <a:lnTo>
                        <a:pt x="513" y="0"/>
                      </a:lnTo>
                      <a:lnTo>
                        <a:pt x="384" y="19"/>
                      </a:lnTo>
                      <a:lnTo>
                        <a:pt x="0" y="19"/>
                      </a:lnTo>
                    </a:path>
                  </a:pathLst>
                </a:custGeom>
                <a:noFill/>
                <a:ln w="3240">
                  <a:solidFill>
                    <a:srgbClr val="606060"/>
                  </a:solidFill>
                  <a:round/>
                </a:ln>
              </p:spPr>
              <p:style>
                <a:lnRef idx="0"/>
                <a:fillRef idx="0"/>
                <a:effectRef idx="0"/>
                <a:fontRef idx="minor"/>
              </p:style>
              <p:txBody>
                <a:bodyPr lIns="90000" rIns="90000" tIns="-43920" bIns="-43920" anchor="t">
                  <a:noAutofit/>
                </a:bodyPr>
                <a:p>
                  <a:endParaRPr b="0" lang="en-US" sz="2400" strike="noStrike" u="none">
                    <a:solidFill>
                      <a:srgbClr val="ffffff"/>
                    </a:solidFill>
                    <a:effectLst/>
                    <a:uFillTx/>
                    <a:latin typeface="Times New Roman"/>
                  </a:endParaRPr>
                </a:p>
              </p:txBody>
            </p:sp>
          </p:grpSp>
          <p:grpSp>
            <p:nvGrpSpPr>
              <p:cNvPr id="331" name=""/>
              <p:cNvGrpSpPr/>
              <p:nvPr/>
            </p:nvGrpSpPr>
            <p:grpSpPr>
              <a:xfrm>
                <a:off x="2954520" y="4091400"/>
                <a:ext cx="201600" cy="138240"/>
                <a:chOff x="2954520" y="4091400"/>
                <a:chExt cx="201600" cy="138240"/>
              </a:xfrm>
            </p:grpSpPr>
            <p:sp>
              <p:nvSpPr>
                <p:cNvPr id="332" name=""/>
                <p:cNvSpPr/>
                <p:nvPr/>
              </p:nvSpPr>
              <p:spPr>
                <a:xfrm flipH="1">
                  <a:off x="2954520" y="4094280"/>
                  <a:ext cx="28800" cy="12960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33" name=""/>
                <p:cNvSpPr/>
                <p:nvPr/>
              </p:nvSpPr>
              <p:spPr>
                <a:xfrm flipH="1">
                  <a:off x="3001680" y="4094280"/>
                  <a:ext cx="14400" cy="12960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34" name=""/>
                <p:cNvSpPr/>
                <p:nvPr/>
              </p:nvSpPr>
              <p:spPr>
                <a:xfrm>
                  <a:off x="3081600" y="4094280"/>
                  <a:ext cx="23400" cy="13536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35" name=""/>
                <p:cNvSpPr/>
                <p:nvPr/>
              </p:nvSpPr>
              <p:spPr>
                <a:xfrm>
                  <a:off x="3114360" y="4091400"/>
                  <a:ext cx="41760" cy="13536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336" name=""/>
              <p:cNvSpPr/>
              <p:nvPr/>
            </p:nvSpPr>
            <p:spPr>
              <a:xfrm flipH="1">
                <a:off x="3011040" y="4094280"/>
                <a:ext cx="75600" cy="57960"/>
              </a:xfrm>
              <a:prstGeom prst="line">
                <a:avLst/>
              </a:prstGeom>
              <a:ln w="3240">
                <a:solidFill>
                  <a:srgbClr val="606060"/>
                </a:solidFill>
                <a:miter/>
              </a:ln>
            </p:spPr>
            <p:style>
              <a:lnRef idx="0"/>
              <a:fillRef idx="0"/>
              <a:effectRef idx="0"/>
              <a:fontRef idx="minor"/>
            </p:style>
            <p:txBody>
              <a:bodyPr lIns="90000" rIns="90000" tIns="11160" bIns="11160" anchor="t">
                <a:noAutofit/>
              </a:bodyPr>
              <a:p>
                <a:endParaRPr b="0" lang="en-US" sz="2400" strike="noStrike" u="none">
                  <a:solidFill>
                    <a:srgbClr val="ffffff"/>
                  </a:solidFill>
                  <a:effectLst/>
                  <a:uFillTx/>
                  <a:latin typeface="Times New Roman"/>
                </a:endParaRPr>
              </a:p>
            </p:txBody>
          </p:sp>
          <p:sp>
            <p:nvSpPr>
              <p:cNvPr id="337" name=""/>
              <p:cNvSpPr/>
              <p:nvPr/>
            </p:nvSpPr>
            <p:spPr>
              <a:xfrm>
                <a:off x="3014280" y="4091400"/>
                <a:ext cx="119880" cy="132480"/>
              </a:xfrm>
              <a:custGeom>
                <a:avLst/>
                <a:gdLst/>
                <a:ahLst/>
                <a:rect l="l" t="t" r="r" b="b"/>
                <a:pathLst>
                  <a:path w="467" h="784">
                    <a:moveTo>
                      <a:pt x="0" y="122"/>
                    </a:moveTo>
                    <a:lnTo>
                      <a:pt x="99" y="0"/>
                    </a:lnTo>
                    <a:lnTo>
                      <a:pt x="467" y="364"/>
                    </a:lnTo>
                    <a:lnTo>
                      <a:pt x="321" y="529"/>
                    </a:lnTo>
                    <a:lnTo>
                      <a:pt x="211" y="784"/>
                    </a:lnTo>
                    <a:lnTo>
                      <a:pt x="99" y="546"/>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38" name=""/>
              <p:cNvSpPr/>
              <p:nvPr/>
            </p:nvSpPr>
            <p:spPr>
              <a:xfrm>
                <a:off x="3016080" y="4184280"/>
                <a:ext cx="51120" cy="39600"/>
              </a:xfrm>
              <a:custGeom>
                <a:avLst/>
                <a:gdLst/>
                <a:ahLst/>
                <a:rect l="l" t="t" r="r" b="b"/>
                <a:pathLst>
                  <a:path w="203" h="238">
                    <a:moveTo>
                      <a:pt x="0" y="0"/>
                    </a:moveTo>
                    <a:lnTo>
                      <a:pt x="91" y="238"/>
                    </a:lnTo>
                    <a:lnTo>
                      <a:pt x="203" y="0"/>
                    </a:lnTo>
                  </a:path>
                </a:pathLst>
              </a:custGeom>
              <a:noFill/>
              <a:ln w="3240">
                <a:solidFill>
                  <a:srgbClr val="606060"/>
                </a:solidFill>
                <a:round/>
              </a:ln>
            </p:spPr>
            <p:style>
              <a:lnRef idx="0"/>
              <a:fillRef idx="0"/>
              <a:effectRef idx="0"/>
              <a:fontRef idx="minor"/>
            </p:style>
            <p:txBody>
              <a:bodyPr lIns="90000" rIns="90000" tIns="-7200" bIns="-7200" anchor="t">
                <a:noAutofit/>
              </a:bodyPr>
              <a:p>
                <a:endParaRPr b="0" lang="en-US" sz="2400" strike="noStrike" u="none">
                  <a:solidFill>
                    <a:srgbClr val="ffffff"/>
                  </a:solidFill>
                  <a:effectLst/>
                  <a:uFillTx/>
                  <a:latin typeface="Times New Roman"/>
                </a:endParaRPr>
              </a:p>
            </p:txBody>
          </p:sp>
          <p:sp>
            <p:nvSpPr>
              <p:cNvPr id="339" name=""/>
              <p:cNvSpPr/>
              <p:nvPr/>
            </p:nvSpPr>
            <p:spPr>
              <a:xfrm>
                <a:off x="2961720" y="4094280"/>
                <a:ext cx="123120" cy="126360"/>
              </a:xfrm>
              <a:custGeom>
                <a:avLst/>
                <a:gdLst/>
                <a:ahLst/>
                <a:rect l="l" t="t" r="r" b="b"/>
                <a:pathLst>
                  <a:path w="477" h="746">
                    <a:moveTo>
                      <a:pt x="62" y="746"/>
                    </a:moveTo>
                    <a:lnTo>
                      <a:pt x="0" y="562"/>
                    </a:lnTo>
                    <a:lnTo>
                      <a:pt x="118" y="435"/>
                    </a:lnTo>
                    <a:lnTo>
                      <a:pt x="26" y="346"/>
                    </a:lnTo>
                    <a:lnTo>
                      <a:pt x="374" y="0"/>
                    </a:lnTo>
                    <a:lnTo>
                      <a:pt x="477" y="104"/>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40" name=""/>
              <p:cNvSpPr/>
              <p:nvPr/>
            </p:nvSpPr>
            <p:spPr>
              <a:xfrm>
                <a:off x="2963880" y="4184280"/>
                <a:ext cx="179280" cy="720"/>
              </a:xfrm>
              <a:prstGeom prst="line">
                <a:avLst/>
              </a:prstGeom>
              <a:ln w="3240">
                <a:solidFill>
                  <a:srgbClr val="606060"/>
                </a:solidFill>
                <a:miter/>
              </a:ln>
            </p:spPr>
            <p:style>
              <a:lnRef idx="0"/>
              <a:fillRef idx="0"/>
              <a:effectRef idx="0"/>
              <a:fontRef idx="minor"/>
            </p:style>
            <p:txBody>
              <a:bodyPr lIns="90000" rIns="90000" tIns="-46080" bIns="-46080" anchor="t">
                <a:noAutofit/>
              </a:bodyPr>
              <a:p>
                <a:endParaRPr b="0" lang="en-US" sz="2400" strike="noStrike" u="none">
                  <a:solidFill>
                    <a:srgbClr val="ffffff"/>
                  </a:solidFill>
                  <a:effectLst/>
                  <a:uFillTx/>
                  <a:latin typeface="Times New Roman"/>
                </a:endParaRPr>
              </a:p>
            </p:txBody>
          </p:sp>
          <p:sp>
            <p:nvSpPr>
              <p:cNvPr id="341" name=""/>
              <p:cNvSpPr/>
              <p:nvPr/>
            </p:nvSpPr>
            <p:spPr>
              <a:xfrm>
                <a:off x="3001680" y="4131000"/>
                <a:ext cx="37800" cy="720"/>
              </a:xfrm>
              <a:prstGeom prst="line">
                <a:avLst/>
              </a:prstGeom>
              <a:ln w="3240">
                <a:solidFill>
                  <a:srgbClr val="606060"/>
                </a:solidFill>
                <a:miter/>
              </a:ln>
            </p:spPr>
            <p:style>
              <a:lnRef idx="0"/>
              <a:fillRef idx="0"/>
              <a:effectRef idx="0"/>
              <a:fontRef idx="minor"/>
            </p:style>
            <p:txBody>
              <a:bodyPr lIns="90000" rIns="90000" tIns="-46080" bIns="-46080" anchor="t">
                <a:noAutofit/>
              </a:bodyPr>
              <a:p>
                <a:endParaRPr b="0" lang="en-US" sz="2400" strike="noStrike" u="none">
                  <a:solidFill>
                    <a:srgbClr val="ffffff"/>
                  </a:solidFill>
                  <a:effectLst/>
                  <a:uFillTx/>
                  <a:latin typeface="Times New Roman"/>
                </a:endParaRPr>
              </a:p>
            </p:txBody>
          </p:sp>
          <p:sp>
            <p:nvSpPr>
              <p:cNvPr id="342" name=""/>
              <p:cNvSpPr/>
              <p:nvPr/>
            </p:nvSpPr>
            <p:spPr>
              <a:xfrm>
                <a:off x="3062160" y="4131000"/>
                <a:ext cx="26640" cy="720"/>
              </a:xfrm>
              <a:prstGeom prst="line">
                <a:avLst/>
              </a:prstGeom>
              <a:ln w="3240">
                <a:solidFill>
                  <a:srgbClr val="606060"/>
                </a:solidFill>
                <a:miter/>
              </a:ln>
            </p:spPr>
            <p:style>
              <a:lnRef idx="0"/>
              <a:fillRef idx="0"/>
              <a:effectRef idx="0"/>
              <a:fontRef idx="minor"/>
            </p:style>
            <p:txBody>
              <a:bodyPr lIns="90000" rIns="90000" tIns="-46080" bIns="-46080" anchor="t">
                <a:noAutofit/>
              </a:bodyPr>
              <a:p>
                <a:endParaRPr b="0" lang="en-US" sz="2400" strike="noStrike" u="none">
                  <a:solidFill>
                    <a:srgbClr val="ffffff"/>
                  </a:solidFill>
                  <a:effectLst/>
                  <a:uFillTx/>
                  <a:latin typeface="Times New Roman"/>
                </a:endParaRPr>
              </a:p>
            </p:txBody>
          </p:sp>
          <p:sp>
            <p:nvSpPr>
              <p:cNvPr id="343" name=""/>
              <p:cNvSpPr/>
              <p:nvPr/>
            </p:nvSpPr>
            <p:spPr>
              <a:xfrm>
                <a:off x="2954520" y="4202280"/>
                <a:ext cx="32760" cy="21240"/>
              </a:xfrm>
              <a:custGeom>
                <a:avLst/>
                <a:gdLst/>
                <a:ahLst/>
                <a:rect l="l" t="t" r="r" b="b"/>
                <a:pathLst>
                  <a:path w="128" h="128">
                    <a:moveTo>
                      <a:pt x="19" y="0"/>
                    </a:moveTo>
                    <a:lnTo>
                      <a:pt x="128" y="0"/>
                    </a:lnTo>
                    <a:lnTo>
                      <a:pt x="0" y="128"/>
                    </a:lnTo>
                  </a:path>
                </a:pathLst>
              </a:custGeom>
              <a:noFill/>
              <a:ln w="3240">
                <a:solidFill>
                  <a:srgbClr val="606060"/>
                </a:solidFill>
                <a:round/>
              </a:ln>
            </p:spPr>
            <p:style>
              <a:lnRef idx="0"/>
              <a:fillRef idx="0"/>
              <a:effectRef idx="0"/>
              <a:fontRef idx="minor"/>
            </p:style>
            <p:txBody>
              <a:bodyPr lIns="90000" rIns="90000" tIns="-25560" bIns="-25560" anchor="t">
                <a:noAutofit/>
              </a:bodyPr>
              <a:p>
                <a:endParaRPr b="0" lang="en-US" sz="2400" strike="noStrike" u="none">
                  <a:solidFill>
                    <a:srgbClr val="ffffff"/>
                  </a:solidFill>
                  <a:effectLst/>
                  <a:uFillTx/>
                  <a:latin typeface="Times New Roman"/>
                </a:endParaRPr>
              </a:p>
            </p:txBody>
          </p:sp>
          <p:sp>
            <p:nvSpPr>
              <p:cNvPr id="344" name=""/>
              <p:cNvSpPr/>
              <p:nvPr/>
            </p:nvSpPr>
            <p:spPr>
              <a:xfrm>
                <a:off x="3090960" y="4186080"/>
                <a:ext cx="52920" cy="34560"/>
              </a:xfrm>
              <a:custGeom>
                <a:avLst/>
                <a:gdLst/>
                <a:ahLst/>
                <a:rect l="l" t="t" r="r" b="b"/>
                <a:pathLst>
                  <a:path w="208" h="202">
                    <a:moveTo>
                      <a:pt x="0" y="6"/>
                    </a:moveTo>
                    <a:lnTo>
                      <a:pt x="133" y="202"/>
                    </a:lnTo>
                    <a:lnTo>
                      <a:pt x="208" y="0"/>
                    </a:lnTo>
                  </a:path>
                </a:pathLst>
              </a:custGeom>
              <a:noFill/>
              <a:ln w="3240">
                <a:solidFill>
                  <a:srgbClr val="606060"/>
                </a:solidFill>
                <a:round/>
              </a:ln>
            </p:spPr>
            <p:style>
              <a:lnRef idx="0"/>
              <a:fillRef idx="0"/>
              <a:effectRef idx="0"/>
              <a:fontRef idx="minor"/>
            </p:style>
            <p:txBody>
              <a:bodyPr lIns="90000" rIns="90000" tIns="-12240" bIns="-12240" anchor="t">
                <a:noAutofit/>
              </a:bodyPr>
              <a:p>
                <a:endParaRPr b="0" lang="en-US" sz="2400" strike="noStrike" u="none">
                  <a:solidFill>
                    <a:srgbClr val="ffffff"/>
                  </a:solidFill>
                  <a:effectLst/>
                  <a:uFillTx/>
                  <a:latin typeface="Times New Roman"/>
                </a:endParaRPr>
              </a:p>
            </p:txBody>
          </p:sp>
          <p:sp>
            <p:nvSpPr>
              <p:cNvPr id="345" name=""/>
              <p:cNvSpPr/>
              <p:nvPr/>
            </p:nvSpPr>
            <p:spPr>
              <a:xfrm>
                <a:off x="3020400" y="4155480"/>
                <a:ext cx="32760" cy="28440"/>
              </a:xfrm>
              <a:prstGeom prst="line">
                <a:avLst/>
              </a:prstGeom>
              <a:ln w="3240">
                <a:solidFill>
                  <a:srgbClr val="606060"/>
                </a:solidFill>
                <a:miter/>
              </a:ln>
            </p:spPr>
            <p:style>
              <a:lnRef idx="0"/>
              <a:fillRef idx="0"/>
              <a:effectRef idx="0"/>
              <a:fontRef idx="minor"/>
            </p:style>
            <p:txBody>
              <a:bodyPr lIns="90000" rIns="90000" tIns="-18360" bIns="-18360" anchor="t">
                <a:noAutofit/>
              </a:bodyPr>
              <a:p>
                <a:endParaRPr b="0" lang="en-US" sz="2400" strike="noStrike" u="none">
                  <a:solidFill>
                    <a:srgbClr val="ffffff"/>
                  </a:solidFill>
                  <a:effectLst/>
                  <a:uFillTx/>
                  <a:latin typeface="Times New Roman"/>
                </a:endParaRPr>
              </a:p>
            </p:txBody>
          </p:sp>
          <p:sp>
            <p:nvSpPr>
              <p:cNvPr id="346" name=""/>
              <p:cNvSpPr/>
              <p:nvPr/>
            </p:nvSpPr>
            <p:spPr>
              <a:xfrm flipH="1">
                <a:off x="3057840" y="4155480"/>
                <a:ext cx="32760" cy="28440"/>
              </a:xfrm>
              <a:prstGeom prst="line">
                <a:avLst/>
              </a:prstGeom>
              <a:ln w="3240">
                <a:solidFill>
                  <a:srgbClr val="606060"/>
                </a:solidFill>
                <a:miter/>
              </a:ln>
            </p:spPr>
            <p:style>
              <a:lnRef idx="0"/>
              <a:fillRef idx="0"/>
              <a:effectRef idx="0"/>
              <a:fontRef idx="minor"/>
            </p:style>
            <p:txBody>
              <a:bodyPr lIns="90000" rIns="90000" tIns="-18360" bIns="-18360" anchor="t">
                <a:noAutofit/>
              </a:bodyPr>
              <a:p>
                <a:endParaRPr b="0" lang="en-US" sz="2400" strike="noStrike" u="none">
                  <a:solidFill>
                    <a:srgbClr val="ffffff"/>
                  </a:solidFill>
                  <a:effectLst/>
                  <a:uFillTx/>
                  <a:latin typeface="Times New Roman"/>
                </a:endParaRPr>
              </a:p>
            </p:txBody>
          </p:sp>
          <p:sp>
            <p:nvSpPr>
              <p:cNvPr id="347" name=""/>
              <p:cNvSpPr/>
              <p:nvPr/>
            </p:nvSpPr>
            <p:spPr>
              <a:xfrm flipH="1">
                <a:off x="2987280" y="4155480"/>
                <a:ext cx="19080" cy="31680"/>
              </a:xfrm>
              <a:prstGeom prst="line">
                <a:avLst/>
              </a:prstGeom>
              <a:ln w="3240">
                <a:solidFill>
                  <a:srgbClr val="606060"/>
                </a:solidFill>
                <a:miter/>
              </a:ln>
            </p:spPr>
            <p:style>
              <a:lnRef idx="0"/>
              <a:fillRef idx="0"/>
              <a:effectRef idx="0"/>
              <a:fontRef idx="minor"/>
            </p:style>
            <p:txBody>
              <a:bodyPr lIns="90000" rIns="90000" tIns="-15120" bIns="-15120" anchor="t">
                <a:noAutofit/>
              </a:bodyPr>
              <a:p>
                <a:endParaRPr b="0" lang="en-US" sz="2400" strike="noStrike" u="none">
                  <a:solidFill>
                    <a:srgbClr val="ffffff"/>
                  </a:solidFill>
                  <a:effectLst/>
                  <a:uFillTx/>
                  <a:latin typeface="Times New Roman"/>
                </a:endParaRPr>
              </a:p>
            </p:txBody>
          </p:sp>
          <p:sp>
            <p:nvSpPr>
              <p:cNvPr id="348" name=""/>
              <p:cNvSpPr/>
              <p:nvPr/>
            </p:nvSpPr>
            <p:spPr>
              <a:xfrm>
                <a:off x="3090960" y="4155480"/>
                <a:ext cx="19440" cy="28440"/>
              </a:xfrm>
              <a:prstGeom prst="line">
                <a:avLst/>
              </a:prstGeom>
              <a:ln w="3240">
                <a:solidFill>
                  <a:srgbClr val="606060"/>
                </a:solidFill>
                <a:miter/>
              </a:ln>
            </p:spPr>
            <p:style>
              <a:lnRef idx="0"/>
              <a:fillRef idx="0"/>
              <a:effectRef idx="0"/>
              <a:fontRef idx="minor"/>
            </p:style>
            <p:txBody>
              <a:bodyPr lIns="90000" rIns="90000" tIns="-18360" bIns="-18360" anchor="t">
                <a:noAutofit/>
              </a:bodyPr>
              <a:p>
                <a:endParaRPr b="0" lang="en-US" sz="2400" strike="noStrike" u="none">
                  <a:solidFill>
                    <a:srgbClr val="ffffff"/>
                  </a:solidFill>
                  <a:effectLst/>
                  <a:uFillTx/>
                  <a:latin typeface="Times New Roman"/>
                </a:endParaRPr>
              </a:p>
            </p:txBody>
          </p:sp>
          <p:sp>
            <p:nvSpPr>
              <p:cNvPr id="349" name=""/>
              <p:cNvSpPr/>
              <p:nvPr/>
            </p:nvSpPr>
            <p:spPr>
              <a:xfrm>
                <a:off x="3105360" y="4152600"/>
                <a:ext cx="37800" cy="75240"/>
              </a:xfrm>
              <a:custGeom>
                <a:avLst/>
                <a:gdLst/>
                <a:ahLst/>
                <a:rect l="l" t="t" r="r" b="b"/>
                <a:pathLst>
                  <a:path w="149" h="443">
                    <a:moveTo>
                      <a:pt x="0" y="443"/>
                    </a:moveTo>
                    <a:lnTo>
                      <a:pt x="21" y="0"/>
                    </a:lnTo>
                    <a:lnTo>
                      <a:pt x="149" y="419"/>
                    </a:lnTo>
                  </a:path>
                </a:pathLst>
              </a:custGeom>
              <a:noFill/>
              <a:ln w="3240">
                <a:solidFill>
                  <a:srgbClr val="606060"/>
                </a:solidFill>
                <a:round/>
              </a:ln>
            </p:spPr>
            <p:style>
              <a:lnRef idx="0"/>
              <a:fillRef idx="0"/>
              <a:effectRef idx="0"/>
              <a:fontRef idx="minor"/>
            </p:style>
            <p:txBody>
              <a:bodyPr lIns="90000" rIns="90000" tIns="28440" bIns="28440" anchor="t">
                <a:noAutofit/>
              </a:bodyPr>
              <a:p>
                <a:endParaRPr b="0" lang="en-US" sz="2400" strike="noStrike" u="none">
                  <a:solidFill>
                    <a:srgbClr val="ffffff"/>
                  </a:solidFill>
                  <a:effectLst/>
                  <a:uFillTx/>
                  <a:latin typeface="Times New Roman"/>
                </a:endParaRPr>
              </a:p>
            </p:txBody>
          </p:sp>
          <p:sp>
            <p:nvSpPr>
              <p:cNvPr id="350" name=""/>
              <p:cNvSpPr/>
              <p:nvPr/>
            </p:nvSpPr>
            <p:spPr>
              <a:xfrm>
                <a:off x="2963880" y="4154400"/>
                <a:ext cx="23400" cy="66240"/>
              </a:xfrm>
              <a:custGeom>
                <a:avLst/>
                <a:gdLst/>
                <a:ahLst/>
                <a:rect l="l" t="t" r="r" b="b"/>
                <a:pathLst>
                  <a:path w="92" h="394">
                    <a:moveTo>
                      <a:pt x="0" y="394"/>
                    </a:moveTo>
                    <a:lnTo>
                      <a:pt x="92" y="0"/>
                    </a:lnTo>
                    <a:lnTo>
                      <a:pt x="92" y="394"/>
                    </a:lnTo>
                  </a:path>
                </a:pathLst>
              </a:custGeom>
              <a:noFill/>
              <a:ln w="3240">
                <a:solidFill>
                  <a:srgbClr val="606060"/>
                </a:solidFill>
                <a:round/>
              </a:ln>
            </p:spPr>
            <p:style>
              <a:lnRef idx="0"/>
              <a:fillRef idx="0"/>
              <a:effectRef idx="0"/>
              <a:fontRef idx="minor"/>
            </p:style>
            <p:txBody>
              <a:bodyPr lIns="90000" rIns="90000" tIns="19440" bIns="19440" anchor="t">
                <a:noAutofit/>
              </a:bodyPr>
              <a:p>
                <a:endParaRPr b="0" lang="en-US" sz="2400" strike="noStrike" u="none">
                  <a:solidFill>
                    <a:srgbClr val="ffffff"/>
                  </a:solidFill>
                  <a:effectLst/>
                  <a:uFillTx/>
                  <a:latin typeface="Times New Roman"/>
                </a:endParaRPr>
              </a:p>
            </p:txBody>
          </p:sp>
          <p:sp>
            <p:nvSpPr>
              <p:cNvPr id="351" name=""/>
              <p:cNvSpPr/>
              <p:nvPr/>
            </p:nvSpPr>
            <p:spPr>
              <a:xfrm>
                <a:off x="2973240" y="4094280"/>
                <a:ext cx="66240" cy="55080"/>
              </a:xfrm>
              <a:custGeom>
                <a:avLst/>
                <a:gdLst/>
                <a:ahLst/>
                <a:rect l="l" t="t" r="r" b="b"/>
                <a:pathLst>
                  <a:path w="256" h="327">
                    <a:moveTo>
                      <a:pt x="0" y="327"/>
                    </a:moveTo>
                    <a:lnTo>
                      <a:pt x="129" y="0"/>
                    </a:lnTo>
                    <a:lnTo>
                      <a:pt x="165" y="109"/>
                    </a:lnTo>
                    <a:lnTo>
                      <a:pt x="256" y="236"/>
                    </a:lnTo>
                    <a:lnTo>
                      <a:pt x="239" y="236"/>
                    </a:lnTo>
                  </a:path>
                </a:pathLst>
              </a:custGeom>
              <a:noFill/>
              <a:ln w="3240">
                <a:solidFill>
                  <a:srgbClr val="606060"/>
                </a:solidFill>
                <a:round/>
              </a:ln>
            </p:spPr>
            <p:style>
              <a:lnRef idx="0"/>
              <a:fillRef idx="0"/>
              <a:effectRef idx="0"/>
              <a:fontRef idx="minor"/>
            </p:style>
            <p:txBody>
              <a:bodyPr lIns="90000" rIns="90000" tIns="8280" bIns="8280" anchor="t">
                <a:noAutofit/>
              </a:bodyPr>
              <a:p>
                <a:endParaRPr b="0" lang="en-US" sz="2400" strike="noStrike" u="none">
                  <a:solidFill>
                    <a:srgbClr val="ffffff"/>
                  </a:solidFill>
                  <a:effectLst/>
                  <a:uFillTx/>
                  <a:latin typeface="Times New Roman"/>
                </a:endParaRPr>
              </a:p>
            </p:txBody>
          </p:sp>
          <p:sp>
            <p:nvSpPr>
              <p:cNvPr id="352" name=""/>
              <p:cNvSpPr/>
              <p:nvPr/>
            </p:nvSpPr>
            <p:spPr>
              <a:xfrm>
                <a:off x="2975400" y="4094280"/>
                <a:ext cx="158760" cy="91800"/>
              </a:xfrm>
              <a:custGeom>
                <a:avLst/>
                <a:gdLst/>
                <a:ahLst/>
                <a:rect l="l" t="t" r="r" b="b"/>
                <a:pathLst>
                  <a:path w="619" h="540">
                    <a:moveTo>
                      <a:pt x="0" y="236"/>
                    </a:moveTo>
                    <a:lnTo>
                      <a:pt x="32" y="236"/>
                    </a:lnTo>
                    <a:lnTo>
                      <a:pt x="16" y="110"/>
                    </a:lnTo>
                    <a:lnTo>
                      <a:pt x="69" y="0"/>
                    </a:lnTo>
                    <a:lnTo>
                      <a:pt x="141" y="345"/>
                    </a:lnTo>
                    <a:lnTo>
                      <a:pt x="435" y="0"/>
                    </a:lnTo>
                    <a:lnTo>
                      <a:pt x="619" y="345"/>
                    </a:lnTo>
                    <a:lnTo>
                      <a:pt x="588" y="540"/>
                    </a:lnTo>
                  </a:path>
                </a:pathLst>
              </a:custGeom>
              <a:noFill/>
              <a:ln w="3240">
                <a:solidFill>
                  <a:srgbClr val="606060"/>
                </a:solidFill>
                <a:round/>
              </a:ln>
            </p:spPr>
            <p:style>
              <a:lnRef idx="0"/>
              <a:fillRef idx="0"/>
              <a:effectRef idx="0"/>
              <a:fontRef idx="minor"/>
            </p:style>
            <p:txBody>
              <a:bodyPr lIns="90000" rIns="90000" tIns="45000" bIns="45000" anchor="t">
                <a:noAutofit/>
              </a:bodyPr>
              <a:p>
                <a:endParaRPr b="0" lang="en-US" sz="2400" strike="noStrike" u="none">
                  <a:solidFill>
                    <a:srgbClr val="ffffff"/>
                  </a:solidFill>
                  <a:effectLst/>
                  <a:uFillTx/>
                  <a:latin typeface="Times New Roman"/>
                </a:endParaRPr>
              </a:p>
            </p:txBody>
          </p:sp>
          <p:sp>
            <p:nvSpPr>
              <p:cNvPr id="353" name=""/>
              <p:cNvSpPr/>
              <p:nvPr/>
            </p:nvSpPr>
            <p:spPr>
              <a:xfrm>
                <a:off x="3062160" y="4111560"/>
                <a:ext cx="33840" cy="22320"/>
              </a:xfrm>
              <a:custGeom>
                <a:avLst/>
                <a:gdLst/>
                <a:ahLst/>
                <a:rect l="l" t="t" r="r" b="b"/>
                <a:pathLst>
                  <a:path w="130" h="132">
                    <a:moveTo>
                      <a:pt x="103" y="132"/>
                    </a:moveTo>
                    <a:lnTo>
                      <a:pt x="130" y="131"/>
                    </a:lnTo>
                    <a:lnTo>
                      <a:pt x="88" y="0"/>
                    </a:lnTo>
                    <a:lnTo>
                      <a:pt x="0" y="114"/>
                    </a:lnTo>
                  </a:path>
                </a:pathLst>
              </a:custGeom>
              <a:noFill/>
              <a:ln w="3240">
                <a:solidFill>
                  <a:srgbClr val="606060"/>
                </a:solidFill>
                <a:round/>
              </a:ln>
            </p:spPr>
            <p:style>
              <a:lnRef idx="0"/>
              <a:fillRef idx="0"/>
              <a:effectRef idx="0"/>
              <a:fontRef idx="minor"/>
            </p:style>
            <p:txBody>
              <a:bodyPr lIns="90000" rIns="90000" tIns="-24480" bIns="-24480" anchor="t">
                <a:noAutofit/>
              </a:bodyPr>
              <a:p>
                <a:endParaRPr b="0" lang="en-US" sz="2400" strike="noStrike" u="none">
                  <a:solidFill>
                    <a:srgbClr val="ffffff"/>
                  </a:solidFill>
                  <a:effectLst/>
                  <a:uFillTx/>
                  <a:latin typeface="Times New Roman"/>
                </a:endParaRPr>
              </a:p>
            </p:txBody>
          </p:sp>
          <p:sp>
            <p:nvSpPr>
              <p:cNvPr id="354" name=""/>
              <p:cNvSpPr/>
              <p:nvPr/>
            </p:nvSpPr>
            <p:spPr>
              <a:xfrm>
                <a:off x="3003840" y="4205520"/>
                <a:ext cx="24480" cy="18360"/>
              </a:xfrm>
              <a:custGeom>
                <a:avLst/>
                <a:gdLst/>
                <a:ahLst/>
                <a:rect l="l" t="t" r="r" b="b"/>
                <a:pathLst>
                  <a:path w="95" h="109">
                    <a:moveTo>
                      <a:pt x="0" y="0"/>
                    </a:moveTo>
                    <a:lnTo>
                      <a:pt x="95" y="0"/>
                    </a:lnTo>
                    <a:lnTo>
                      <a:pt x="18" y="109"/>
                    </a:lnTo>
                  </a:path>
                </a:pathLst>
              </a:custGeom>
              <a:noFill/>
              <a:ln w="3240">
                <a:solidFill>
                  <a:srgbClr val="606060"/>
                </a:solidFill>
                <a:round/>
              </a:ln>
            </p:spPr>
            <p:style>
              <a:lnRef idx="0"/>
              <a:fillRef idx="0"/>
              <a:effectRef idx="0"/>
              <a:fontRef idx="minor"/>
            </p:style>
            <p:txBody>
              <a:bodyPr lIns="90000" rIns="90000" tIns="-28440" bIns="-28440" anchor="t">
                <a:noAutofit/>
              </a:bodyPr>
              <a:p>
                <a:endParaRPr b="0" lang="en-US" sz="2400" strike="noStrike" u="none">
                  <a:solidFill>
                    <a:srgbClr val="ffffff"/>
                  </a:solidFill>
                  <a:effectLst/>
                  <a:uFillTx/>
                  <a:latin typeface="Times New Roman"/>
                </a:endParaRPr>
              </a:p>
            </p:txBody>
          </p:sp>
          <p:sp>
            <p:nvSpPr>
              <p:cNvPr id="355" name=""/>
              <p:cNvSpPr/>
              <p:nvPr/>
            </p:nvSpPr>
            <p:spPr>
              <a:xfrm>
                <a:off x="3080880" y="4205520"/>
                <a:ext cx="23400" cy="20520"/>
              </a:xfrm>
              <a:custGeom>
                <a:avLst/>
                <a:gdLst/>
                <a:ahLst/>
                <a:rect l="l" t="t" r="r" b="b"/>
                <a:pathLst>
                  <a:path w="94" h="123">
                    <a:moveTo>
                      <a:pt x="78" y="2"/>
                    </a:moveTo>
                    <a:lnTo>
                      <a:pt x="0" y="0"/>
                    </a:lnTo>
                    <a:lnTo>
                      <a:pt x="94" y="123"/>
                    </a:lnTo>
                  </a:path>
                </a:pathLst>
              </a:custGeom>
              <a:noFill/>
              <a:ln w="3240">
                <a:solidFill>
                  <a:srgbClr val="606060"/>
                </a:solidFill>
                <a:round/>
              </a:ln>
            </p:spPr>
            <p:style>
              <a:lnRef idx="0"/>
              <a:fillRef idx="0"/>
              <a:effectRef idx="0"/>
              <a:fontRef idx="minor"/>
            </p:style>
            <p:txBody>
              <a:bodyPr lIns="90000" rIns="90000" tIns="-26280" bIns="-26280" anchor="t">
                <a:noAutofit/>
              </a:bodyPr>
              <a:p>
                <a:endParaRPr b="0" lang="en-US" sz="2400" strike="noStrike" u="none">
                  <a:solidFill>
                    <a:srgbClr val="ffffff"/>
                  </a:solidFill>
                  <a:effectLst/>
                  <a:uFillTx/>
                  <a:latin typeface="Times New Roman"/>
                </a:endParaRPr>
              </a:p>
            </p:txBody>
          </p:sp>
          <p:sp>
            <p:nvSpPr>
              <p:cNvPr id="356" name=""/>
              <p:cNvSpPr/>
              <p:nvPr/>
            </p:nvSpPr>
            <p:spPr>
              <a:xfrm>
                <a:off x="3020400" y="4155480"/>
                <a:ext cx="61200" cy="28440"/>
              </a:xfrm>
              <a:custGeom>
                <a:avLst/>
                <a:gdLst/>
                <a:ahLst/>
                <a:rect l="l" t="t" r="r" b="b"/>
                <a:pathLst>
                  <a:path w="238" h="164">
                    <a:moveTo>
                      <a:pt x="0" y="164"/>
                    </a:moveTo>
                    <a:lnTo>
                      <a:pt x="128" y="0"/>
                    </a:lnTo>
                    <a:lnTo>
                      <a:pt x="238" y="164"/>
                    </a:lnTo>
                  </a:path>
                </a:pathLst>
              </a:custGeom>
              <a:noFill/>
              <a:ln w="3240">
                <a:solidFill>
                  <a:srgbClr val="606060"/>
                </a:solidFill>
                <a:round/>
              </a:ln>
            </p:spPr>
            <p:style>
              <a:lnRef idx="0"/>
              <a:fillRef idx="0"/>
              <a:effectRef idx="0"/>
              <a:fontRef idx="minor"/>
            </p:style>
            <p:txBody>
              <a:bodyPr lIns="90000" rIns="90000" tIns="-18360" bIns="-18360" anchor="t">
                <a:noAutofit/>
              </a:bodyPr>
              <a:p>
                <a:endParaRPr b="0" lang="en-US" sz="2400" strike="noStrike" u="none">
                  <a:solidFill>
                    <a:srgbClr val="ffffff"/>
                  </a:solidFill>
                  <a:effectLst/>
                  <a:uFillTx/>
                  <a:latin typeface="Times New Roman"/>
                </a:endParaRPr>
              </a:p>
            </p:txBody>
          </p:sp>
          <p:sp>
            <p:nvSpPr>
              <p:cNvPr id="357" name=""/>
              <p:cNvSpPr/>
              <p:nvPr/>
            </p:nvSpPr>
            <p:spPr>
              <a:xfrm flipH="1" flipV="1">
                <a:off x="2968560" y="4152600"/>
                <a:ext cx="37800" cy="25200"/>
              </a:xfrm>
              <a:prstGeom prst="line">
                <a:avLst/>
              </a:prstGeom>
              <a:ln w="3240">
                <a:solidFill>
                  <a:srgbClr val="606060"/>
                </a:solidFill>
                <a:miter/>
              </a:ln>
            </p:spPr>
            <p:style>
              <a:lnRef idx="0"/>
              <a:fillRef idx="0"/>
              <a:effectRef idx="0"/>
              <a:fontRef idx="minor"/>
            </p:style>
            <p:txBody>
              <a:bodyPr lIns="90000" rIns="90000" tIns="-21600" bIns="-21600" anchor="t">
                <a:noAutofit/>
              </a:bodyPr>
              <a:p>
                <a:endParaRPr b="0" lang="en-US" sz="2400" strike="noStrike" u="none">
                  <a:solidFill>
                    <a:srgbClr val="ffffff"/>
                  </a:solidFill>
                  <a:effectLst/>
                  <a:uFillTx/>
                  <a:latin typeface="Times New Roman"/>
                </a:endParaRPr>
              </a:p>
            </p:txBody>
          </p:sp>
          <p:sp>
            <p:nvSpPr>
              <p:cNvPr id="358" name=""/>
              <p:cNvSpPr/>
              <p:nvPr/>
            </p:nvSpPr>
            <p:spPr>
              <a:xfrm>
                <a:off x="2968920" y="4159440"/>
                <a:ext cx="18360" cy="42480"/>
              </a:xfrm>
              <a:prstGeom prst="line">
                <a:avLst/>
              </a:prstGeom>
              <a:ln w="3240">
                <a:solidFill>
                  <a:srgbClr val="606060"/>
                </a:solidFill>
                <a:miter/>
              </a:ln>
            </p:spPr>
            <p:style>
              <a:lnRef idx="0"/>
              <a:fillRef idx="0"/>
              <a:effectRef idx="0"/>
              <a:fontRef idx="minor"/>
            </p:style>
            <p:txBody>
              <a:bodyPr lIns="90000" rIns="90000" tIns="-4320" bIns="-4320" anchor="t">
                <a:noAutofit/>
              </a:bodyPr>
              <a:p>
                <a:endParaRPr b="0" lang="en-US" sz="2400" strike="noStrike" u="none">
                  <a:solidFill>
                    <a:srgbClr val="ffffff"/>
                  </a:solidFill>
                  <a:effectLst/>
                  <a:uFillTx/>
                  <a:latin typeface="Times New Roman"/>
                </a:endParaRPr>
              </a:p>
            </p:txBody>
          </p:sp>
          <p:sp>
            <p:nvSpPr>
              <p:cNvPr id="359" name=""/>
              <p:cNvSpPr/>
              <p:nvPr/>
            </p:nvSpPr>
            <p:spPr>
              <a:xfrm>
                <a:off x="3134160" y="4202280"/>
                <a:ext cx="14400" cy="1080"/>
              </a:xfrm>
              <a:prstGeom prst="line">
                <a:avLst/>
              </a:prstGeom>
              <a:ln w="3240">
                <a:solidFill>
                  <a:srgbClr val="606060"/>
                </a:solidFill>
                <a:miter/>
              </a:ln>
            </p:spPr>
            <p:style>
              <a:lnRef idx="0"/>
              <a:fillRef idx="0"/>
              <a:effectRef idx="0"/>
              <a:fontRef idx="minor"/>
            </p:style>
            <p:txBody>
              <a:bodyPr lIns="90000" rIns="90000" tIns="-45720" bIns="-45720" anchor="t">
                <a:noAutofit/>
              </a:bodyPr>
              <a:p>
                <a:endParaRPr b="0" lang="en-US" sz="2400" strike="noStrike" u="none">
                  <a:solidFill>
                    <a:srgbClr val="ffffff"/>
                  </a:solidFill>
                  <a:effectLst/>
                  <a:uFillTx/>
                  <a:latin typeface="Times New Roman"/>
                </a:endParaRPr>
              </a:p>
            </p:txBody>
          </p:sp>
          <p:sp>
            <p:nvSpPr>
              <p:cNvPr id="360" name=""/>
              <p:cNvSpPr/>
              <p:nvPr/>
            </p:nvSpPr>
            <p:spPr>
              <a:xfrm flipH="1" flipV="1">
                <a:off x="3110400" y="4167720"/>
                <a:ext cx="33480" cy="19440"/>
              </a:xfrm>
              <a:prstGeom prst="line">
                <a:avLst/>
              </a:prstGeom>
              <a:ln w="3240">
                <a:solidFill>
                  <a:srgbClr val="606060"/>
                </a:solidFill>
                <a:miter/>
              </a:ln>
            </p:spPr>
            <p:style>
              <a:lnRef idx="0"/>
              <a:fillRef idx="0"/>
              <a:effectRef idx="0"/>
              <a:fontRef idx="minor"/>
            </p:style>
            <p:txBody>
              <a:bodyPr lIns="90000" rIns="90000" tIns="-27360" bIns="-27360" anchor="t">
                <a:noAutofit/>
              </a:bodyPr>
              <a:p>
                <a:endParaRPr b="0" lang="en-US" sz="2400" strike="noStrike" u="none">
                  <a:solidFill>
                    <a:srgbClr val="ffffff"/>
                  </a:solidFill>
                  <a:effectLst/>
                  <a:uFillTx/>
                  <a:latin typeface="Times New Roman"/>
                </a:endParaRPr>
              </a:p>
            </p:txBody>
          </p:sp>
          <p:sp>
            <p:nvSpPr>
              <p:cNvPr id="361" name=""/>
              <p:cNvSpPr/>
              <p:nvPr/>
            </p:nvSpPr>
            <p:spPr>
              <a:xfrm>
                <a:off x="2966040" y="4172040"/>
                <a:ext cx="21600" cy="720"/>
              </a:xfrm>
              <a:prstGeom prst="line">
                <a:avLst/>
              </a:prstGeom>
              <a:ln w="3240">
                <a:solidFill>
                  <a:srgbClr val="606060"/>
                </a:solidFill>
                <a:miter/>
              </a:ln>
            </p:spPr>
            <p:style>
              <a:lnRef idx="0"/>
              <a:fillRef idx="0"/>
              <a:effectRef idx="0"/>
              <a:fontRef idx="minor"/>
            </p:style>
            <p:txBody>
              <a:bodyPr lIns="90000" rIns="90000" tIns="-46080" bIns="-46080" anchor="t">
                <a:noAutofit/>
              </a:bodyPr>
              <a:p>
                <a:endParaRPr b="0" lang="en-US" sz="2400" strike="noStrike" u="none">
                  <a:solidFill>
                    <a:srgbClr val="ffffff"/>
                  </a:solidFill>
                  <a:effectLst/>
                  <a:uFillTx/>
                  <a:latin typeface="Times New Roman"/>
                </a:endParaRPr>
              </a:p>
            </p:txBody>
          </p:sp>
          <p:sp>
            <p:nvSpPr>
              <p:cNvPr id="362" name=""/>
              <p:cNvSpPr/>
              <p:nvPr/>
            </p:nvSpPr>
            <p:spPr>
              <a:xfrm>
                <a:off x="3134160" y="4202280"/>
                <a:ext cx="21600" cy="19440"/>
              </a:xfrm>
              <a:prstGeom prst="line">
                <a:avLst/>
              </a:prstGeom>
              <a:ln w="3240">
                <a:solidFill>
                  <a:srgbClr val="606060"/>
                </a:solidFill>
                <a:miter/>
              </a:ln>
            </p:spPr>
            <p:style>
              <a:lnRef idx="0"/>
              <a:fillRef idx="0"/>
              <a:effectRef idx="0"/>
              <a:fontRef idx="minor"/>
            </p:style>
            <p:txBody>
              <a:bodyPr lIns="90000" rIns="90000" tIns="-27360" bIns="-27360" anchor="t">
                <a:noAutofit/>
              </a:bodyPr>
              <a:p>
                <a:endParaRPr b="0" lang="en-US" sz="2400" strike="noStrike" u="none">
                  <a:solidFill>
                    <a:srgbClr val="ffffff"/>
                  </a:solidFill>
                  <a:effectLst/>
                  <a:uFillTx/>
                  <a:latin typeface="Times New Roman"/>
                </a:endParaRPr>
              </a:p>
            </p:txBody>
          </p:sp>
          <p:sp>
            <p:nvSpPr>
              <p:cNvPr id="363" name=""/>
              <p:cNvSpPr/>
              <p:nvPr/>
            </p:nvSpPr>
            <p:spPr>
              <a:xfrm>
                <a:off x="3016080" y="4100400"/>
                <a:ext cx="70560" cy="51840"/>
              </a:xfrm>
              <a:prstGeom prst="line">
                <a:avLst/>
              </a:prstGeom>
              <a:ln w="3240">
                <a:solidFill>
                  <a:srgbClr val="606060"/>
                </a:solidFill>
                <a:miter/>
              </a:ln>
            </p:spPr>
            <p:style>
              <a:lnRef idx="0"/>
              <a:fillRef idx="0"/>
              <a:effectRef idx="0"/>
              <a:fontRef idx="minor"/>
            </p:style>
            <p:txBody>
              <a:bodyPr lIns="90000" rIns="90000" tIns="5040" bIns="5040" anchor="t">
                <a:noAutofit/>
              </a:bodyPr>
              <a:p>
                <a:endParaRPr b="0" lang="en-US" sz="2400" strike="noStrike" u="none">
                  <a:solidFill>
                    <a:srgbClr val="ffffff"/>
                  </a:solidFill>
                  <a:effectLst/>
                  <a:uFillTx/>
                  <a:latin typeface="Times New Roman"/>
                </a:endParaRPr>
              </a:p>
            </p:txBody>
          </p:sp>
          <p:sp>
            <p:nvSpPr>
              <p:cNvPr id="364" name=""/>
              <p:cNvSpPr/>
              <p:nvPr/>
            </p:nvSpPr>
            <p:spPr>
              <a:xfrm>
                <a:off x="3090960" y="4091400"/>
                <a:ext cx="19440" cy="86400"/>
              </a:xfrm>
              <a:custGeom>
                <a:avLst/>
                <a:gdLst/>
                <a:ahLst/>
                <a:rect l="l" t="t" r="r" b="b"/>
                <a:pathLst>
                  <a:path w="74" h="510">
                    <a:moveTo>
                      <a:pt x="0" y="346"/>
                    </a:moveTo>
                    <a:lnTo>
                      <a:pt x="74" y="0"/>
                    </a:lnTo>
                    <a:lnTo>
                      <a:pt x="19" y="510"/>
                    </a:lnTo>
                  </a:path>
                </a:pathLst>
              </a:custGeom>
              <a:noFill/>
              <a:ln w="3240">
                <a:solidFill>
                  <a:srgbClr val="606060"/>
                </a:solidFill>
                <a:round/>
              </a:ln>
            </p:spPr>
            <p:style>
              <a:lnRef idx="0"/>
              <a:fillRef idx="0"/>
              <a:effectRef idx="0"/>
              <a:fontRef idx="minor"/>
            </p:style>
            <p:txBody>
              <a:bodyPr lIns="90000" rIns="90000" tIns="39600" bIns="39600" anchor="t">
                <a:noAutofit/>
              </a:bodyPr>
              <a:p>
                <a:endParaRPr b="0" lang="en-US" sz="2400" strike="noStrike" u="none">
                  <a:solidFill>
                    <a:srgbClr val="ffffff"/>
                  </a:solidFill>
                  <a:effectLst/>
                  <a:uFillTx/>
                  <a:latin typeface="Times New Roman"/>
                </a:endParaRPr>
              </a:p>
            </p:txBody>
          </p:sp>
          <p:sp>
            <p:nvSpPr>
              <p:cNvPr id="365" name=""/>
              <p:cNvSpPr/>
              <p:nvPr/>
            </p:nvSpPr>
            <p:spPr>
              <a:xfrm>
                <a:off x="3094200" y="4093200"/>
                <a:ext cx="32760" cy="37800"/>
              </a:xfrm>
              <a:custGeom>
                <a:avLst/>
                <a:gdLst/>
                <a:ahLst/>
                <a:rect l="l" t="t" r="r" b="b"/>
                <a:pathLst>
                  <a:path w="128" h="227">
                    <a:moveTo>
                      <a:pt x="0" y="0"/>
                    </a:moveTo>
                    <a:lnTo>
                      <a:pt x="98" y="99"/>
                    </a:lnTo>
                    <a:lnTo>
                      <a:pt x="23" y="227"/>
                    </a:lnTo>
                    <a:lnTo>
                      <a:pt x="128" y="227"/>
                    </a:lnTo>
                  </a:path>
                </a:pathLst>
              </a:custGeom>
              <a:noFill/>
              <a:ln w="3240">
                <a:solidFill>
                  <a:srgbClr val="606060"/>
                </a:solidFill>
                <a:round/>
              </a:ln>
            </p:spPr>
            <p:style>
              <a:lnRef idx="0"/>
              <a:fillRef idx="0"/>
              <a:effectRef idx="0"/>
              <a:fontRef idx="minor"/>
            </p:style>
            <p:txBody>
              <a:bodyPr lIns="90000" rIns="90000" tIns="-9000" bIns="-9000" anchor="t">
                <a:noAutofit/>
              </a:bodyPr>
              <a:p>
                <a:endParaRPr b="0" lang="en-US" sz="2400" strike="noStrike" u="none">
                  <a:solidFill>
                    <a:srgbClr val="ffffff"/>
                  </a:solidFill>
                  <a:effectLst/>
                  <a:uFillTx/>
                  <a:latin typeface="Times New Roman"/>
                </a:endParaRPr>
              </a:p>
            </p:txBody>
          </p:sp>
          <p:sp>
            <p:nvSpPr>
              <p:cNvPr id="366" name=""/>
              <p:cNvSpPr/>
              <p:nvPr/>
            </p:nvSpPr>
            <p:spPr>
              <a:xfrm>
                <a:off x="3103560" y="4092120"/>
                <a:ext cx="16200" cy="38880"/>
              </a:xfrm>
              <a:custGeom>
                <a:avLst/>
                <a:gdLst/>
                <a:ahLst/>
                <a:rect l="l" t="t" r="r" b="b"/>
                <a:pathLst>
                  <a:path w="62" h="226">
                    <a:moveTo>
                      <a:pt x="0" y="0"/>
                    </a:moveTo>
                    <a:lnTo>
                      <a:pt x="62" y="94"/>
                    </a:lnTo>
                    <a:lnTo>
                      <a:pt x="50" y="226"/>
                    </a:lnTo>
                  </a:path>
                </a:pathLst>
              </a:custGeom>
              <a:noFill/>
              <a:ln w="3240">
                <a:solidFill>
                  <a:srgbClr val="606060"/>
                </a:solidFill>
                <a:round/>
              </a:ln>
            </p:spPr>
            <p:style>
              <a:lnRef idx="0"/>
              <a:fillRef idx="0"/>
              <a:effectRef idx="0"/>
              <a:fontRef idx="minor"/>
            </p:style>
            <p:txBody>
              <a:bodyPr lIns="90000" rIns="90000" tIns="-7920" bIns="-7920" anchor="t">
                <a:noAutofit/>
              </a:bodyPr>
              <a:p>
                <a:endParaRPr b="0" lang="en-US" sz="2400" strike="noStrike" u="none">
                  <a:solidFill>
                    <a:srgbClr val="ffffff"/>
                  </a:solidFill>
                  <a:effectLst/>
                  <a:uFillTx/>
                  <a:latin typeface="Times New Roman"/>
                </a:endParaRPr>
              </a:p>
            </p:txBody>
          </p:sp>
          <p:sp>
            <p:nvSpPr>
              <p:cNvPr id="367" name=""/>
              <p:cNvSpPr/>
              <p:nvPr/>
            </p:nvSpPr>
            <p:spPr>
              <a:xfrm>
                <a:off x="2978280" y="4094280"/>
                <a:ext cx="28440" cy="39600"/>
              </a:xfrm>
              <a:custGeom>
                <a:avLst/>
                <a:gdLst/>
                <a:ahLst/>
                <a:rect l="l" t="t" r="r" b="b"/>
                <a:pathLst>
                  <a:path w="109" h="235">
                    <a:moveTo>
                      <a:pt x="109" y="0"/>
                    </a:moveTo>
                    <a:lnTo>
                      <a:pt x="0" y="128"/>
                    </a:lnTo>
                    <a:lnTo>
                      <a:pt x="71" y="235"/>
                    </a:lnTo>
                  </a:path>
                </a:pathLst>
              </a:custGeom>
              <a:noFill/>
              <a:ln w="3240">
                <a:solidFill>
                  <a:srgbClr val="606060"/>
                </a:solidFill>
                <a:round/>
              </a:ln>
            </p:spPr>
            <p:style>
              <a:lnRef idx="0"/>
              <a:fillRef idx="0"/>
              <a:effectRef idx="0"/>
              <a:fontRef idx="minor"/>
            </p:style>
            <p:txBody>
              <a:bodyPr lIns="90000" rIns="90000" tIns="-7200" bIns="-7200" anchor="t">
                <a:noAutofit/>
              </a:bodyPr>
              <a:p>
                <a:endParaRPr b="0" lang="en-US" sz="2400" strike="noStrike" u="none">
                  <a:solidFill>
                    <a:srgbClr val="ffffff"/>
                  </a:solidFill>
                  <a:effectLst/>
                  <a:uFillTx/>
                  <a:latin typeface="Times New Roman"/>
                </a:endParaRPr>
              </a:p>
            </p:txBody>
          </p:sp>
          <p:sp>
            <p:nvSpPr>
              <p:cNvPr id="368" name=""/>
              <p:cNvSpPr/>
              <p:nvPr/>
            </p:nvSpPr>
            <p:spPr>
              <a:xfrm flipH="1" flipV="1">
                <a:off x="3010680" y="4050000"/>
                <a:ext cx="103320" cy="40680"/>
              </a:xfrm>
              <a:prstGeom prst="line">
                <a:avLst/>
              </a:prstGeom>
              <a:ln w="3240">
                <a:solidFill>
                  <a:srgbClr val="60606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369" name=""/>
              <p:cNvSpPr/>
              <p:nvPr/>
            </p:nvSpPr>
            <p:spPr>
              <a:xfrm>
                <a:off x="2983320" y="4050360"/>
                <a:ext cx="151560" cy="43920"/>
              </a:xfrm>
              <a:custGeom>
                <a:avLst/>
                <a:gdLst/>
                <a:ahLst/>
                <a:rect l="l" t="t" r="r" b="b"/>
                <a:pathLst>
                  <a:path w="594" h="255">
                    <a:moveTo>
                      <a:pt x="0" y="255"/>
                    </a:moveTo>
                    <a:lnTo>
                      <a:pt x="385" y="17"/>
                    </a:lnTo>
                    <a:lnTo>
                      <a:pt x="476" y="0"/>
                    </a:lnTo>
                    <a:lnTo>
                      <a:pt x="594" y="0"/>
                    </a:lnTo>
                    <a:lnTo>
                      <a:pt x="514" y="236"/>
                    </a:lnTo>
                  </a:path>
                </a:pathLst>
              </a:custGeom>
              <a:noFill/>
              <a:ln w="3240">
                <a:solidFill>
                  <a:srgbClr val="606060"/>
                </a:solidFill>
                <a:round/>
              </a:ln>
            </p:spPr>
            <p:style>
              <a:lnRef idx="0"/>
              <a:fillRef idx="0"/>
              <a:effectRef idx="0"/>
              <a:fontRef idx="minor"/>
            </p:style>
            <p:txBody>
              <a:bodyPr lIns="90000" rIns="90000" tIns="-2880" bIns="-2880" anchor="t">
                <a:noAutofit/>
              </a:bodyPr>
              <a:p>
                <a:endParaRPr b="0" lang="en-US" sz="2400" strike="noStrike" u="none">
                  <a:solidFill>
                    <a:srgbClr val="ffffff"/>
                  </a:solidFill>
                  <a:effectLst/>
                  <a:uFillTx/>
                  <a:latin typeface="Times New Roman"/>
                </a:endParaRPr>
              </a:p>
            </p:txBody>
          </p:sp>
          <p:sp>
            <p:nvSpPr>
              <p:cNvPr id="370" name=""/>
              <p:cNvSpPr/>
              <p:nvPr/>
            </p:nvSpPr>
            <p:spPr>
              <a:xfrm flipH="1" flipV="1">
                <a:off x="2903040" y="3930120"/>
                <a:ext cx="112680" cy="16128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71" name=""/>
              <p:cNvSpPr/>
              <p:nvPr/>
            </p:nvSpPr>
            <p:spPr>
              <a:xfrm>
                <a:off x="2883960" y="3880800"/>
                <a:ext cx="99360" cy="213120"/>
              </a:xfrm>
              <a:custGeom>
                <a:avLst/>
                <a:gdLst/>
                <a:ahLst/>
                <a:rect l="l" t="t" r="r" b="b"/>
                <a:pathLst>
                  <a:path w="385" h="1255">
                    <a:moveTo>
                      <a:pt x="0" y="0"/>
                    </a:moveTo>
                    <a:lnTo>
                      <a:pt x="36" y="289"/>
                    </a:lnTo>
                    <a:lnTo>
                      <a:pt x="385" y="1255"/>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72" name=""/>
              <p:cNvSpPr/>
              <p:nvPr/>
            </p:nvSpPr>
            <p:spPr>
              <a:xfrm>
                <a:off x="2963880" y="4035960"/>
                <a:ext cx="28800" cy="58320"/>
              </a:xfrm>
              <a:custGeom>
                <a:avLst/>
                <a:gdLst/>
                <a:ahLst/>
                <a:rect l="l" t="t" r="r" b="b"/>
                <a:pathLst>
                  <a:path w="111" h="342">
                    <a:moveTo>
                      <a:pt x="74" y="342"/>
                    </a:moveTo>
                    <a:lnTo>
                      <a:pt x="111" y="178"/>
                    </a:lnTo>
                    <a:lnTo>
                      <a:pt x="0" y="140"/>
                    </a:lnTo>
                    <a:lnTo>
                      <a:pt x="18" y="0"/>
                    </a:lnTo>
                  </a:path>
                </a:pathLst>
              </a:custGeom>
              <a:noFill/>
              <a:ln w="3240">
                <a:solidFill>
                  <a:srgbClr val="606060"/>
                </a:solidFill>
                <a:round/>
              </a:ln>
            </p:spPr>
            <p:style>
              <a:lnRef idx="0"/>
              <a:fillRef idx="0"/>
              <a:effectRef idx="0"/>
              <a:fontRef idx="minor"/>
            </p:style>
            <p:txBody>
              <a:bodyPr lIns="90000" rIns="90000" tIns="11520" bIns="11520" anchor="t">
                <a:noAutofit/>
              </a:bodyPr>
              <a:p>
                <a:endParaRPr b="0" lang="en-US" sz="2400" strike="noStrike" u="none">
                  <a:solidFill>
                    <a:srgbClr val="ffffff"/>
                  </a:solidFill>
                  <a:effectLst/>
                  <a:uFillTx/>
                  <a:latin typeface="Times New Roman"/>
                </a:endParaRPr>
              </a:p>
            </p:txBody>
          </p:sp>
          <p:sp>
            <p:nvSpPr>
              <p:cNvPr id="373" name=""/>
              <p:cNvSpPr/>
              <p:nvPr/>
            </p:nvSpPr>
            <p:spPr>
              <a:xfrm>
                <a:off x="3058200" y="4052520"/>
                <a:ext cx="35640" cy="19440"/>
              </a:xfrm>
              <a:custGeom>
                <a:avLst/>
                <a:gdLst/>
                <a:ahLst/>
                <a:rect l="l" t="t" r="r" b="b"/>
                <a:pathLst>
                  <a:path w="141" h="117">
                    <a:moveTo>
                      <a:pt x="5" y="61"/>
                    </a:moveTo>
                    <a:lnTo>
                      <a:pt x="141" y="0"/>
                    </a:lnTo>
                    <a:lnTo>
                      <a:pt x="0" y="117"/>
                    </a:lnTo>
                  </a:path>
                </a:pathLst>
              </a:custGeom>
              <a:noFill/>
              <a:ln w="3240">
                <a:solidFill>
                  <a:srgbClr val="606060"/>
                </a:solidFill>
                <a:round/>
              </a:ln>
            </p:spPr>
            <p:style>
              <a:lnRef idx="0"/>
              <a:fillRef idx="0"/>
              <a:effectRef idx="0"/>
              <a:fontRef idx="minor"/>
            </p:style>
            <p:txBody>
              <a:bodyPr lIns="90000" rIns="90000" tIns="-27360" bIns="-27360" anchor="t">
                <a:noAutofit/>
              </a:bodyPr>
              <a:p>
                <a:endParaRPr b="0" lang="en-US" sz="2400" strike="noStrike" u="none">
                  <a:solidFill>
                    <a:srgbClr val="ffffff"/>
                  </a:solidFill>
                  <a:effectLst/>
                  <a:uFillTx/>
                  <a:latin typeface="Times New Roman"/>
                </a:endParaRPr>
              </a:p>
            </p:txBody>
          </p:sp>
          <p:sp>
            <p:nvSpPr>
              <p:cNvPr id="374" name=""/>
              <p:cNvSpPr/>
              <p:nvPr/>
            </p:nvSpPr>
            <p:spPr>
              <a:xfrm flipV="1">
                <a:off x="3016080" y="4050000"/>
                <a:ext cx="94320" cy="40680"/>
              </a:xfrm>
              <a:prstGeom prst="line">
                <a:avLst/>
              </a:prstGeom>
              <a:ln w="3240">
                <a:solidFill>
                  <a:srgbClr val="60606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375" name=""/>
              <p:cNvSpPr/>
              <p:nvPr/>
            </p:nvSpPr>
            <p:spPr>
              <a:xfrm>
                <a:off x="2936160" y="3920760"/>
                <a:ext cx="136440" cy="170280"/>
              </a:xfrm>
              <a:custGeom>
                <a:avLst/>
                <a:gdLst/>
                <a:ahLst/>
                <a:rect l="l" t="t" r="r" b="b"/>
                <a:pathLst>
                  <a:path w="533" h="998">
                    <a:moveTo>
                      <a:pt x="533" y="998"/>
                    </a:moveTo>
                    <a:lnTo>
                      <a:pt x="152" y="753"/>
                    </a:lnTo>
                    <a:lnTo>
                      <a:pt x="6" y="524"/>
                    </a:lnTo>
                    <a:lnTo>
                      <a:pt x="0" y="0"/>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76" name=""/>
              <p:cNvSpPr/>
              <p:nvPr/>
            </p:nvSpPr>
            <p:spPr>
              <a:xfrm>
                <a:off x="2945520" y="3930120"/>
                <a:ext cx="74880" cy="161280"/>
              </a:xfrm>
              <a:custGeom>
                <a:avLst/>
                <a:gdLst/>
                <a:ahLst/>
                <a:rect l="l" t="t" r="r" b="b"/>
                <a:pathLst>
                  <a:path w="294" h="945">
                    <a:moveTo>
                      <a:pt x="0" y="0"/>
                    </a:moveTo>
                    <a:lnTo>
                      <a:pt x="30" y="642"/>
                    </a:lnTo>
                    <a:lnTo>
                      <a:pt x="294" y="945"/>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77" name=""/>
              <p:cNvSpPr/>
              <p:nvPr/>
            </p:nvSpPr>
            <p:spPr>
              <a:xfrm>
                <a:off x="2973240" y="4055400"/>
                <a:ext cx="31680" cy="20160"/>
              </a:xfrm>
              <a:custGeom>
                <a:avLst/>
                <a:gdLst/>
                <a:ahLst/>
                <a:rect l="l" t="t" r="r" b="b"/>
                <a:pathLst>
                  <a:path w="123" h="118">
                    <a:moveTo>
                      <a:pt x="67" y="0"/>
                    </a:moveTo>
                    <a:lnTo>
                      <a:pt x="0" y="118"/>
                    </a:lnTo>
                    <a:lnTo>
                      <a:pt x="123" y="117"/>
                    </a:lnTo>
                  </a:path>
                </a:pathLst>
              </a:custGeom>
              <a:noFill/>
              <a:ln w="3240">
                <a:solidFill>
                  <a:srgbClr val="606060"/>
                </a:solidFill>
                <a:round/>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378" name=""/>
              <p:cNvSpPr/>
              <p:nvPr/>
            </p:nvSpPr>
            <p:spPr>
              <a:xfrm>
                <a:off x="3123720" y="3880800"/>
                <a:ext cx="75600" cy="172080"/>
              </a:xfrm>
              <a:custGeom>
                <a:avLst/>
                <a:gdLst/>
                <a:ahLst/>
                <a:rect l="l" t="t" r="r" b="b"/>
                <a:pathLst>
                  <a:path w="294" h="1018">
                    <a:moveTo>
                      <a:pt x="294" y="0"/>
                    </a:moveTo>
                    <a:lnTo>
                      <a:pt x="275" y="309"/>
                    </a:lnTo>
                    <a:lnTo>
                      <a:pt x="37" y="1018"/>
                    </a:lnTo>
                    <a:lnTo>
                      <a:pt x="0" y="927"/>
                    </a:lnTo>
                    <a:lnTo>
                      <a:pt x="74" y="910"/>
                    </a:lnTo>
                    <a:lnTo>
                      <a:pt x="74" y="819"/>
                    </a:lnTo>
                    <a:lnTo>
                      <a:pt x="109" y="819"/>
                    </a:lnTo>
                    <a:lnTo>
                      <a:pt x="91" y="782"/>
                    </a:lnTo>
                    <a:lnTo>
                      <a:pt x="55" y="782"/>
                    </a:lnTo>
                    <a:lnTo>
                      <a:pt x="55" y="746"/>
                    </a:lnTo>
                    <a:lnTo>
                      <a:pt x="165" y="636"/>
                    </a:lnTo>
                    <a:lnTo>
                      <a:pt x="147" y="528"/>
                    </a:lnTo>
                    <a:lnTo>
                      <a:pt x="257" y="382"/>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79" name=""/>
              <p:cNvSpPr/>
              <p:nvPr/>
            </p:nvSpPr>
            <p:spPr>
              <a:xfrm>
                <a:off x="3081960" y="3880800"/>
                <a:ext cx="117720" cy="210240"/>
              </a:xfrm>
              <a:custGeom>
                <a:avLst/>
                <a:gdLst/>
                <a:ahLst/>
                <a:rect l="l" t="t" r="r" b="b"/>
                <a:pathLst>
                  <a:path w="459" h="1236">
                    <a:moveTo>
                      <a:pt x="459" y="0"/>
                    </a:moveTo>
                    <a:lnTo>
                      <a:pt x="404" y="309"/>
                    </a:lnTo>
                    <a:lnTo>
                      <a:pt x="0" y="1236"/>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80" name=""/>
              <p:cNvSpPr/>
              <p:nvPr/>
            </p:nvSpPr>
            <p:spPr>
              <a:xfrm>
                <a:off x="3081960" y="3880080"/>
                <a:ext cx="117720" cy="210960"/>
              </a:xfrm>
              <a:custGeom>
                <a:avLst/>
                <a:gdLst/>
                <a:ahLst/>
                <a:rect l="l" t="t" r="r" b="b"/>
                <a:pathLst>
                  <a:path w="459" h="1239">
                    <a:moveTo>
                      <a:pt x="0" y="1239"/>
                    </a:moveTo>
                    <a:lnTo>
                      <a:pt x="220" y="913"/>
                    </a:lnTo>
                    <a:lnTo>
                      <a:pt x="239" y="310"/>
                    </a:lnTo>
                    <a:lnTo>
                      <a:pt x="459" y="0"/>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81" name=""/>
              <p:cNvSpPr/>
              <p:nvPr/>
            </p:nvSpPr>
            <p:spPr>
              <a:xfrm>
                <a:off x="3152880" y="3880800"/>
                <a:ext cx="46800" cy="120240"/>
              </a:xfrm>
              <a:custGeom>
                <a:avLst/>
                <a:gdLst/>
                <a:ahLst/>
                <a:rect l="l" t="t" r="r" b="b"/>
                <a:pathLst>
                  <a:path w="185" h="712">
                    <a:moveTo>
                      <a:pt x="185" y="0"/>
                    </a:moveTo>
                    <a:lnTo>
                      <a:pt x="0" y="309"/>
                    </a:lnTo>
                    <a:lnTo>
                      <a:pt x="31" y="712"/>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82" name=""/>
              <p:cNvSpPr/>
              <p:nvPr/>
            </p:nvSpPr>
            <p:spPr>
              <a:xfrm>
                <a:off x="3143520" y="3942360"/>
                <a:ext cx="12960" cy="43560"/>
              </a:xfrm>
              <a:custGeom>
                <a:avLst/>
                <a:gdLst/>
                <a:ahLst/>
                <a:rect l="l" t="t" r="r" b="b"/>
                <a:pathLst>
                  <a:path w="55" h="255">
                    <a:moveTo>
                      <a:pt x="0" y="0"/>
                    </a:moveTo>
                    <a:lnTo>
                      <a:pt x="55" y="53"/>
                    </a:lnTo>
                    <a:lnTo>
                      <a:pt x="0" y="53"/>
                    </a:lnTo>
                    <a:lnTo>
                      <a:pt x="55" y="164"/>
                    </a:lnTo>
                    <a:lnTo>
                      <a:pt x="0" y="255"/>
                    </a:lnTo>
                  </a:path>
                </a:pathLst>
              </a:custGeom>
              <a:noFill/>
              <a:ln w="3240">
                <a:solidFill>
                  <a:srgbClr val="606060"/>
                </a:solidFill>
                <a:round/>
              </a:ln>
            </p:spPr>
            <p:style>
              <a:lnRef idx="0"/>
              <a:fillRef idx="0"/>
              <a:effectRef idx="0"/>
              <a:fontRef idx="minor"/>
            </p:style>
            <p:txBody>
              <a:bodyPr lIns="90000" rIns="90000" tIns="-3240" bIns="-3240" anchor="t">
                <a:noAutofit/>
              </a:bodyPr>
              <a:p>
                <a:endParaRPr b="0" lang="en-US" sz="2400" strike="noStrike" u="none">
                  <a:solidFill>
                    <a:srgbClr val="ffffff"/>
                  </a:solidFill>
                  <a:effectLst/>
                  <a:uFillTx/>
                  <a:latin typeface="Times New Roman"/>
                </a:endParaRPr>
              </a:p>
            </p:txBody>
          </p:sp>
          <p:sp>
            <p:nvSpPr>
              <p:cNvPr id="383" name=""/>
              <p:cNvSpPr/>
              <p:nvPr/>
            </p:nvSpPr>
            <p:spPr>
              <a:xfrm>
                <a:off x="2928240" y="3935880"/>
                <a:ext cx="21240" cy="49680"/>
              </a:xfrm>
              <a:custGeom>
                <a:avLst/>
                <a:gdLst/>
                <a:ahLst/>
                <a:rect l="l" t="t" r="r" b="b"/>
                <a:pathLst>
                  <a:path w="84" h="293">
                    <a:moveTo>
                      <a:pt x="0" y="0"/>
                    </a:moveTo>
                    <a:lnTo>
                      <a:pt x="73" y="73"/>
                    </a:lnTo>
                    <a:lnTo>
                      <a:pt x="19" y="73"/>
                    </a:lnTo>
                    <a:lnTo>
                      <a:pt x="75" y="163"/>
                    </a:lnTo>
                    <a:lnTo>
                      <a:pt x="19" y="163"/>
                    </a:lnTo>
                    <a:lnTo>
                      <a:pt x="84" y="292"/>
                    </a:lnTo>
                    <a:lnTo>
                      <a:pt x="22" y="293"/>
                    </a:lnTo>
                  </a:path>
                </a:pathLst>
              </a:custGeom>
              <a:noFill/>
              <a:ln w="3240">
                <a:solidFill>
                  <a:srgbClr val="606060"/>
                </a:solidFill>
                <a:round/>
              </a:ln>
            </p:spPr>
            <p:style>
              <a:lnRef idx="0"/>
              <a:fillRef idx="0"/>
              <a:effectRef idx="0"/>
              <a:fontRef idx="minor"/>
            </p:style>
            <p:txBody>
              <a:bodyPr lIns="90000" rIns="90000" tIns="2880" bIns="2880" anchor="t">
                <a:noAutofit/>
              </a:bodyPr>
              <a:p>
                <a:endParaRPr b="0" lang="en-US" sz="2400" strike="noStrike" u="none">
                  <a:solidFill>
                    <a:srgbClr val="ffffff"/>
                  </a:solidFill>
                  <a:effectLst/>
                  <a:uFillTx/>
                  <a:latin typeface="Times New Roman"/>
                </a:endParaRPr>
              </a:p>
            </p:txBody>
          </p:sp>
          <p:sp>
            <p:nvSpPr>
              <p:cNvPr id="384" name=""/>
              <p:cNvSpPr/>
              <p:nvPr/>
            </p:nvSpPr>
            <p:spPr>
              <a:xfrm>
                <a:off x="2926080" y="3963600"/>
                <a:ext cx="28440" cy="40680"/>
              </a:xfrm>
              <a:custGeom>
                <a:avLst/>
                <a:gdLst/>
                <a:ahLst/>
                <a:rect l="l" t="t" r="r" b="b"/>
                <a:pathLst>
                  <a:path w="111" h="236">
                    <a:moveTo>
                      <a:pt x="111" y="236"/>
                    </a:moveTo>
                    <a:lnTo>
                      <a:pt x="0" y="89"/>
                    </a:lnTo>
                    <a:lnTo>
                      <a:pt x="0" y="0"/>
                    </a:lnTo>
                  </a:path>
                </a:pathLst>
              </a:custGeom>
              <a:noFill/>
              <a:ln w="3240">
                <a:solidFill>
                  <a:srgbClr val="606060"/>
                </a:solidFill>
                <a:round/>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385" name=""/>
              <p:cNvSpPr/>
              <p:nvPr/>
            </p:nvSpPr>
            <p:spPr>
              <a:xfrm flipV="1">
                <a:off x="3028680" y="4061520"/>
                <a:ext cx="11160" cy="14040"/>
              </a:xfrm>
              <a:prstGeom prst="line">
                <a:avLst/>
              </a:prstGeom>
              <a:ln w="3240">
                <a:solidFill>
                  <a:srgbClr val="606060"/>
                </a:solidFill>
                <a:miter/>
              </a:ln>
            </p:spPr>
            <p:style>
              <a:lnRef idx="0"/>
              <a:fillRef idx="0"/>
              <a:effectRef idx="0"/>
              <a:fontRef idx="minor"/>
            </p:style>
            <p:txBody>
              <a:bodyPr lIns="90000" rIns="90000" tIns="-32760" bIns="-32760" anchor="t">
                <a:noAutofit/>
              </a:bodyPr>
              <a:p>
                <a:endParaRPr b="0" lang="en-US" sz="2400" strike="noStrike" u="none">
                  <a:solidFill>
                    <a:srgbClr val="ffffff"/>
                  </a:solidFill>
                  <a:effectLst/>
                  <a:uFillTx/>
                  <a:latin typeface="Times New Roman"/>
                </a:endParaRPr>
              </a:p>
            </p:txBody>
          </p:sp>
          <p:sp>
            <p:nvSpPr>
              <p:cNvPr id="386" name=""/>
              <p:cNvSpPr/>
              <p:nvPr/>
            </p:nvSpPr>
            <p:spPr>
              <a:xfrm>
                <a:off x="2959920" y="4010400"/>
                <a:ext cx="70560" cy="61200"/>
              </a:xfrm>
              <a:custGeom>
                <a:avLst/>
                <a:gdLst/>
                <a:ahLst/>
                <a:rect l="l" t="t" r="r" b="b"/>
                <a:pathLst>
                  <a:path w="274" h="364">
                    <a:moveTo>
                      <a:pt x="274" y="364"/>
                    </a:moveTo>
                    <a:lnTo>
                      <a:pt x="200" y="237"/>
                    </a:lnTo>
                    <a:lnTo>
                      <a:pt x="91" y="91"/>
                    </a:lnTo>
                    <a:lnTo>
                      <a:pt x="0" y="0"/>
                    </a:lnTo>
                  </a:path>
                </a:pathLst>
              </a:custGeom>
              <a:noFill/>
              <a:ln w="3240">
                <a:solidFill>
                  <a:srgbClr val="606060"/>
                </a:solidFill>
                <a:round/>
              </a:ln>
            </p:spPr>
            <p:style>
              <a:lnRef idx="0"/>
              <a:fillRef idx="0"/>
              <a:effectRef idx="0"/>
              <a:fontRef idx="minor"/>
            </p:style>
            <p:txBody>
              <a:bodyPr lIns="90000" rIns="90000" tIns="14400" bIns="14400" anchor="t">
                <a:noAutofit/>
              </a:bodyPr>
              <a:p>
                <a:endParaRPr b="0" lang="en-US" sz="2400" strike="noStrike" u="none">
                  <a:solidFill>
                    <a:srgbClr val="ffffff"/>
                  </a:solidFill>
                  <a:effectLst/>
                  <a:uFillTx/>
                  <a:latin typeface="Times New Roman"/>
                </a:endParaRPr>
              </a:p>
            </p:txBody>
          </p:sp>
          <p:sp>
            <p:nvSpPr>
              <p:cNvPr id="387" name=""/>
              <p:cNvSpPr/>
              <p:nvPr/>
            </p:nvSpPr>
            <p:spPr>
              <a:xfrm>
                <a:off x="2936160" y="4007520"/>
                <a:ext cx="56160" cy="48960"/>
              </a:xfrm>
              <a:prstGeom prst="line">
                <a:avLst/>
              </a:prstGeom>
              <a:ln w="3240">
                <a:solidFill>
                  <a:srgbClr val="606060"/>
                </a:solidFill>
                <a:miter/>
              </a:ln>
            </p:spPr>
            <p:style>
              <a:lnRef idx="0"/>
              <a:fillRef idx="0"/>
              <a:effectRef idx="0"/>
              <a:fontRef idx="minor"/>
            </p:style>
            <p:txBody>
              <a:bodyPr lIns="90000" rIns="90000" tIns="2160" bIns="2160" anchor="t">
                <a:noAutofit/>
              </a:bodyPr>
              <a:p>
                <a:endParaRPr b="0" lang="en-US" sz="2400" strike="noStrike" u="none">
                  <a:solidFill>
                    <a:srgbClr val="ffffff"/>
                  </a:solidFill>
                  <a:effectLst/>
                  <a:uFillTx/>
                  <a:latin typeface="Times New Roman"/>
                </a:endParaRPr>
              </a:p>
            </p:txBody>
          </p:sp>
          <p:sp>
            <p:nvSpPr>
              <p:cNvPr id="388" name=""/>
              <p:cNvSpPr/>
              <p:nvPr/>
            </p:nvSpPr>
            <p:spPr>
              <a:xfrm>
                <a:off x="2950560" y="4013640"/>
                <a:ext cx="41760" cy="36720"/>
              </a:xfrm>
              <a:custGeom>
                <a:avLst/>
                <a:gdLst/>
                <a:ahLst/>
                <a:rect l="l" t="t" r="r" b="b"/>
                <a:pathLst>
                  <a:path w="162" h="219">
                    <a:moveTo>
                      <a:pt x="162" y="128"/>
                    </a:moveTo>
                    <a:lnTo>
                      <a:pt x="143" y="219"/>
                    </a:lnTo>
                    <a:lnTo>
                      <a:pt x="125" y="91"/>
                    </a:lnTo>
                    <a:lnTo>
                      <a:pt x="0" y="0"/>
                    </a:lnTo>
                  </a:path>
                </a:pathLst>
              </a:custGeom>
              <a:noFill/>
              <a:ln w="3240">
                <a:solidFill>
                  <a:srgbClr val="606060"/>
                </a:solidFill>
                <a:round/>
              </a:ln>
            </p:spPr>
            <p:style>
              <a:lnRef idx="0"/>
              <a:fillRef idx="0"/>
              <a:effectRef idx="0"/>
              <a:fontRef idx="minor"/>
            </p:style>
            <p:txBody>
              <a:bodyPr lIns="90000" rIns="90000" tIns="-10080" bIns="-10080" anchor="t">
                <a:noAutofit/>
              </a:bodyPr>
              <a:p>
                <a:endParaRPr b="0" lang="en-US" sz="2400" strike="noStrike" u="none">
                  <a:solidFill>
                    <a:srgbClr val="ffffff"/>
                  </a:solidFill>
                  <a:effectLst/>
                  <a:uFillTx/>
                  <a:latin typeface="Times New Roman"/>
                </a:endParaRPr>
              </a:p>
            </p:txBody>
          </p:sp>
          <p:sp>
            <p:nvSpPr>
              <p:cNvPr id="389" name=""/>
              <p:cNvSpPr/>
              <p:nvPr/>
            </p:nvSpPr>
            <p:spPr>
              <a:xfrm flipV="1">
                <a:off x="3081960" y="4010400"/>
                <a:ext cx="52200" cy="42480"/>
              </a:xfrm>
              <a:prstGeom prst="line">
                <a:avLst/>
              </a:prstGeom>
              <a:ln w="3240">
                <a:solidFill>
                  <a:srgbClr val="606060"/>
                </a:solidFill>
                <a:miter/>
              </a:ln>
            </p:spPr>
            <p:style>
              <a:lnRef idx="0"/>
              <a:fillRef idx="0"/>
              <a:effectRef idx="0"/>
              <a:fontRef idx="minor"/>
            </p:style>
            <p:txBody>
              <a:bodyPr lIns="90000" rIns="90000" tIns="-4320" bIns="-4320" anchor="t">
                <a:noAutofit/>
              </a:bodyPr>
              <a:p>
                <a:endParaRPr b="0" lang="en-US" sz="2400" strike="noStrike" u="none">
                  <a:solidFill>
                    <a:srgbClr val="ffffff"/>
                  </a:solidFill>
                  <a:effectLst/>
                  <a:uFillTx/>
                  <a:latin typeface="Times New Roman"/>
                </a:endParaRPr>
              </a:p>
            </p:txBody>
          </p:sp>
          <p:sp>
            <p:nvSpPr>
              <p:cNvPr id="390" name=""/>
              <p:cNvSpPr/>
              <p:nvPr/>
            </p:nvSpPr>
            <p:spPr>
              <a:xfrm>
                <a:off x="3081960" y="4023000"/>
                <a:ext cx="57240" cy="30240"/>
              </a:xfrm>
              <a:custGeom>
                <a:avLst/>
                <a:gdLst/>
                <a:ahLst/>
                <a:rect l="l" t="t" r="r" b="b"/>
                <a:pathLst>
                  <a:path w="223" h="180">
                    <a:moveTo>
                      <a:pt x="0" y="180"/>
                    </a:moveTo>
                    <a:lnTo>
                      <a:pt x="145" y="72"/>
                    </a:lnTo>
                    <a:lnTo>
                      <a:pt x="145" y="0"/>
                    </a:lnTo>
                    <a:lnTo>
                      <a:pt x="223" y="0"/>
                    </a:lnTo>
                  </a:path>
                </a:pathLst>
              </a:custGeom>
              <a:noFill/>
              <a:ln w="3240">
                <a:solidFill>
                  <a:srgbClr val="60606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391" name=""/>
              <p:cNvSpPr/>
              <p:nvPr/>
            </p:nvSpPr>
            <p:spPr>
              <a:xfrm>
                <a:off x="3105360" y="4025880"/>
                <a:ext cx="18360" cy="45720"/>
              </a:xfrm>
              <a:custGeom>
                <a:avLst/>
                <a:gdLst/>
                <a:ahLst/>
                <a:rect l="l" t="t" r="r" b="b"/>
                <a:pathLst>
                  <a:path w="74" h="273">
                    <a:moveTo>
                      <a:pt x="74" y="0"/>
                    </a:moveTo>
                    <a:lnTo>
                      <a:pt x="20" y="37"/>
                    </a:lnTo>
                    <a:lnTo>
                      <a:pt x="0" y="146"/>
                    </a:lnTo>
                    <a:lnTo>
                      <a:pt x="74" y="273"/>
                    </a:lnTo>
                  </a:path>
                </a:pathLst>
              </a:custGeom>
              <a:noFill/>
              <a:ln w="3240">
                <a:solidFill>
                  <a:srgbClr val="60606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392" name=""/>
              <p:cNvSpPr/>
              <p:nvPr/>
            </p:nvSpPr>
            <p:spPr>
              <a:xfrm flipV="1">
                <a:off x="3110760" y="4023000"/>
                <a:ext cx="9000" cy="68400"/>
              </a:xfrm>
              <a:prstGeom prst="line">
                <a:avLst/>
              </a:prstGeom>
              <a:ln w="3240">
                <a:solidFill>
                  <a:srgbClr val="606060"/>
                </a:solidFill>
                <a:miter/>
              </a:ln>
            </p:spPr>
            <p:style>
              <a:lnRef idx="0"/>
              <a:fillRef idx="0"/>
              <a:effectRef idx="0"/>
              <a:fontRef idx="minor"/>
            </p:style>
            <p:txBody>
              <a:bodyPr lIns="90000" rIns="90000" tIns="21600" bIns="21600" anchor="t">
                <a:noAutofit/>
              </a:bodyPr>
              <a:p>
                <a:endParaRPr b="0" lang="en-US" sz="2400" strike="noStrike" u="none">
                  <a:solidFill>
                    <a:srgbClr val="ffffff"/>
                  </a:solidFill>
                  <a:effectLst/>
                  <a:uFillTx/>
                  <a:latin typeface="Times New Roman"/>
                </a:endParaRPr>
              </a:p>
            </p:txBody>
          </p:sp>
          <p:sp>
            <p:nvSpPr>
              <p:cNvPr id="393" name=""/>
              <p:cNvSpPr/>
              <p:nvPr/>
            </p:nvSpPr>
            <p:spPr>
              <a:xfrm flipH="1" flipV="1">
                <a:off x="3147120" y="3925800"/>
                <a:ext cx="37800" cy="25200"/>
              </a:xfrm>
              <a:prstGeom prst="line">
                <a:avLst/>
              </a:prstGeom>
              <a:ln w="3240">
                <a:solidFill>
                  <a:srgbClr val="606060"/>
                </a:solidFill>
                <a:miter/>
              </a:ln>
            </p:spPr>
            <p:style>
              <a:lnRef idx="0"/>
              <a:fillRef idx="0"/>
              <a:effectRef idx="0"/>
              <a:fontRef idx="minor"/>
            </p:style>
            <p:txBody>
              <a:bodyPr lIns="90000" rIns="90000" tIns="-21600" bIns="-21600" anchor="t">
                <a:noAutofit/>
              </a:bodyPr>
              <a:p>
                <a:endParaRPr b="0" lang="en-US" sz="2400" strike="noStrike" u="none">
                  <a:solidFill>
                    <a:srgbClr val="ffffff"/>
                  </a:solidFill>
                  <a:effectLst/>
                  <a:uFillTx/>
                  <a:latin typeface="Times New Roman"/>
                </a:endParaRPr>
              </a:p>
            </p:txBody>
          </p:sp>
          <p:sp>
            <p:nvSpPr>
              <p:cNvPr id="394" name=""/>
              <p:cNvSpPr/>
              <p:nvPr/>
            </p:nvSpPr>
            <p:spPr>
              <a:xfrm>
                <a:off x="2883960" y="3877200"/>
                <a:ext cx="52200" cy="73080"/>
              </a:xfrm>
              <a:custGeom>
                <a:avLst/>
                <a:gdLst/>
                <a:ahLst/>
                <a:rect l="l" t="t" r="r" b="b"/>
                <a:pathLst>
                  <a:path w="202" h="431">
                    <a:moveTo>
                      <a:pt x="81" y="431"/>
                    </a:moveTo>
                    <a:lnTo>
                      <a:pt x="202" y="309"/>
                    </a:lnTo>
                    <a:lnTo>
                      <a:pt x="0" y="0"/>
                    </a:lnTo>
                  </a:path>
                </a:pathLst>
              </a:custGeom>
              <a:noFill/>
              <a:ln w="3240">
                <a:solidFill>
                  <a:srgbClr val="606060"/>
                </a:solidFill>
                <a:round/>
              </a:ln>
            </p:spPr>
            <p:style>
              <a:lnRef idx="0"/>
              <a:fillRef idx="0"/>
              <a:effectRef idx="0"/>
              <a:fontRef idx="minor"/>
            </p:style>
            <p:txBody>
              <a:bodyPr lIns="90000" rIns="90000" tIns="26280" bIns="26280" anchor="t">
                <a:noAutofit/>
              </a:bodyPr>
              <a:p>
                <a:endParaRPr b="0" lang="en-US" sz="2400" strike="noStrike" u="none">
                  <a:solidFill>
                    <a:srgbClr val="ffffff"/>
                  </a:solidFill>
                  <a:effectLst/>
                  <a:uFillTx/>
                  <a:latin typeface="Times New Roman"/>
                </a:endParaRPr>
              </a:p>
            </p:txBody>
          </p:sp>
          <p:sp>
            <p:nvSpPr>
              <p:cNvPr id="395" name=""/>
              <p:cNvSpPr/>
              <p:nvPr/>
            </p:nvSpPr>
            <p:spPr>
              <a:xfrm>
                <a:off x="2883960" y="3877200"/>
                <a:ext cx="103680" cy="83520"/>
              </a:xfrm>
              <a:custGeom>
                <a:avLst/>
                <a:gdLst/>
                <a:ahLst/>
                <a:rect l="l" t="t" r="r" b="b"/>
                <a:pathLst>
                  <a:path w="403" h="491">
                    <a:moveTo>
                      <a:pt x="0" y="0"/>
                    </a:moveTo>
                    <a:lnTo>
                      <a:pt x="238" y="309"/>
                    </a:lnTo>
                    <a:lnTo>
                      <a:pt x="403" y="491"/>
                    </a:lnTo>
                  </a:path>
                </a:pathLst>
              </a:custGeom>
              <a:noFill/>
              <a:ln w="3240">
                <a:solidFill>
                  <a:srgbClr val="606060"/>
                </a:solidFill>
                <a:round/>
              </a:ln>
            </p:spPr>
            <p:style>
              <a:lnRef idx="0"/>
              <a:fillRef idx="0"/>
              <a:effectRef idx="0"/>
              <a:fontRef idx="minor"/>
            </p:style>
            <p:txBody>
              <a:bodyPr lIns="90000" rIns="90000" tIns="36720" bIns="36720" anchor="t">
                <a:noAutofit/>
              </a:bodyPr>
              <a:p>
                <a:endParaRPr b="0" lang="en-US" sz="2400" strike="noStrike" u="none">
                  <a:solidFill>
                    <a:srgbClr val="ffffff"/>
                  </a:solidFill>
                  <a:effectLst/>
                  <a:uFillTx/>
                  <a:latin typeface="Times New Roman"/>
                </a:endParaRPr>
              </a:p>
            </p:txBody>
          </p:sp>
          <p:sp>
            <p:nvSpPr>
              <p:cNvPr id="396" name=""/>
              <p:cNvSpPr/>
              <p:nvPr/>
            </p:nvSpPr>
            <p:spPr>
              <a:xfrm flipV="1">
                <a:off x="3100320" y="3933000"/>
                <a:ext cx="42840" cy="27360"/>
              </a:xfrm>
              <a:prstGeom prst="line">
                <a:avLst/>
              </a:prstGeom>
              <a:ln w="3240">
                <a:solidFill>
                  <a:srgbClr val="606060"/>
                </a:solidFill>
                <a:miter/>
              </a:ln>
            </p:spPr>
            <p:style>
              <a:lnRef idx="0"/>
              <a:fillRef idx="0"/>
              <a:effectRef idx="0"/>
              <a:fontRef idx="minor"/>
            </p:style>
            <p:txBody>
              <a:bodyPr lIns="90000" rIns="90000" tIns="-19440" bIns="-19440" anchor="t">
                <a:noAutofit/>
              </a:bodyPr>
              <a:p>
                <a:endParaRPr b="0" lang="en-US" sz="2400" strike="noStrike" u="none">
                  <a:solidFill>
                    <a:srgbClr val="ffffff"/>
                  </a:solidFill>
                  <a:effectLst/>
                  <a:uFillTx/>
                  <a:latin typeface="Times New Roman"/>
                </a:endParaRPr>
              </a:p>
            </p:txBody>
          </p:sp>
          <p:sp>
            <p:nvSpPr>
              <p:cNvPr id="397" name=""/>
              <p:cNvSpPr/>
              <p:nvPr/>
            </p:nvSpPr>
            <p:spPr>
              <a:xfrm flipH="1" flipV="1">
                <a:off x="2752920" y="3930120"/>
                <a:ext cx="41760" cy="27360"/>
              </a:xfrm>
              <a:prstGeom prst="line">
                <a:avLst/>
              </a:prstGeom>
              <a:ln w="3240">
                <a:solidFill>
                  <a:srgbClr val="606060"/>
                </a:solidFill>
                <a:miter/>
              </a:ln>
            </p:spPr>
            <p:style>
              <a:lnRef idx="0"/>
              <a:fillRef idx="0"/>
              <a:effectRef idx="0"/>
              <a:fontRef idx="minor"/>
            </p:style>
            <p:txBody>
              <a:bodyPr lIns="90000" rIns="90000" tIns="-19440" bIns="-19440" anchor="t">
                <a:noAutofit/>
              </a:bodyPr>
              <a:p>
                <a:endParaRPr b="0" lang="en-US" sz="2400" strike="noStrike" u="none">
                  <a:solidFill>
                    <a:srgbClr val="ffffff"/>
                  </a:solidFill>
                  <a:effectLst/>
                  <a:uFillTx/>
                  <a:latin typeface="Times New Roman"/>
                </a:endParaRPr>
              </a:p>
            </p:txBody>
          </p:sp>
          <p:sp>
            <p:nvSpPr>
              <p:cNvPr id="398" name=""/>
              <p:cNvSpPr/>
              <p:nvPr/>
            </p:nvSpPr>
            <p:spPr>
              <a:xfrm>
                <a:off x="2752920" y="3930120"/>
                <a:ext cx="573120" cy="720"/>
              </a:xfrm>
              <a:prstGeom prst="line">
                <a:avLst/>
              </a:prstGeom>
              <a:ln w="3240">
                <a:solidFill>
                  <a:srgbClr val="606060"/>
                </a:solidFill>
                <a:miter/>
              </a:ln>
            </p:spPr>
            <p:style>
              <a:lnRef idx="0"/>
              <a:fillRef idx="0"/>
              <a:effectRef idx="0"/>
              <a:fontRef idx="minor"/>
            </p:style>
            <p:txBody>
              <a:bodyPr lIns="90000" rIns="90000" tIns="-46080" bIns="-46080" anchor="t">
                <a:noAutofit/>
              </a:bodyPr>
              <a:p>
                <a:endParaRPr b="0" lang="en-US" sz="2400" strike="noStrike" u="none">
                  <a:solidFill>
                    <a:srgbClr val="ffffff"/>
                  </a:solidFill>
                  <a:effectLst/>
                  <a:uFillTx/>
                  <a:latin typeface="Times New Roman"/>
                </a:endParaRPr>
              </a:p>
            </p:txBody>
          </p:sp>
          <p:sp>
            <p:nvSpPr>
              <p:cNvPr id="399" name=""/>
              <p:cNvSpPr/>
              <p:nvPr/>
            </p:nvSpPr>
            <p:spPr>
              <a:xfrm flipH="1">
                <a:off x="3288960" y="3930120"/>
                <a:ext cx="36720" cy="24480"/>
              </a:xfrm>
              <a:prstGeom prst="line">
                <a:avLst/>
              </a:prstGeom>
              <a:ln w="3240">
                <a:solidFill>
                  <a:srgbClr val="606060"/>
                </a:solidFill>
                <a:miter/>
              </a:ln>
            </p:spPr>
            <p:style>
              <a:lnRef idx="0"/>
              <a:fillRef idx="0"/>
              <a:effectRef idx="0"/>
              <a:fontRef idx="minor"/>
            </p:style>
            <p:txBody>
              <a:bodyPr lIns="90000" rIns="90000" tIns="-22320" bIns="-22320" anchor="t">
                <a:noAutofit/>
              </a:bodyPr>
              <a:p>
                <a:endParaRPr b="0" lang="en-US" sz="2400" strike="noStrike" u="none">
                  <a:solidFill>
                    <a:srgbClr val="ffffff"/>
                  </a:solidFill>
                  <a:effectLst/>
                  <a:uFillTx/>
                  <a:latin typeface="Times New Roman"/>
                </a:endParaRPr>
              </a:p>
            </p:txBody>
          </p:sp>
          <p:sp>
            <p:nvSpPr>
              <p:cNvPr id="400" name=""/>
              <p:cNvSpPr/>
              <p:nvPr/>
            </p:nvSpPr>
            <p:spPr>
              <a:xfrm>
                <a:off x="2752920" y="3905640"/>
                <a:ext cx="573120" cy="24480"/>
              </a:xfrm>
              <a:custGeom>
                <a:avLst/>
                <a:gdLst/>
                <a:ahLst/>
                <a:rect l="l" t="t" r="r" b="b"/>
                <a:pathLst>
                  <a:path w="2238" h="146">
                    <a:moveTo>
                      <a:pt x="2238" y="146"/>
                    </a:moveTo>
                    <a:lnTo>
                      <a:pt x="1743" y="18"/>
                    </a:lnTo>
                    <a:lnTo>
                      <a:pt x="1633" y="54"/>
                    </a:lnTo>
                    <a:lnTo>
                      <a:pt x="698" y="55"/>
                    </a:lnTo>
                    <a:lnTo>
                      <a:pt x="550" y="0"/>
                    </a:lnTo>
                    <a:lnTo>
                      <a:pt x="0" y="146"/>
                    </a:lnTo>
                  </a:path>
                </a:pathLst>
              </a:custGeom>
              <a:noFill/>
              <a:ln w="3240">
                <a:solidFill>
                  <a:srgbClr val="606060"/>
                </a:solidFill>
                <a:round/>
              </a:ln>
            </p:spPr>
            <p:style>
              <a:lnRef idx="0"/>
              <a:fillRef idx="0"/>
              <a:effectRef idx="0"/>
              <a:fontRef idx="minor"/>
            </p:style>
            <p:txBody>
              <a:bodyPr lIns="90000" rIns="90000" tIns="-22320" bIns="-22320" anchor="t">
                <a:noAutofit/>
              </a:bodyPr>
              <a:p>
                <a:endParaRPr b="0" lang="en-US" sz="2400" strike="noStrike" u="none">
                  <a:solidFill>
                    <a:srgbClr val="ffffff"/>
                  </a:solidFill>
                  <a:effectLst/>
                  <a:uFillTx/>
                  <a:latin typeface="Times New Roman"/>
                </a:endParaRPr>
              </a:p>
            </p:txBody>
          </p:sp>
          <p:sp>
            <p:nvSpPr>
              <p:cNvPr id="401" name=""/>
              <p:cNvSpPr/>
              <p:nvPr/>
            </p:nvSpPr>
            <p:spPr>
              <a:xfrm flipH="1" flipV="1">
                <a:off x="2883960" y="3876840"/>
                <a:ext cx="19440" cy="52920"/>
              </a:xfrm>
              <a:prstGeom prst="line">
                <a:avLst/>
              </a:prstGeom>
              <a:ln w="3240">
                <a:solidFill>
                  <a:srgbClr val="60606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402" name=""/>
              <p:cNvSpPr/>
              <p:nvPr/>
            </p:nvSpPr>
            <p:spPr>
              <a:xfrm>
                <a:off x="2781360" y="3911400"/>
                <a:ext cx="515520" cy="18360"/>
              </a:xfrm>
              <a:custGeom>
                <a:avLst/>
                <a:gdLst/>
                <a:ahLst/>
                <a:rect l="l" t="t" r="r" b="b"/>
                <a:pathLst>
                  <a:path w="2016" h="108">
                    <a:moveTo>
                      <a:pt x="0" y="108"/>
                    </a:moveTo>
                    <a:lnTo>
                      <a:pt x="19" y="72"/>
                    </a:lnTo>
                    <a:lnTo>
                      <a:pt x="92" y="108"/>
                    </a:lnTo>
                    <a:lnTo>
                      <a:pt x="92" y="72"/>
                    </a:lnTo>
                    <a:lnTo>
                      <a:pt x="166" y="91"/>
                    </a:lnTo>
                    <a:lnTo>
                      <a:pt x="166" y="35"/>
                    </a:lnTo>
                    <a:lnTo>
                      <a:pt x="257" y="91"/>
                    </a:lnTo>
                    <a:lnTo>
                      <a:pt x="202" y="17"/>
                    </a:lnTo>
                    <a:lnTo>
                      <a:pt x="348" y="108"/>
                    </a:lnTo>
                    <a:lnTo>
                      <a:pt x="312" y="0"/>
                    </a:lnTo>
                    <a:lnTo>
                      <a:pt x="476" y="108"/>
                    </a:lnTo>
                    <a:lnTo>
                      <a:pt x="606" y="16"/>
                    </a:lnTo>
                    <a:lnTo>
                      <a:pt x="659" y="108"/>
                    </a:lnTo>
                    <a:lnTo>
                      <a:pt x="733" y="16"/>
                    </a:lnTo>
                    <a:lnTo>
                      <a:pt x="789" y="108"/>
                    </a:lnTo>
                    <a:lnTo>
                      <a:pt x="862" y="16"/>
                    </a:lnTo>
                    <a:lnTo>
                      <a:pt x="936" y="108"/>
                    </a:lnTo>
                    <a:lnTo>
                      <a:pt x="991" y="17"/>
                    </a:lnTo>
                    <a:lnTo>
                      <a:pt x="1064" y="108"/>
                    </a:lnTo>
                    <a:lnTo>
                      <a:pt x="1137" y="17"/>
                    </a:lnTo>
                    <a:lnTo>
                      <a:pt x="1192" y="108"/>
                    </a:lnTo>
                    <a:lnTo>
                      <a:pt x="1265" y="17"/>
                    </a:lnTo>
                    <a:lnTo>
                      <a:pt x="1321" y="108"/>
                    </a:lnTo>
                    <a:lnTo>
                      <a:pt x="1394" y="17"/>
                    </a:lnTo>
                    <a:lnTo>
                      <a:pt x="1468" y="108"/>
                    </a:lnTo>
                    <a:lnTo>
                      <a:pt x="1523" y="17"/>
                    </a:lnTo>
                    <a:lnTo>
                      <a:pt x="1614" y="108"/>
                    </a:lnTo>
                    <a:lnTo>
                      <a:pt x="1835" y="35"/>
                    </a:lnTo>
                    <a:lnTo>
                      <a:pt x="1835" y="108"/>
                    </a:lnTo>
                    <a:lnTo>
                      <a:pt x="1926" y="54"/>
                    </a:lnTo>
                    <a:lnTo>
                      <a:pt x="1926" y="108"/>
                    </a:lnTo>
                    <a:lnTo>
                      <a:pt x="1967" y="66"/>
                    </a:lnTo>
                    <a:lnTo>
                      <a:pt x="1981" y="108"/>
                    </a:lnTo>
                    <a:lnTo>
                      <a:pt x="2016" y="82"/>
                    </a:lnTo>
                  </a:path>
                </a:pathLst>
              </a:custGeom>
              <a:noFill/>
              <a:ln w="3240">
                <a:solidFill>
                  <a:srgbClr val="606060"/>
                </a:solidFill>
                <a:round/>
              </a:ln>
            </p:spPr>
            <p:style>
              <a:lnRef idx="0"/>
              <a:fillRef idx="0"/>
              <a:effectRef idx="0"/>
              <a:fontRef idx="minor"/>
            </p:style>
            <p:txBody>
              <a:bodyPr lIns="90000" rIns="90000" tIns="-28440" bIns="-28440" anchor="t">
                <a:noAutofit/>
              </a:bodyPr>
              <a:p>
                <a:endParaRPr b="0" lang="en-US" sz="2400" strike="noStrike" u="none">
                  <a:solidFill>
                    <a:srgbClr val="ffffff"/>
                  </a:solidFill>
                  <a:effectLst/>
                  <a:uFillTx/>
                  <a:latin typeface="Times New Roman"/>
                </a:endParaRPr>
              </a:p>
            </p:txBody>
          </p:sp>
          <p:sp>
            <p:nvSpPr>
              <p:cNvPr id="403" name=""/>
              <p:cNvSpPr/>
              <p:nvPr/>
            </p:nvSpPr>
            <p:spPr>
              <a:xfrm>
                <a:off x="2790720" y="3911400"/>
                <a:ext cx="521640" cy="18360"/>
              </a:xfrm>
              <a:custGeom>
                <a:avLst/>
                <a:gdLst/>
                <a:ahLst/>
                <a:rect l="l" t="t" r="r" b="b"/>
                <a:pathLst>
                  <a:path w="2036" h="111">
                    <a:moveTo>
                      <a:pt x="2036" y="110"/>
                    </a:moveTo>
                    <a:lnTo>
                      <a:pt x="2019" y="93"/>
                    </a:lnTo>
                    <a:lnTo>
                      <a:pt x="1944" y="110"/>
                    </a:lnTo>
                    <a:lnTo>
                      <a:pt x="1944" y="74"/>
                    </a:lnTo>
                    <a:lnTo>
                      <a:pt x="1854" y="110"/>
                    </a:lnTo>
                    <a:lnTo>
                      <a:pt x="1873" y="56"/>
                    </a:lnTo>
                    <a:lnTo>
                      <a:pt x="1763" y="111"/>
                    </a:lnTo>
                    <a:lnTo>
                      <a:pt x="1830" y="41"/>
                    </a:lnTo>
                    <a:lnTo>
                      <a:pt x="1689" y="110"/>
                    </a:lnTo>
                    <a:lnTo>
                      <a:pt x="1708" y="12"/>
                    </a:lnTo>
                    <a:lnTo>
                      <a:pt x="1559" y="110"/>
                    </a:lnTo>
                    <a:lnTo>
                      <a:pt x="1431" y="18"/>
                    </a:lnTo>
                    <a:lnTo>
                      <a:pt x="1376" y="110"/>
                    </a:lnTo>
                    <a:lnTo>
                      <a:pt x="1302" y="18"/>
                    </a:lnTo>
                    <a:lnTo>
                      <a:pt x="1248" y="110"/>
                    </a:lnTo>
                    <a:lnTo>
                      <a:pt x="1174" y="18"/>
                    </a:lnTo>
                    <a:lnTo>
                      <a:pt x="1100" y="110"/>
                    </a:lnTo>
                    <a:lnTo>
                      <a:pt x="1045" y="19"/>
                    </a:lnTo>
                    <a:lnTo>
                      <a:pt x="971" y="110"/>
                    </a:lnTo>
                    <a:lnTo>
                      <a:pt x="899" y="19"/>
                    </a:lnTo>
                    <a:lnTo>
                      <a:pt x="844" y="110"/>
                    </a:lnTo>
                    <a:lnTo>
                      <a:pt x="770" y="19"/>
                    </a:lnTo>
                    <a:lnTo>
                      <a:pt x="715" y="110"/>
                    </a:lnTo>
                    <a:lnTo>
                      <a:pt x="642" y="19"/>
                    </a:lnTo>
                    <a:lnTo>
                      <a:pt x="569" y="110"/>
                    </a:lnTo>
                    <a:lnTo>
                      <a:pt x="499" y="0"/>
                    </a:lnTo>
                    <a:lnTo>
                      <a:pt x="386" y="93"/>
                    </a:lnTo>
                    <a:lnTo>
                      <a:pt x="201" y="37"/>
                    </a:lnTo>
                    <a:lnTo>
                      <a:pt x="201" y="110"/>
                    </a:lnTo>
                    <a:lnTo>
                      <a:pt x="110" y="56"/>
                    </a:lnTo>
                    <a:lnTo>
                      <a:pt x="110" y="110"/>
                    </a:lnTo>
                    <a:lnTo>
                      <a:pt x="91" y="93"/>
                    </a:lnTo>
                    <a:lnTo>
                      <a:pt x="73" y="74"/>
                    </a:lnTo>
                    <a:lnTo>
                      <a:pt x="55" y="110"/>
                    </a:lnTo>
                    <a:lnTo>
                      <a:pt x="0" y="93"/>
                    </a:lnTo>
                  </a:path>
                </a:pathLst>
              </a:custGeom>
              <a:noFill/>
              <a:ln w="3240">
                <a:solidFill>
                  <a:srgbClr val="606060"/>
                </a:solidFill>
                <a:round/>
              </a:ln>
            </p:spPr>
            <p:style>
              <a:lnRef idx="0"/>
              <a:fillRef idx="0"/>
              <a:effectRef idx="0"/>
              <a:fontRef idx="minor"/>
            </p:style>
            <p:txBody>
              <a:bodyPr lIns="90000" rIns="90000" tIns="-28440" bIns="-28440" anchor="t">
                <a:noAutofit/>
              </a:bodyPr>
              <a:p>
                <a:endParaRPr b="0" lang="en-US" sz="2400" strike="noStrike" u="none">
                  <a:solidFill>
                    <a:srgbClr val="ffffff"/>
                  </a:solidFill>
                  <a:effectLst/>
                  <a:uFillTx/>
                  <a:latin typeface="Times New Roman"/>
                </a:endParaRPr>
              </a:p>
            </p:txBody>
          </p:sp>
          <p:grpSp>
            <p:nvGrpSpPr>
              <p:cNvPr id="404" name=""/>
              <p:cNvGrpSpPr/>
              <p:nvPr/>
            </p:nvGrpSpPr>
            <p:grpSpPr>
              <a:xfrm>
                <a:off x="2791440" y="3952440"/>
                <a:ext cx="500040" cy="36720"/>
                <a:chOff x="2791440" y="3952440"/>
                <a:chExt cx="500040" cy="36720"/>
              </a:xfrm>
            </p:grpSpPr>
            <p:grpSp>
              <p:nvGrpSpPr>
                <p:cNvPr id="405" name=""/>
                <p:cNvGrpSpPr/>
                <p:nvPr/>
              </p:nvGrpSpPr>
              <p:grpSpPr>
                <a:xfrm>
                  <a:off x="2791440" y="3952440"/>
                  <a:ext cx="108360" cy="30240"/>
                  <a:chOff x="2791440" y="3952440"/>
                  <a:chExt cx="108360" cy="30240"/>
                </a:xfrm>
              </p:grpSpPr>
              <p:sp>
                <p:nvSpPr>
                  <p:cNvPr id="406" name=""/>
                  <p:cNvSpPr/>
                  <p:nvPr/>
                </p:nvSpPr>
                <p:spPr>
                  <a:xfrm>
                    <a:off x="2791440" y="3955320"/>
                    <a:ext cx="55080" cy="27360"/>
                  </a:xfrm>
                  <a:custGeom>
                    <a:avLst/>
                    <a:gdLst/>
                    <a:ahLst/>
                    <a:rect l="l" t="t" r="r" b="b"/>
                    <a:pathLst>
                      <a:path w="216" h="162">
                        <a:moveTo>
                          <a:pt x="0" y="9"/>
                        </a:moveTo>
                        <a:lnTo>
                          <a:pt x="208" y="162"/>
                        </a:lnTo>
                        <a:lnTo>
                          <a:pt x="216" y="148"/>
                        </a:lnTo>
                        <a:lnTo>
                          <a:pt x="11" y="0"/>
                        </a:lnTo>
                        <a:lnTo>
                          <a:pt x="0" y="9"/>
                        </a:lnTo>
                        <a:close/>
                      </a:path>
                    </a:pathLst>
                  </a:custGeom>
                  <a:solidFill>
                    <a:srgbClr val="202020"/>
                  </a:solidFill>
                  <a:ln w="3240">
                    <a:solidFill>
                      <a:srgbClr val="000000"/>
                    </a:solidFill>
                    <a:round/>
                  </a:ln>
                </p:spPr>
                <p:style>
                  <a:lnRef idx="0"/>
                  <a:fillRef idx="0"/>
                  <a:effectRef idx="0"/>
                  <a:fontRef idx="minor"/>
                </p:style>
                <p:txBody>
                  <a:bodyPr lIns="90000" rIns="90000" tIns="-19440" bIns="-19440" anchor="t">
                    <a:noAutofit/>
                  </a:bodyPr>
                  <a:p>
                    <a:endParaRPr b="0" lang="en-US" sz="2400" strike="noStrike" u="none">
                      <a:solidFill>
                        <a:srgbClr val="ffffff"/>
                      </a:solidFill>
                      <a:effectLst/>
                      <a:uFillTx/>
                      <a:latin typeface="Times New Roman"/>
                    </a:endParaRPr>
                  </a:p>
                </p:txBody>
              </p:sp>
              <p:sp>
                <p:nvSpPr>
                  <p:cNvPr id="407" name=""/>
                  <p:cNvSpPr/>
                  <p:nvPr/>
                </p:nvSpPr>
                <p:spPr>
                  <a:xfrm>
                    <a:off x="2850840" y="3952440"/>
                    <a:ext cx="48960" cy="29160"/>
                  </a:xfrm>
                  <a:custGeom>
                    <a:avLst/>
                    <a:gdLst/>
                    <a:ahLst/>
                    <a:rect l="l" t="t" r="r" b="b"/>
                    <a:pathLst>
                      <a:path w="195" h="174">
                        <a:moveTo>
                          <a:pt x="195" y="9"/>
                        </a:moveTo>
                        <a:lnTo>
                          <a:pt x="8" y="174"/>
                        </a:lnTo>
                        <a:lnTo>
                          <a:pt x="0" y="163"/>
                        </a:lnTo>
                        <a:lnTo>
                          <a:pt x="184" y="0"/>
                        </a:lnTo>
                        <a:lnTo>
                          <a:pt x="195" y="9"/>
                        </a:lnTo>
                        <a:close/>
                      </a:path>
                    </a:pathLst>
                  </a:custGeom>
                  <a:solidFill>
                    <a:srgbClr val="202020"/>
                  </a:solidFill>
                  <a:ln w="3240">
                    <a:solidFill>
                      <a:srgbClr val="000000"/>
                    </a:solidFill>
                    <a:round/>
                  </a:ln>
                </p:spPr>
                <p:style>
                  <a:lnRef idx="0"/>
                  <a:fillRef idx="0"/>
                  <a:effectRef idx="0"/>
                  <a:fontRef idx="minor"/>
                </p:style>
                <p:txBody>
                  <a:bodyPr lIns="90000" rIns="90000" tIns="-17640" bIns="-17640" anchor="t">
                    <a:noAutofit/>
                  </a:bodyPr>
                  <a:p>
                    <a:endParaRPr b="0" lang="en-US" sz="2400" strike="noStrike" u="none">
                      <a:solidFill>
                        <a:srgbClr val="ffffff"/>
                      </a:solidFill>
                      <a:effectLst/>
                      <a:uFillTx/>
                      <a:latin typeface="Times New Roman"/>
                    </a:endParaRPr>
                  </a:p>
                </p:txBody>
              </p:sp>
            </p:grpSp>
            <p:grpSp>
              <p:nvGrpSpPr>
                <p:cNvPr id="408" name=""/>
                <p:cNvGrpSpPr/>
                <p:nvPr/>
              </p:nvGrpSpPr>
              <p:grpSpPr>
                <a:xfrm>
                  <a:off x="2986200" y="3958200"/>
                  <a:ext cx="114840" cy="30960"/>
                  <a:chOff x="2986200" y="3958200"/>
                  <a:chExt cx="114840" cy="30960"/>
                </a:xfrm>
              </p:grpSpPr>
              <p:sp>
                <p:nvSpPr>
                  <p:cNvPr id="409" name=""/>
                  <p:cNvSpPr/>
                  <p:nvPr/>
                </p:nvSpPr>
                <p:spPr>
                  <a:xfrm>
                    <a:off x="2986200" y="3961080"/>
                    <a:ext cx="55080" cy="28080"/>
                  </a:xfrm>
                  <a:custGeom>
                    <a:avLst/>
                    <a:gdLst/>
                    <a:ahLst/>
                    <a:rect l="l" t="t" r="r" b="b"/>
                    <a:pathLst>
                      <a:path w="216" h="172">
                        <a:moveTo>
                          <a:pt x="0" y="9"/>
                        </a:moveTo>
                        <a:lnTo>
                          <a:pt x="208" y="172"/>
                        </a:lnTo>
                        <a:lnTo>
                          <a:pt x="216" y="158"/>
                        </a:lnTo>
                        <a:lnTo>
                          <a:pt x="12" y="0"/>
                        </a:lnTo>
                        <a:lnTo>
                          <a:pt x="0" y="9"/>
                        </a:lnTo>
                        <a:close/>
                      </a:path>
                    </a:pathLst>
                  </a:custGeom>
                  <a:solidFill>
                    <a:srgbClr val="202020"/>
                  </a:solidFill>
                  <a:ln w="3240">
                    <a:solidFill>
                      <a:srgbClr val="000000"/>
                    </a:solidFill>
                    <a:round/>
                  </a:ln>
                </p:spPr>
                <p:style>
                  <a:lnRef idx="0"/>
                  <a:fillRef idx="0"/>
                  <a:effectRef idx="0"/>
                  <a:fontRef idx="minor"/>
                </p:style>
                <p:txBody>
                  <a:bodyPr lIns="90000" rIns="90000" tIns="-18720" bIns="-18720" anchor="t">
                    <a:noAutofit/>
                  </a:bodyPr>
                  <a:p>
                    <a:endParaRPr b="0" lang="en-US" sz="2400" strike="noStrike" u="none">
                      <a:solidFill>
                        <a:srgbClr val="ffffff"/>
                      </a:solidFill>
                      <a:effectLst/>
                      <a:uFillTx/>
                      <a:latin typeface="Times New Roman"/>
                    </a:endParaRPr>
                  </a:p>
                </p:txBody>
              </p:sp>
              <p:sp>
                <p:nvSpPr>
                  <p:cNvPr id="410" name=""/>
                  <p:cNvSpPr/>
                  <p:nvPr/>
                </p:nvSpPr>
                <p:spPr>
                  <a:xfrm>
                    <a:off x="3051720" y="3958200"/>
                    <a:ext cx="49320" cy="29160"/>
                  </a:xfrm>
                  <a:custGeom>
                    <a:avLst/>
                    <a:gdLst/>
                    <a:ahLst/>
                    <a:rect l="l" t="t" r="r" b="b"/>
                    <a:pathLst>
                      <a:path w="195" h="176">
                        <a:moveTo>
                          <a:pt x="195" y="11"/>
                        </a:moveTo>
                        <a:lnTo>
                          <a:pt x="9" y="176"/>
                        </a:lnTo>
                        <a:lnTo>
                          <a:pt x="0" y="165"/>
                        </a:lnTo>
                        <a:lnTo>
                          <a:pt x="185" y="0"/>
                        </a:lnTo>
                        <a:lnTo>
                          <a:pt x="195" y="11"/>
                        </a:lnTo>
                        <a:close/>
                      </a:path>
                    </a:pathLst>
                  </a:custGeom>
                  <a:solidFill>
                    <a:srgbClr val="202020"/>
                  </a:solidFill>
                  <a:ln w="3240">
                    <a:solidFill>
                      <a:srgbClr val="000000"/>
                    </a:solidFill>
                    <a:round/>
                  </a:ln>
                </p:spPr>
                <p:style>
                  <a:lnRef idx="0"/>
                  <a:fillRef idx="0"/>
                  <a:effectRef idx="0"/>
                  <a:fontRef idx="minor"/>
                </p:style>
                <p:txBody>
                  <a:bodyPr lIns="90000" rIns="90000" tIns="-17640" bIns="-17640" anchor="t">
                    <a:noAutofit/>
                  </a:bodyPr>
                  <a:p>
                    <a:endParaRPr b="0" lang="en-US" sz="2400" strike="noStrike" u="none">
                      <a:solidFill>
                        <a:srgbClr val="ffffff"/>
                      </a:solidFill>
                      <a:effectLst/>
                      <a:uFillTx/>
                      <a:latin typeface="Times New Roman"/>
                    </a:endParaRPr>
                  </a:p>
                </p:txBody>
              </p:sp>
            </p:grpSp>
            <p:grpSp>
              <p:nvGrpSpPr>
                <p:cNvPr id="411" name=""/>
                <p:cNvGrpSpPr/>
                <p:nvPr/>
              </p:nvGrpSpPr>
              <p:grpSpPr>
                <a:xfrm>
                  <a:off x="3184200" y="3952440"/>
                  <a:ext cx="107280" cy="30240"/>
                  <a:chOff x="3184200" y="3952440"/>
                  <a:chExt cx="107280" cy="30240"/>
                </a:xfrm>
              </p:grpSpPr>
              <p:sp>
                <p:nvSpPr>
                  <p:cNvPr id="412" name=""/>
                  <p:cNvSpPr/>
                  <p:nvPr/>
                </p:nvSpPr>
                <p:spPr>
                  <a:xfrm>
                    <a:off x="3184200" y="3952440"/>
                    <a:ext cx="54360" cy="30240"/>
                  </a:xfrm>
                  <a:custGeom>
                    <a:avLst/>
                    <a:gdLst/>
                    <a:ahLst/>
                    <a:rect l="l" t="t" r="r" b="b"/>
                    <a:pathLst>
                      <a:path w="212" h="181">
                        <a:moveTo>
                          <a:pt x="0" y="11"/>
                        </a:moveTo>
                        <a:lnTo>
                          <a:pt x="205" y="181"/>
                        </a:lnTo>
                        <a:lnTo>
                          <a:pt x="212" y="165"/>
                        </a:lnTo>
                        <a:lnTo>
                          <a:pt x="12" y="0"/>
                        </a:lnTo>
                        <a:lnTo>
                          <a:pt x="0" y="11"/>
                        </a:lnTo>
                        <a:close/>
                      </a:path>
                    </a:pathLst>
                  </a:custGeom>
                  <a:solidFill>
                    <a:srgbClr val="202020"/>
                  </a:solidFill>
                  <a:ln w="3240">
                    <a:solidFill>
                      <a:srgbClr val="00000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413" name=""/>
                  <p:cNvSpPr/>
                  <p:nvPr/>
                </p:nvSpPr>
                <p:spPr>
                  <a:xfrm>
                    <a:off x="3241440" y="3952440"/>
                    <a:ext cx="50040" cy="29160"/>
                  </a:xfrm>
                  <a:custGeom>
                    <a:avLst/>
                    <a:gdLst/>
                    <a:ahLst/>
                    <a:rect l="l" t="t" r="r" b="b"/>
                    <a:pathLst>
                      <a:path w="195" h="174">
                        <a:moveTo>
                          <a:pt x="195" y="9"/>
                        </a:moveTo>
                        <a:lnTo>
                          <a:pt x="8" y="174"/>
                        </a:lnTo>
                        <a:lnTo>
                          <a:pt x="0" y="163"/>
                        </a:lnTo>
                        <a:lnTo>
                          <a:pt x="184" y="0"/>
                        </a:lnTo>
                        <a:lnTo>
                          <a:pt x="195" y="9"/>
                        </a:lnTo>
                        <a:close/>
                      </a:path>
                    </a:pathLst>
                  </a:custGeom>
                  <a:solidFill>
                    <a:srgbClr val="202020"/>
                  </a:solidFill>
                  <a:ln w="3240">
                    <a:solidFill>
                      <a:srgbClr val="000000"/>
                    </a:solidFill>
                    <a:round/>
                  </a:ln>
                </p:spPr>
                <p:style>
                  <a:lnRef idx="0"/>
                  <a:fillRef idx="0"/>
                  <a:effectRef idx="0"/>
                  <a:fontRef idx="minor"/>
                </p:style>
                <p:txBody>
                  <a:bodyPr lIns="90000" rIns="90000" tIns="-17640" bIns="-17640" anchor="t">
                    <a:noAutofit/>
                  </a:bodyPr>
                  <a:p>
                    <a:endParaRPr b="0" lang="en-US" sz="2400" strike="noStrike" u="none">
                      <a:solidFill>
                        <a:srgbClr val="ffffff"/>
                      </a:solidFill>
                      <a:effectLst/>
                      <a:uFillTx/>
                      <a:latin typeface="Times New Roman"/>
                    </a:endParaRPr>
                  </a:p>
                </p:txBody>
              </p:sp>
            </p:grpSp>
          </p:grpSp>
          <p:sp>
            <p:nvSpPr>
              <p:cNvPr id="414" name=""/>
              <p:cNvSpPr/>
              <p:nvPr/>
            </p:nvSpPr>
            <p:spPr>
              <a:xfrm>
                <a:off x="3199680" y="3908520"/>
                <a:ext cx="13320" cy="21240"/>
              </a:xfrm>
              <a:prstGeom prst="line">
                <a:avLst/>
              </a:prstGeom>
              <a:ln w="3240">
                <a:solidFill>
                  <a:srgbClr val="606060"/>
                </a:solidFill>
                <a:miter/>
              </a:ln>
            </p:spPr>
            <p:style>
              <a:lnRef idx="0"/>
              <a:fillRef idx="0"/>
              <a:effectRef idx="0"/>
              <a:fontRef idx="minor"/>
            </p:style>
            <p:txBody>
              <a:bodyPr lIns="90000" rIns="90000" tIns="-25560" bIns="-25560" anchor="t">
                <a:noAutofit/>
              </a:bodyPr>
              <a:p>
                <a:endParaRPr b="0" lang="en-US" sz="2400" strike="noStrike" u="none">
                  <a:solidFill>
                    <a:srgbClr val="ffffff"/>
                  </a:solidFill>
                  <a:effectLst/>
                  <a:uFillTx/>
                  <a:latin typeface="Times New Roman"/>
                </a:endParaRPr>
              </a:p>
            </p:txBody>
          </p:sp>
        </p:grpSp>
        <p:sp>
          <p:nvSpPr>
            <p:cNvPr id="415" name=""/>
            <p:cNvSpPr/>
            <p:nvPr/>
          </p:nvSpPr>
          <p:spPr>
            <a:xfrm>
              <a:off x="3357000" y="3809880"/>
              <a:ext cx="781200" cy="534600"/>
            </a:xfrm>
            <a:prstGeom prst="rect">
              <a:avLst/>
            </a:prstGeom>
            <a:solidFill>
              <a:srgbClr val="8080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416" name=""/>
            <p:cNvSpPr/>
            <p:nvPr/>
          </p:nvSpPr>
          <p:spPr>
            <a:xfrm>
              <a:off x="3358080" y="4217040"/>
              <a:ext cx="783720" cy="129240"/>
            </a:xfrm>
            <a:custGeom>
              <a:avLst/>
              <a:gdLst/>
              <a:ahLst/>
              <a:rect l="l" t="t" r="r" b="b"/>
              <a:pathLst>
                <a:path w="3053" h="762">
                  <a:moveTo>
                    <a:pt x="0" y="196"/>
                  </a:moveTo>
                  <a:lnTo>
                    <a:pt x="640" y="34"/>
                  </a:lnTo>
                  <a:lnTo>
                    <a:pt x="776" y="16"/>
                  </a:lnTo>
                  <a:lnTo>
                    <a:pt x="992" y="0"/>
                  </a:lnTo>
                  <a:lnTo>
                    <a:pt x="1416" y="21"/>
                  </a:lnTo>
                  <a:lnTo>
                    <a:pt x="1890" y="53"/>
                  </a:lnTo>
                  <a:lnTo>
                    <a:pt x="1931" y="67"/>
                  </a:lnTo>
                  <a:lnTo>
                    <a:pt x="1974" y="88"/>
                  </a:lnTo>
                  <a:lnTo>
                    <a:pt x="2039" y="115"/>
                  </a:lnTo>
                  <a:lnTo>
                    <a:pt x="2143" y="162"/>
                  </a:lnTo>
                  <a:lnTo>
                    <a:pt x="2338" y="196"/>
                  </a:lnTo>
                  <a:lnTo>
                    <a:pt x="2563" y="216"/>
                  </a:lnTo>
                  <a:lnTo>
                    <a:pt x="2835" y="208"/>
                  </a:lnTo>
                  <a:lnTo>
                    <a:pt x="3053" y="157"/>
                  </a:lnTo>
                  <a:lnTo>
                    <a:pt x="3053" y="762"/>
                  </a:lnTo>
                  <a:lnTo>
                    <a:pt x="0" y="762"/>
                  </a:lnTo>
                  <a:lnTo>
                    <a:pt x="0" y="196"/>
                  </a:lnTo>
                  <a:close/>
                </a:path>
              </a:pathLst>
            </a:custGeom>
            <a:solidFill>
              <a:srgbClr val="804000"/>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417" name=""/>
            <p:cNvSpPr/>
            <p:nvPr/>
          </p:nvSpPr>
          <p:spPr>
            <a:xfrm>
              <a:off x="3504600" y="3878280"/>
              <a:ext cx="633600" cy="137520"/>
            </a:xfrm>
            <a:custGeom>
              <a:avLst/>
              <a:gdLst/>
              <a:ahLst/>
              <a:rect l="l" t="t" r="r" b="b"/>
              <a:pathLst>
                <a:path w="2469" h="810">
                  <a:moveTo>
                    <a:pt x="0" y="810"/>
                  </a:moveTo>
                  <a:lnTo>
                    <a:pt x="1497" y="12"/>
                  </a:lnTo>
                  <a:lnTo>
                    <a:pt x="2469" y="0"/>
                  </a:lnTo>
                </a:path>
              </a:pathLst>
            </a:custGeom>
            <a:noFill/>
            <a:ln w="3240">
              <a:solidFill>
                <a:srgbClr val="a0a0a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418" name=""/>
            <p:cNvGrpSpPr/>
            <p:nvPr/>
          </p:nvGrpSpPr>
          <p:grpSpPr>
            <a:xfrm>
              <a:off x="3358080" y="3840480"/>
              <a:ext cx="783720" cy="201600"/>
              <a:chOff x="3358080" y="3840480"/>
              <a:chExt cx="783720" cy="201600"/>
            </a:xfrm>
          </p:grpSpPr>
          <p:grpSp>
            <p:nvGrpSpPr>
              <p:cNvPr id="419" name=""/>
              <p:cNvGrpSpPr/>
              <p:nvPr/>
            </p:nvGrpSpPr>
            <p:grpSpPr>
              <a:xfrm>
                <a:off x="3358080" y="3982320"/>
                <a:ext cx="783720" cy="59760"/>
                <a:chOff x="3358080" y="3982320"/>
                <a:chExt cx="783720" cy="59760"/>
              </a:xfrm>
            </p:grpSpPr>
            <p:sp>
              <p:nvSpPr>
                <p:cNvPr id="420" name=""/>
                <p:cNvSpPr/>
                <p:nvPr/>
              </p:nvSpPr>
              <p:spPr>
                <a:xfrm>
                  <a:off x="3358080" y="3985920"/>
                  <a:ext cx="783720" cy="56160"/>
                </a:xfrm>
                <a:custGeom>
                  <a:avLst/>
                  <a:gdLst/>
                  <a:ahLst/>
                  <a:rect l="l" t="t" r="r" b="b"/>
                  <a:pathLst>
                    <a:path w="3054" h="331">
                      <a:moveTo>
                        <a:pt x="0" y="145"/>
                      </a:moveTo>
                      <a:lnTo>
                        <a:pt x="712" y="0"/>
                      </a:lnTo>
                      <a:lnTo>
                        <a:pt x="3054" y="331"/>
                      </a:lnTo>
                    </a:path>
                  </a:pathLst>
                </a:custGeom>
                <a:noFill/>
                <a:ln w="3240">
                  <a:solidFill>
                    <a:srgbClr val="a0a0a0"/>
                  </a:solidFill>
                  <a:round/>
                </a:ln>
              </p:spPr>
              <p:style>
                <a:lnRef idx="0"/>
                <a:fillRef idx="0"/>
                <a:effectRef idx="0"/>
                <a:fontRef idx="minor"/>
              </p:style>
              <p:txBody>
                <a:bodyPr lIns="90000" rIns="90000" tIns="9360" bIns="9360" anchor="t">
                  <a:noAutofit/>
                </a:bodyPr>
                <a:p>
                  <a:endParaRPr b="0" lang="en-US" sz="2400" strike="noStrike" u="none">
                    <a:solidFill>
                      <a:srgbClr val="ffffff"/>
                    </a:solidFill>
                    <a:effectLst/>
                    <a:uFillTx/>
                    <a:latin typeface="Times New Roman"/>
                  </a:endParaRPr>
                </a:p>
              </p:txBody>
            </p:sp>
            <p:sp>
              <p:nvSpPr>
                <p:cNvPr id="421" name=""/>
                <p:cNvSpPr/>
                <p:nvPr/>
              </p:nvSpPr>
              <p:spPr>
                <a:xfrm>
                  <a:off x="3358080" y="3995280"/>
                  <a:ext cx="783720" cy="39600"/>
                </a:xfrm>
                <a:custGeom>
                  <a:avLst/>
                  <a:gdLst/>
                  <a:ahLst/>
                  <a:rect l="l" t="t" r="r" b="b"/>
                  <a:pathLst>
                    <a:path w="3053" h="239">
                      <a:moveTo>
                        <a:pt x="0" y="160"/>
                      </a:moveTo>
                      <a:lnTo>
                        <a:pt x="711" y="0"/>
                      </a:lnTo>
                      <a:lnTo>
                        <a:pt x="1115" y="73"/>
                      </a:lnTo>
                      <a:lnTo>
                        <a:pt x="3053" y="239"/>
                      </a:lnTo>
                    </a:path>
                  </a:pathLst>
                </a:custGeom>
                <a:noFill/>
                <a:ln w="3240">
                  <a:solidFill>
                    <a:srgbClr val="a0a0a0"/>
                  </a:solidFill>
                  <a:round/>
                </a:ln>
              </p:spPr>
              <p:style>
                <a:lnRef idx="0"/>
                <a:fillRef idx="0"/>
                <a:effectRef idx="0"/>
                <a:fontRef idx="minor"/>
              </p:style>
              <p:txBody>
                <a:bodyPr lIns="90000" rIns="90000" tIns="-7200" bIns="-7200" anchor="t">
                  <a:noAutofit/>
                </a:bodyPr>
                <a:p>
                  <a:endParaRPr b="0" lang="en-US" sz="2400" strike="noStrike" u="none">
                    <a:solidFill>
                      <a:srgbClr val="ffffff"/>
                    </a:solidFill>
                    <a:effectLst/>
                    <a:uFillTx/>
                    <a:latin typeface="Times New Roman"/>
                  </a:endParaRPr>
                </a:p>
              </p:txBody>
            </p:sp>
            <p:sp>
              <p:nvSpPr>
                <p:cNvPr id="422" name=""/>
                <p:cNvSpPr/>
                <p:nvPr/>
              </p:nvSpPr>
              <p:spPr>
                <a:xfrm>
                  <a:off x="3358080" y="3982320"/>
                  <a:ext cx="783720" cy="44640"/>
                </a:xfrm>
                <a:custGeom>
                  <a:avLst/>
                  <a:gdLst/>
                  <a:ahLst/>
                  <a:rect l="l" t="t" r="r" b="b"/>
                  <a:pathLst>
                    <a:path w="3053" h="259">
                      <a:moveTo>
                        <a:pt x="3053" y="147"/>
                      </a:moveTo>
                      <a:lnTo>
                        <a:pt x="2233" y="0"/>
                      </a:lnTo>
                      <a:lnTo>
                        <a:pt x="0" y="259"/>
                      </a:lnTo>
                    </a:path>
                  </a:pathLst>
                </a:custGeom>
                <a:noFill/>
                <a:ln w="3240">
                  <a:solidFill>
                    <a:srgbClr val="a0a0a0"/>
                  </a:solidFill>
                  <a:round/>
                </a:ln>
              </p:spPr>
              <p:style>
                <a:lnRef idx="0"/>
                <a:fillRef idx="0"/>
                <a:effectRef idx="0"/>
                <a:fontRef idx="minor"/>
              </p:style>
              <p:txBody>
                <a:bodyPr lIns="90000" rIns="90000" tIns="-2160" bIns="-2160" anchor="t">
                  <a:noAutofit/>
                </a:bodyPr>
                <a:p>
                  <a:endParaRPr b="0" lang="en-US" sz="2400" strike="noStrike" u="none">
                    <a:solidFill>
                      <a:srgbClr val="ffffff"/>
                    </a:solidFill>
                    <a:effectLst/>
                    <a:uFillTx/>
                    <a:latin typeface="Times New Roman"/>
                  </a:endParaRPr>
                </a:p>
              </p:txBody>
            </p:sp>
            <p:sp>
              <p:nvSpPr>
                <p:cNvPr id="423" name=""/>
                <p:cNvSpPr/>
                <p:nvPr/>
              </p:nvSpPr>
              <p:spPr>
                <a:xfrm>
                  <a:off x="3358080" y="3992400"/>
                  <a:ext cx="783720" cy="42840"/>
                </a:xfrm>
                <a:custGeom>
                  <a:avLst/>
                  <a:gdLst/>
                  <a:ahLst/>
                  <a:rect l="l" t="t" r="r" b="b"/>
                  <a:pathLst>
                    <a:path w="3054" h="257">
                      <a:moveTo>
                        <a:pt x="3054" y="128"/>
                      </a:moveTo>
                      <a:lnTo>
                        <a:pt x="2239" y="0"/>
                      </a:lnTo>
                      <a:lnTo>
                        <a:pt x="1057" y="129"/>
                      </a:lnTo>
                      <a:lnTo>
                        <a:pt x="0" y="257"/>
                      </a:lnTo>
                    </a:path>
                  </a:pathLst>
                </a:custGeom>
                <a:noFill/>
                <a:ln w="3240">
                  <a:solidFill>
                    <a:srgbClr val="a0a0a0"/>
                  </a:solidFill>
                  <a:round/>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424" name=""/>
                <p:cNvSpPr/>
                <p:nvPr/>
              </p:nvSpPr>
              <p:spPr>
                <a:xfrm>
                  <a:off x="3358080" y="3998520"/>
                  <a:ext cx="783720" cy="41760"/>
                </a:xfrm>
                <a:custGeom>
                  <a:avLst/>
                  <a:gdLst/>
                  <a:ahLst/>
                  <a:rect l="l" t="t" r="r" b="b"/>
                  <a:pathLst>
                    <a:path w="3054" h="249">
                      <a:moveTo>
                        <a:pt x="0" y="249"/>
                      </a:moveTo>
                      <a:lnTo>
                        <a:pt x="1475" y="0"/>
                      </a:lnTo>
                      <a:lnTo>
                        <a:pt x="1893" y="89"/>
                      </a:lnTo>
                      <a:lnTo>
                        <a:pt x="3054" y="162"/>
                      </a:lnTo>
                    </a:path>
                  </a:pathLst>
                </a:custGeom>
                <a:noFill/>
                <a:ln w="3240">
                  <a:solidFill>
                    <a:srgbClr val="a0a0a0"/>
                  </a:solidFill>
                  <a:round/>
                </a:ln>
              </p:spPr>
              <p:style>
                <a:lnRef idx="0"/>
                <a:fillRef idx="0"/>
                <a:effectRef idx="0"/>
                <a:fontRef idx="minor"/>
              </p:style>
              <p:txBody>
                <a:bodyPr lIns="90000" rIns="90000" tIns="-5040" bIns="-5040" anchor="t">
                  <a:noAutofit/>
                </a:bodyPr>
                <a:p>
                  <a:endParaRPr b="0" lang="en-US" sz="2400" strike="noStrike" u="none">
                    <a:solidFill>
                      <a:srgbClr val="ffffff"/>
                    </a:solidFill>
                    <a:effectLst/>
                    <a:uFillTx/>
                    <a:latin typeface="Times New Roman"/>
                  </a:endParaRPr>
                </a:p>
              </p:txBody>
            </p:sp>
            <p:sp>
              <p:nvSpPr>
                <p:cNvPr id="425" name=""/>
                <p:cNvSpPr/>
                <p:nvPr/>
              </p:nvSpPr>
              <p:spPr>
                <a:xfrm>
                  <a:off x="3358080" y="3989160"/>
                  <a:ext cx="783720" cy="43560"/>
                </a:xfrm>
                <a:custGeom>
                  <a:avLst/>
                  <a:gdLst/>
                  <a:ahLst/>
                  <a:rect l="l" t="t" r="r" b="b"/>
                  <a:pathLst>
                    <a:path w="3053" h="258">
                      <a:moveTo>
                        <a:pt x="0" y="243"/>
                      </a:moveTo>
                      <a:lnTo>
                        <a:pt x="1060" y="91"/>
                      </a:lnTo>
                      <a:lnTo>
                        <a:pt x="1464" y="0"/>
                      </a:lnTo>
                      <a:lnTo>
                        <a:pt x="1904" y="91"/>
                      </a:lnTo>
                      <a:lnTo>
                        <a:pt x="3053" y="258"/>
                      </a:lnTo>
                    </a:path>
                  </a:pathLst>
                </a:custGeom>
                <a:noFill/>
                <a:ln w="3240">
                  <a:solidFill>
                    <a:srgbClr val="a0a0a0"/>
                  </a:solidFill>
                  <a:round/>
                </a:ln>
              </p:spPr>
              <p:style>
                <a:lnRef idx="0"/>
                <a:fillRef idx="0"/>
                <a:effectRef idx="0"/>
                <a:fontRef idx="minor"/>
              </p:style>
              <p:txBody>
                <a:bodyPr lIns="90000" rIns="90000" tIns="-3240" bIns="-3240" anchor="t">
                  <a:noAutofit/>
                </a:bodyPr>
                <a:p>
                  <a:endParaRPr b="0" lang="en-US" sz="2400" strike="noStrike" u="none">
                    <a:solidFill>
                      <a:srgbClr val="ffffff"/>
                    </a:solidFill>
                    <a:effectLst/>
                    <a:uFillTx/>
                    <a:latin typeface="Times New Roman"/>
                  </a:endParaRPr>
                </a:p>
              </p:txBody>
            </p:sp>
          </p:grpSp>
          <p:sp>
            <p:nvSpPr>
              <p:cNvPr id="426" name=""/>
              <p:cNvSpPr/>
              <p:nvPr/>
            </p:nvSpPr>
            <p:spPr>
              <a:xfrm>
                <a:off x="3474720" y="3840480"/>
                <a:ext cx="663480" cy="83520"/>
              </a:xfrm>
              <a:custGeom>
                <a:avLst/>
                <a:gdLst/>
                <a:ahLst/>
                <a:rect l="l" t="t" r="r" b="b"/>
                <a:pathLst>
                  <a:path w="2586" h="491">
                    <a:moveTo>
                      <a:pt x="0" y="491"/>
                    </a:moveTo>
                    <a:lnTo>
                      <a:pt x="366" y="237"/>
                    </a:lnTo>
                    <a:lnTo>
                      <a:pt x="2586" y="0"/>
                    </a:lnTo>
                  </a:path>
                </a:pathLst>
              </a:custGeom>
              <a:noFill/>
              <a:ln w="3240">
                <a:solidFill>
                  <a:srgbClr val="a0a0a0"/>
                </a:solidFill>
                <a:round/>
              </a:ln>
            </p:spPr>
            <p:style>
              <a:lnRef idx="0"/>
              <a:fillRef idx="0"/>
              <a:effectRef idx="0"/>
              <a:fontRef idx="minor"/>
            </p:style>
            <p:txBody>
              <a:bodyPr lIns="90000" rIns="90000" tIns="36720" bIns="36720" anchor="t">
                <a:noAutofit/>
              </a:bodyPr>
              <a:p>
                <a:endParaRPr b="0" lang="en-US" sz="2400" strike="noStrike" u="none">
                  <a:solidFill>
                    <a:srgbClr val="ffffff"/>
                  </a:solidFill>
                  <a:effectLst/>
                  <a:uFillTx/>
                  <a:latin typeface="Times New Roman"/>
                </a:endParaRPr>
              </a:p>
            </p:txBody>
          </p:sp>
        </p:grpSp>
        <p:grpSp>
          <p:nvGrpSpPr>
            <p:cNvPr id="427" name=""/>
            <p:cNvGrpSpPr/>
            <p:nvPr/>
          </p:nvGrpSpPr>
          <p:grpSpPr>
            <a:xfrm>
              <a:off x="3441960" y="3876840"/>
              <a:ext cx="573120" cy="352800"/>
              <a:chOff x="3441960" y="3876840"/>
              <a:chExt cx="573120" cy="352800"/>
            </a:xfrm>
          </p:grpSpPr>
          <p:grpSp>
            <p:nvGrpSpPr>
              <p:cNvPr id="428" name=""/>
              <p:cNvGrpSpPr/>
              <p:nvPr/>
            </p:nvGrpSpPr>
            <p:grpSpPr>
              <a:xfrm>
                <a:off x="3658320" y="4091400"/>
                <a:ext cx="164880" cy="63720"/>
                <a:chOff x="3658320" y="4091400"/>
                <a:chExt cx="164880" cy="63720"/>
              </a:xfrm>
            </p:grpSpPr>
            <p:sp>
              <p:nvSpPr>
                <p:cNvPr id="429" name=""/>
                <p:cNvSpPr/>
                <p:nvPr/>
              </p:nvSpPr>
              <p:spPr>
                <a:xfrm>
                  <a:off x="3658320" y="4152240"/>
                  <a:ext cx="164880" cy="2880"/>
                </a:xfrm>
                <a:custGeom>
                  <a:avLst/>
                  <a:gdLst/>
                  <a:ahLst/>
                  <a:rect l="l" t="t" r="r" b="b"/>
                  <a:pathLst>
                    <a:path w="642" h="17">
                      <a:moveTo>
                        <a:pt x="0" y="0"/>
                      </a:moveTo>
                      <a:lnTo>
                        <a:pt x="642" y="0"/>
                      </a:lnTo>
                      <a:lnTo>
                        <a:pt x="477" y="17"/>
                      </a:lnTo>
                      <a:lnTo>
                        <a:pt x="183" y="17"/>
                      </a:lnTo>
                      <a:lnTo>
                        <a:pt x="0" y="0"/>
                      </a:lnTo>
                    </a:path>
                  </a:pathLst>
                </a:custGeom>
                <a:noFill/>
                <a:ln w="3240">
                  <a:solidFill>
                    <a:srgbClr val="606060"/>
                  </a:solidFill>
                  <a:round/>
                </a:ln>
              </p:spPr>
              <p:style>
                <a:lnRef idx="0"/>
                <a:fillRef idx="0"/>
                <a:effectRef idx="0"/>
                <a:fontRef idx="minor"/>
              </p:style>
              <p:txBody>
                <a:bodyPr lIns="90000" rIns="90000" tIns="-43920" bIns="-43920" anchor="t">
                  <a:noAutofit/>
                </a:bodyPr>
                <a:p>
                  <a:endParaRPr b="0" lang="en-US" sz="2400" strike="noStrike" u="none">
                    <a:solidFill>
                      <a:srgbClr val="ffffff"/>
                    </a:solidFill>
                    <a:effectLst/>
                    <a:uFillTx/>
                    <a:latin typeface="Times New Roman"/>
                  </a:endParaRPr>
                </a:p>
              </p:txBody>
            </p:sp>
            <p:sp>
              <p:nvSpPr>
                <p:cNvPr id="430" name=""/>
                <p:cNvSpPr/>
                <p:nvPr/>
              </p:nvSpPr>
              <p:spPr>
                <a:xfrm>
                  <a:off x="3672360" y="4091400"/>
                  <a:ext cx="131040" cy="2880"/>
                </a:xfrm>
                <a:custGeom>
                  <a:avLst/>
                  <a:gdLst/>
                  <a:ahLst/>
                  <a:rect l="l" t="t" r="r" b="b"/>
                  <a:pathLst>
                    <a:path w="513" h="19">
                      <a:moveTo>
                        <a:pt x="0" y="19"/>
                      </a:moveTo>
                      <a:lnTo>
                        <a:pt x="127" y="0"/>
                      </a:lnTo>
                      <a:lnTo>
                        <a:pt x="513" y="0"/>
                      </a:lnTo>
                      <a:lnTo>
                        <a:pt x="384" y="19"/>
                      </a:lnTo>
                      <a:lnTo>
                        <a:pt x="0" y="19"/>
                      </a:lnTo>
                    </a:path>
                  </a:pathLst>
                </a:custGeom>
                <a:noFill/>
                <a:ln w="3240">
                  <a:solidFill>
                    <a:srgbClr val="606060"/>
                  </a:solidFill>
                  <a:round/>
                </a:ln>
              </p:spPr>
              <p:style>
                <a:lnRef idx="0"/>
                <a:fillRef idx="0"/>
                <a:effectRef idx="0"/>
                <a:fontRef idx="minor"/>
              </p:style>
              <p:txBody>
                <a:bodyPr lIns="90000" rIns="90000" tIns="-43920" bIns="-43920" anchor="t">
                  <a:noAutofit/>
                </a:bodyPr>
                <a:p>
                  <a:endParaRPr b="0" lang="en-US" sz="2400" strike="noStrike" u="none">
                    <a:solidFill>
                      <a:srgbClr val="ffffff"/>
                    </a:solidFill>
                    <a:effectLst/>
                    <a:uFillTx/>
                    <a:latin typeface="Times New Roman"/>
                  </a:endParaRPr>
                </a:p>
              </p:txBody>
            </p:sp>
          </p:grpSp>
          <p:grpSp>
            <p:nvGrpSpPr>
              <p:cNvPr id="431" name=""/>
              <p:cNvGrpSpPr/>
              <p:nvPr/>
            </p:nvGrpSpPr>
            <p:grpSpPr>
              <a:xfrm>
                <a:off x="3643560" y="4091400"/>
                <a:ext cx="201960" cy="138240"/>
                <a:chOff x="3643560" y="4091400"/>
                <a:chExt cx="201960" cy="138240"/>
              </a:xfrm>
            </p:grpSpPr>
            <p:sp>
              <p:nvSpPr>
                <p:cNvPr id="432" name=""/>
                <p:cNvSpPr/>
                <p:nvPr/>
              </p:nvSpPr>
              <p:spPr>
                <a:xfrm flipH="1">
                  <a:off x="3643560" y="4094280"/>
                  <a:ext cx="28440" cy="12960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433" name=""/>
                <p:cNvSpPr/>
                <p:nvPr/>
              </p:nvSpPr>
              <p:spPr>
                <a:xfrm flipH="1">
                  <a:off x="3690720" y="4094280"/>
                  <a:ext cx="14040" cy="12960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434" name=""/>
                <p:cNvSpPr/>
                <p:nvPr/>
              </p:nvSpPr>
              <p:spPr>
                <a:xfrm>
                  <a:off x="3771000" y="4094280"/>
                  <a:ext cx="23400" cy="13536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435" name=""/>
                <p:cNvSpPr/>
                <p:nvPr/>
              </p:nvSpPr>
              <p:spPr>
                <a:xfrm>
                  <a:off x="3803760" y="4091400"/>
                  <a:ext cx="41760" cy="13536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436" name=""/>
              <p:cNvSpPr/>
              <p:nvPr/>
            </p:nvSpPr>
            <p:spPr>
              <a:xfrm flipH="1">
                <a:off x="3699720" y="4094280"/>
                <a:ext cx="75960" cy="57960"/>
              </a:xfrm>
              <a:prstGeom prst="line">
                <a:avLst/>
              </a:prstGeom>
              <a:ln w="3240">
                <a:solidFill>
                  <a:srgbClr val="606060"/>
                </a:solidFill>
                <a:miter/>
              </a:ln>
            </p:spPr>
            <p:style>
              <a:lnRef idx="0"/>
              <a:fillRef idx="0"/>
              <a:effectRef idx="0"/>
              <a:fontRef idx="minor"/>
            </p:style>
            <p:txBody>
              <a:bodyPr lIns="90000" rIns="90000" tIns="11160" bIns="11160" anchor="t">
                <a:noAutofit/>
              </a:bodyPr>
              <a:p>
                <a:endParaRPr b="0" lang="en-US" sz="2400" strike="noStrike" u="none">
                  <a:solidFill>
                    <a:srgbClr val="ffffff"/>
                  </a:solidFill>
                  <a:effectLst/>
                  <a:uFillTx/>
                  <a:latin typeface="Times New Roman"/>
                </a:endParaRPr>
              </a:p>
            </p:txBody>
          </p:sp>
          <p:sp>
            <p:nvSpPr>
              <p:cNvPr id="437" name=""/>
              <p:cNvSpPr/>
              <p:nvPr/>
            </p:nvSpPr>
            <p:spPr>
              <a:xfrm>
                <a:off x="3703320" y="4091400"/>
                <a:ext cx="119880" cy="132480"/>
              </a:xfrm>
              <a:custGeom>
                <a:avLst/>
                <a:gdLst/>
                <a:ahLst/>
                <a:rect l="l" t="t" r="r" b="b"/>
                <a:pathLst>
                  <a:path w="467" h="784">
                    <a:moveTo>
                      <a:pt x="0" y="122"/>
                    </a:moveTo>
                    <a:lnTo>
                      <a:pt x="99" y="0"/>
                    </a:lnTo>
                    <a:lnTo>
                      <a:pt x="467" y="364"/>
                    </a:lnTo>
                    <a:lnTo>
                      <a:pt x="321" y="529"/>
                    </a:lnTo>
                    <a:lnTo>
                      <a:pt x="211" y="784"/>
                    </a:lnTo>
                    <a:lnTo>
                      <a:pt x="99" y="546"/>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438" name=""/>
              <p:cNvSpPr/>
              <p:nvPr/>
            </p:nvSpPr>
            <p:spPr>
              <a:xfrm>
                <a:off x="3705120" y="4184280"/>
                <a:ext cx="51120" cy="39600"/>
              </a:xfrm>
              <a:custGeom>
                <a:avLst/>
                <a:gdLst/>
                <a:ahLst/>
                <a:rect l="l" t="t" r="r" b="b"/>
                <a:pathLst>
                  <a:path w="203" h="238">
                    <a:moveTo>
                      <a:pt x="0" y="0"/>
                    </a:moveTo>
                    <a:lnTo>
                      <a:pt x="91" y="238"/>
                    </a:lnTo>
                    <a:lnTo>
                      <a:pt x="203" y="0"/>
                    </a:lnTo>
                  </a:path>
                </a:pathLst>
              </a:custGeom>
              <a:noFill/>
              <a:ln w="3240">
                <a:solidFill>
                  <a:srgbClr val="606060"/>
                </a:solidFill>
                <a:round/>
              </a:ln>
            </p:spPr>
            <p:style>
              <a:lnRef idx="0"/>
              <a:fillRef idx="0"/>
              <a:effectRef idx="0"/>
              <a:fontRef idx="minor"/>
            </p:style>
            <p:txBody>
              <a:bodyPr lIns="90000" rIns="90000" tIns="-7200" bIns="-7200" anchor="t">
                <a:noAutofit/>
              </a:bodyPr>
              <a:p>
                <a:endParaRPr b="0" lang="en-US" sz="2400" strike="noStrike" u="none">
                  <a:solidFill>
                    <a:srgbClr val="ffffff"/>
                  </a:solidFill>
                  <a:effectLst/>
                  <a:uFillTx/>
                  <a:latin typeface="Times New Roman"/>
                </a:endParaRPr>
              </a:p>
            </p:txBody>
          </p:sp>
          <p:sp>
            <p:nvSpPr>
              <p:cNvPr id="439" name=""/>
              <p:cNvSpPr/>
              <p:nvPr/>
            </p:nvSpPr>
            <p:spPr>
              <a:xfrm>
                <a:off x="3651120" y="4094280"/>
                <a:ext cx="122760" cy="126360"/>
              </a:xfrm>
              <a:custGeom>
                <a:avLst/>
                <a:gdLst/>
                <a:ahLst/>
                <a:rect l="l" t="t" r="r" b="b"/>
                <a:pathLst>
                  <a:path w="477" h="746">
                    <a:moveTo>
                      <a:pt x="62" y="746"/>
                    </a:moveTo>
                    <a:lnTo>
                      <a:pt x="0" y="562"/>
                    </a:lnTo>
                    <a:lnTo>
                      <a:pt x="118" y="435"/>
                    </a:lnTo>
                    <a:lnTo>
                      <a:pt x="26" y="346"/>
                    </a:lnTo>
                    <a:lnTo>
                      <a:pt x="374" y="0"/>
                    </a:lnTo>
                    <a:lnTo>
                      <a:pt x="477" y="104"/>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440" name=""/>
              <p:cNvSpPr/>
              <p:nvPr/>
            </p:nvSpPr>
            <p:spPr>
              <a:xfrm>
                <a:off x="3652920" y="4184280"/>
                <a:ext cx="179280" cy="720"/>
              </a:xfrm>
              <a:prstGeom prst="line">
                <a:avLst/>
              </a:prstGeom>
              <a:ln w="3240">
                <a:solidFill>
                  <a:srgbClr val="606060"/>
                </a:solidFill>
                <a:miter/>
              </a:ln>
            </p:spPr>
            <p:style>
              <a:lnRef idx="0"/>
              <a:fillRef idx="0"/>
              <a:effectRef idx="0"/>
              <a:fontRef idx="minor"/>
            </p:style>
            <p:txBody>
              <a:bodyPr lIns="90000" rIns="90000" tIns="-46080" bIns="-46080" anchor="t">
                <a:noAutofit/>
              </a:bodyPr>
              <a:p>
                <a:endParaRPr b="0" lang="en-US" sz="2400" strike="noStrike" u="none">
                  <a:solidFill>
                    <a:srgbClr val="ffffff"/>
                  </a:solidFill>
                  <a:effectLst/>
                  <a:uFillTx/>
                  <a:latin typeface="Times New Roman"/>
                </a:endParaRPr>
              </a:p>
            </p:txBody>
          </p:sp>
          <p:sp>
            <p:nvSpPr>
              <p:cNvPr id="441" name=""/>
              <p:cNvSpPr/>
              <p:nvPr/>
            </p:nvSpPr>
            <p:spPr>
              <a:xfrm>
                <a:off x="3691080" y="4131000"/>
                <a:ext cx="37800" cy="720"/>
              </a:xfrm>
              <a:prstGeom prst="line">
                <a:avLst/>
              </a:prstGeom>
              <a:ln w="3240">
                <a:solidFill>
                  <a:srgbClr val="606060"/>
                </a:solidFill>
                <a:miter/>
              </a:ln>
            </p:spPr>
            <p:style>
              <a:lnRef idx="0"/>
              <a:fillRef idx="0"/>
              <a:effectRef idx="0"/>
              <a:fontRef idx="minor"/>
            </p:style>
            <p:txBody>
              <a:bodyPr lIns="90000" rIns="90000" tIns="-46080" bIns="-46080" anchor="t">
                <a:noAutofit/>
              </a:bodyPr>
              <a:p>
                <a:endParaRPr b="0" lang="en-US" sz="2400" strike="noStrike" u="none">
                  <a:solidFill>
                    <a:srgbClr val="ffffff"/>
                  </a:solidFill>
                  <a:effectLst/>
                  <a:uFillTx/>
                  <a:latin typeface="Times New Roman"/>
                </a:endParaRPr>
              </a:p>
            </p:txBody>
          </p:sp>
          <p:sp>
            <p:nvSpPr>
              <p:cNvPr id="442" name=""/>
              <p:cNvSpPr/>
              <p:nvPr/>
            </p:nvSpPr>
            <p:spPr>
              <a:xfrm>
                <a:off x="3751560" y="4131000"/>
                <a:ext cx="26280" cy="720"/>
              </a:xfrm>
              <a:prstGeom prst="line">
                <a:avLst/>
              </a:prstGeom>
              <a:ln w="3240">
                <a:solidFill>
                  <a:srgbClr val="606060"/>
                </a:solidFill>
                <a:miter/>
              </a:ln>
            </p:spPr>
            <p:style>
              <a:lnRef idx="0"/>
              <a:fillRef idx="0"/>
              <a:effectRef idx="0"/>
              <a:fontRef idx="minor"/>
            </p:style>
            <p:txBody>
              <a:bodyPr lIns="90000" rIns="90000" tIns="-46080" bIns="-46080" anchor="t">
                <a:noAutofit/>
              </a:bodyPr>
              <a:p>
                <a:endParaRPr b="0" lang="en-US" sz="2400" strike="noStrike" u="none">
                  <a:solidFill>
                    <a:srgbClr val="ffffff"/>
                  </a:solidFill>
                  <a:effectLst/>
                  <a:uFillTx/>
                  <a:latin typeface="Times New Roman"/>
                </a:endParaRPr>
              </a:p>
            </p:txBody>
          </p:sp>
          <p:sp>
            <p:nvSpPr>
              <p:cNvPr id="443" name=""/>
              <p:cNvSpPr/>
              <p:nvPr/>
            </p:nvSpPr>
            <p:spPr>
              <a:xfrm>
                <a:off x="3643920" y="4202280"/>
                <a:ext cx="32760" cy="21240"/>
              </a:xfrm>
              <a:custGeom>
                <a:avLst/>
                <a:gdLst/>
                <a:ahLst/>
                <a:rect l="l" t="t" r="r" b="b"/>
                <a:pathLst>
                  <a:path w="128" h="128">
                    <a:moveTo>
                      <a:pt x="19" y="0"/>
                    </a:moveTo>
                    <a:lnTo>
                      <a:pt x="128" y="0"/>
                    </a:lnTo>
                    <a:lnTo>
                      <a:pt x="0" y="128"/>
                    </a:lnTo>
                  </a:path>
                </a:pathLst>
              </a:custGeom>
              <a:noFill/>
              <a:ln w="3240">
                <a:solidFill>
                  <a:srgbClr val="606060"/>
                </a:solidFill>
                <a:round/>
              </a:ln>
            </p:spPr>
            <p:style>
              <a:lnRef idx="0"/>
              <a:fillRef idx="0"/>
              <a:effectRef idx="0"/>
              <a:fontRef idx="minor"/>
            </p:style>
            <p:txBody>
              <a:bodyPr lIns="90000" rIns="90000" tIns="-25560" bIns="-25560" anchor="t">
                <a:noAutofit/>
              </a:bodyPr>
              <a:p>
                <a:endParaRPr b="0" lang="en-US" sz="2400" strike="noStrike" u="none">
                  <a:solidFill>
                    <a:srgbClr val="ffffff"/>
                  </a:solidFill>
                  <a:effectLst/>
                  <a:uFillTx/>
                  <a:latin typeface="Times New Roman"/>
                </a:endParaRPr>
              </a:p>
            </p:txBody>
          </p:sp>
          <p:sp>
            <p:nvSpPr>
              <p:cNvPr id="444" name=""/>
              <p:cNvSpPr/>
              <p:nvPr/>
            </p:nvSpPr>
            <p:spPr>
              <a:xfrm>
                <a:off x="3780000" y="4186080"/>
                <a:ext cx="53280" cy="34560"/>
              </a:xfrm>
              <a:custGeom>
                <a:avLst/>
                <a:gdLst/>
                <a:ahLst/>
                <a:rect l="l" t="t" r="r" b="b"/>
                <a:pathLst>
                  <a:path w="208" h="202">
                    <a:moveTo>
                      <a:pt x="0" y="6"/>
                    </a:moveTo>
                    <a:lnTo>
                      <a:pt x="133" y="202"/>
                    </a:lnTo>
                    <a:lnTo>
                      <a:pt x="208" y="0"/>
                    </a:lnTo>
                  </a:path>
                </a:pathLst>
              </a:custGeom>
              <a:noFill/>
              <a:ln w="3240">
                <a:solidFill>
                  <a:srgbClr val="606060"/>
                </a:solidFill>
                <a:round/>
              </a:ln>
            </p:spPr>
            <p:style>
              <a:lnRef idx="0"/>
              <a:fillRef idx="0"/>
              <a:effectRef idx="0"/>
              <a:fontRef idx="minor"/>
            </p:style>
            <p:txBody>
              <a:bodyPr lIns="90000" rIns="90000" tIns="-12240" bIns="-12240" anchor="t">
                <a:noAutofit/>
              </a:bodyPr>
              <a:p>
                <a:endParaRPr b="0" lang="en-US" sz="2400" strike="noStrike" u="none">
                  <a:solidFill>
                    <a:srgbClr val="ffffff"/>
                  </a:solidFill>
                  <a:effectLst/>
                  <a:uFillTx/>
                  <a:latin typeface="Times New Roman"/>
                </a:endParaRPr>
              </a:p>
            </p:txBody>
          </p:sp>
          <p:sp>
            <p:nvSpPr>
              <p:cNvPr id="445" name=""/>
              <p:cNvSpPr/>
              <p:nvPr/>
            </p:nvSpPr>
            <p:spPr>
              <a:xfrm>
                <a:off x="3709440" y="4155480"/>
                <a:ext cx="32760" cy="28440"/>
              </a:xfrm>
              <a:prstGeom prst="line">
                <a:avLst/>
              </a:prstGeom>
              <a:ln w="3240">
                <a:solidFill>
                  <a:srgbClr val="606060"/>
                </a:solidFill>
                <a:miter/>
              </a:ln>
            </p:spPr>
            <p:style>
              <a:lnRef idx="0"/>
              <a:fillRef idx="0"/>
              <a:effectRef idx="0"/>
              <a:fontRef idx="minor"/>
            </p:style>
            <p:txBody>
              <a:bodyPr lIns="90000" rIns="90000" tIns="-18360" bIns="-18360" anchor="t">
                <a:noAutofit/>
              </a:bodyPr>
              <a:p>
                <a:endParaRPr b="0" lang="en-US" sz="2400" strike="noStrike" u="none">
                  <a:solidFill>
                    <a:srgbClr val="ffffff"/>
                  </a:solidFill>
                  <a:effectLst/>
                  <a:uFillTx/>
                  <a:latin typeface="Times New Roman"/>
                </a:endParaRPr>
              </a:p>
            </p:txBody>
          </p:sp>
          <p:sp>
            <p:nvSpPr>
              <p:cNvPr id="446" name=""/>
              <p:cNvSpPr/>
              <p:nvPr/>
            </p:nvSpPr>
            <p:spPr>
              <a:xfrm flipH="1">
                <a:off x="3746880" y="4155480"/>
                <a:ext cx="32760" cy="28440"/>
              </a:xfrm>
              <a:prstGeom prst="line">
                <a:avLst/>
              </a:prstGeom>
              <a:ln w="3240">
                <a:solidFill>
                  <a:srgbClr val="606060"/>
                </a:solidFill>
                <a:miter/>
              </a:ln>
            </p:spPr>
            <p:style>
              <a:lnRef idx="0"/>
              <a:fillRef idx="0"/>
              <a:effectRef idx="0"/>
              <a:fontRef idx="minor"/>
            </p:style>
            <p:txBody>
              <a:bodyPr lIns="90000" rIns="90000" tIns="-18360" bIns="-18360" anchor="t">
                <a:noAutofit/>
              </a:bodyPr>
              <a:p>
                <a:endParaRPr b="0" lang="en-US" sz="2400" strike="noStrike" u="none">
                  <a:solidFill>
                    <a:srgbClr val="ffffff"/>
                  </a:solidFill>
                  <a:effectLst/>
                  <a:uFillTx/>
                  <a:latin typeface="Times New Roman"/>
                </a:endParaRPr>
              </a:p>
            </p:txBody>
          </p:sp>
          <p:sp>
            <p:nvSpPr>
              <p:cNvPr id="447" name=""/>
              <p:cNvSpPr/>
              <p:nvPr/>
            </p:nvSpPr>
            <p:spPr>
              <a:xfrm flipH="1">
                <a:off x="3676680" y="4155480"/>
                <a:ext cx="19440" cy="31680"/>
              </a:xfrm>
              <a:prstGeom prst="line">
                <a:avLst/>
              </a:prstGeom>
              <a:ln w="3240">
                <a:solidFill>
                  <a:srgbClr val="606060"/>
                </a:solidFill>
                <a:miter/>
              </a:ln>
            </p:spPr>
            <p:style>
              <a:lnRef idx="0"/>
              <a:fillRef idx="0"/>
              <a:effectRef idx="0"/>
              <a:fontRef idx="minor"/>
            </p:style>
            <p:txBody>
              <a:bodyPr lIns="90000" rIns="90000" tIns="-15120" bIns="-15120" anchor="t">
                <a:noAutofit/>
              </a:bodyPr>
              <a:p>
                <a:endParaRPr b="0" lang="en-US" sz="2400" strike="noStrike" u="none">
                  <a:solidFill>
                    <a:srgbClr val="ffffff"/>
                  </a:solidFill>
                  <a:effectLst/>
                  <a:uFillTx/>
                  <a:latin typeface="Times New Roman"/>
                </a:endParaRPr>
              </a:p>
            </p:txBody>
          </p:sp>
          <p:sp>
            <p:nvSpPr>
              <p:cNvPr id="448" name=""/>
              <p:cNvSpPr/>
              <p:nvPr/>
            </p:nvSpPr>
            <p:spPr>
              <a:xfrm>
                <a:off x="3780000" y="4155480"/>
                <a:ext cx="19440" cy="28440"/>
              </a:xfrm>
              <a:prstGeom prst="line">
                <a:avLst/>
              </a:prstGeom>
              <a:ln w="3240">
                <a:solidFill>
                  <a:srgbClr val="606060"/>
                </a:solidFill>
                <a:miter/>
              </a:ln>
            </p:spPr>
            <p:style>
              <a:lnRef idx="0"/>
              <a:fillRef idx="0"/>
              <a:effectRef idx="0"/>
              <a:fontRef idx="minor"/>
            </p:style>
            <p:txBody>
              <a:bodyPr lIns="90000" rIns="90000" tIns="-18360" bIns="-18360" anchor="t">
                <a:noAutofit/>
              </a:bodyPr>
              <a:p>
                <a:endParaRPr b="0" lang="en-US" sz="2400" strike="noStrike" u="none">
                  <a:solidFill>
                    <a:srgbClr val="ffffff"/>
                  </a:solidFill>
                  <a:effectLst/>
                  <a:uFillTx/>
                  <a:latin typeface="Times New Roman"/>
                </a:endParaRPr>
              </a:p>
            </p:txBody>
          </p:sp>
          <p:sp>
            <p:nvSpPr>
              <p:cNvPr id="449" name=""/>
              <p:cNvSpPr/>
              <p:nvPr/>
            </p:nvSpPr>
            <p:spPr>
              <a:xfrm>
                <a:off x="3794400" y="4152600"/>
                <a:ext cx="37800" cy="75240"/>
              </a:xfrm>
              <a:custGeom>
                <a:avLst/>
                <a:gdLst/>
                <a:ahLst/>
                <a:rect l="l" t="t" r="r" b="b"/>
                <a:pathLst>
                  <a:path w="149" h="443">
                    <a:moveTo>
                      <a:pt x="0" y="443"/>
                    </a:moveTo>
                    <a:lnTo>
                      <a:pt x="21" y="0"/>
                    </a:lnTo>
                    <a:lnTo>
                      <a:pt x="149" y="419"/>
                    </a:lnTo>
                  </a:path>
                </a:pathLst>
              </a:custGeom>
              <a:noFill/>
              <a:ln w="3240">
                <a:solidFill>
                  <a:srgbClr val="606060"/>
                </a:solidFill>
                <a:round/>
              </a:ln>
            </p:spPr>
            <p:style>
              <a:lnRef idx="0"/>
              <a:fillRef idx="0"/>
              <a:effectRef idx="0"/>
              <a:fontRef idx="minor"/>
            </p:style>
            <p:txBody>
              <a:bodyPr lIns="90000" rIns="90000" tIns="28440" bIns="28440" anchor="t">
                <a:noAutofit/>
              </a:bodyPr>
              <a:p>
                <a:endParaRPr b="0" lang="en-US" sz="2400" strike="noStrike" u="none">
                  <a:solidFill>
                    <a:srgbClr val="ffffff"/>
                  </a:solidFill>
                  <a:effectLst/>
                  <a:uFillTx/>
                  <a:latin typeface="Times New Roman"/>
                </a:endParaRPr>
              </a:p>
            </p:txBody>
          </p:sp>
          <p:sp>
            <p:nvSpPr>
              <p:cNvPr id="450" name=""/>
              <p:cNvSpPr/>
              <p:nvPr/>
            </p:nvSpPr>
            <p:spPr>
              <a:xfrm>
                <a:off x="3652920" y="4154400"/>
                <a:ext cx="23400" cy="66240"/>
              </a:xfrm>
              <a:custGeom>
                <a:avLst/>
                <a:gdLst/>
                <a:ahLst/>
                <a:rect l="l" t="t" r="r" b="b"/>
                <a:pathLst>
                  <a:path w="92" h="394">
                    <a:moveTo>
                      <a:pt x="0" y="394"/>
                    </a:moveTo>
                    <a:lnTo>
                      <a:pt x="92" y="0"/>
                    </a:lnTo>
                    <a:lnTo>
                      <a:pt x="92" y="394"/>
                    </a:lnTo>
                  </a:path>
                </a:pathLst>
              </a:custGeom>
              <a:noFill/>
              <a:ln w="3240">
                <a:solidFill>
                  <a:srgbClr val="606060"/>
                </a:solidFill>
                <a:round/>
              </a:ln>
            </p:spPr>
            <p:style>
              <a:lnRef idx="0"/>
              <a:fillRef idx="0"/>
              <a:effectRef idx="0"/>
              <a:fontRef idx="minor"/>
            </p:style>
            <p:txBody>
              <a:bodyPr lIns="90000" rIns="90000" tIns="19440" bIns="19440" anchor="t">
                <a:noAutofit/>
              </a:bodyPr>
              <a:p>
                <a:endParaRPr b="0" lang="en-US" sz="2400" strike="noStrike" u="none">
                  <a:solidFill>
                    <a:srgbClr val="ffffff"/>
                  </a:solidFill>
                  <a:effectLst/>
                  <a:uFillTx/>
                  <a:latin typeface="Times New Roman"/>
                </a:endParaRPr>
              </a:p>
            </p:txBody>
          </p:sp>
          <p:sp>
            <p:nvSpPr>
              <p:cNvPr id="451" name=""/>
              <p:cNvSpPr/>
              <p:nvPr/>
            </p:nvSpPr>
            <p:spPr>
              <a:xfrm>
                <a:off x="3662280" y="4094280"/>
                <a:ext cx="66600" cy="55080"/>
              </a:xfrm>
              <a:custGeom>
                <a:avLst/>
                <a:gdLst/>
                <a:ahLst/>
                <a:rect l="l" t="t" r="r" b="b"/>
                <a:pathLst>
                  <a:path w="256" h="327">
                    <a:moveTo>
                      <a:pt x="0" y="327"/>
                    </a:moveTo>
                    <a:lnTo>
                      <a:pt x="129" y="0"/>
                    </a:lnTo>
                    <a:lnTo>
                      <a:pt x="165" y="109"/>
                    </a:lnTo>
                    <a:lnTo>
                      <a:pt x="256" y="236"/>
                    </a:lnTo>
                    <a:lnTo>
                      <a:pt x="239" y="236"/>
                    </a:lnTo>
                  </a:path>
                </a:pathLst>
              </a:custGeom>
              <a:noFill/>
              <a:ln w="3240">
                <a:solidFill>
                  <a:srgbClr val="606060"/>
                </a:solidFill>
                <a:round/>
              </a:ln>
            </p:spPr>
            <p:style>
              <a:lnRef idx="0"/>
              <a:fillRef idx="0"/>
              <a:effectRef idx="0"/>
              <a:fontRef idx="minor"/>
            </p:style>
            <p:txBody>
              <a:bodyPr lIns="90000" rIns="90000" tIns="8280" bIns="8280" anchor="t">
                <a:noAutofit/>
              </a:bodyPr>
              <a:p>
                <a:endParaRPr b="0" lang="en-US" sz="2400" strike="noStrike" u="none">
                  <a:solidFill>
                    <a:srgbClr val="ffffff"/>
                  </a:solidFill>
                  <a:effectLst/>
                  <a:uFillTx/>
                  <a:latin typeface="Times New Roman"/>
                </a:endParaRPr>
              </a:p>
            </p:txBody>
          </p:sp>
          <p:sp>
            <p:nvSpPr>
              <p:cNvPr id="452" name=""/>
              <p:cNvSpPr/>
              <p:nvPr/>
            </p:nvSpPr>
            <p:spPr>
              <a:xfrm>
                <a:off x="3664440" y="4094280"/>
                <a:ext cx="158760" cy="91800"/>
              </a:xfrm>
              <a:custGeom>
                <a:avLst/>
                <a:gdLst/>
                <a:ahLst/>
                <a:rect l="l" t="t" r="r" b="b"/>
                <a:pathLst>
                  <a:path w="619" h="540">
                    <a:moveTo>
                      <a:pt x="0" y="236"/>
                    </a:moveTo>
                    <a:lnTo>
                      <a:pt x="32" y="236"/>
                    </a:lnTo>
                    <a:lnTo>
                      <a:pt x="16" y="110"/>
                    </a:lnTo>
                    <a:lnTo>
                      <a:pt x="69" y="0"/>
                    </a:lnTo>
                    <a:lnTo>
                      <a:pt x="141" y="345"/>
                    </a:lnTo>
                    <a:lnTo>
                      <a:pt x="435" y="0"/>
                    </a:lnTo>
                    <a:lnTo>
                      <a:pt x="619" y="345"/>
                    </a:lnTo>
                    <a:lnTo>
                      <a:pt x="588" y="540"/>
                    </a:lnTo>
                  </a:path>
                </a:pathLst>
              </a:custGeom>
              <a:noFill/>
              <a:ln w="3240">
                <a:solidFill>
                  <a:srgbClr val="606060"/>
                </a:solidFill>
                <a:round/>
              </a:ln>
            </p:spPr>
            <p:style>
              <a:lnRef idx="0"/>
              <a:fillRef idx="0"/>
              <a:effectRef idx="0"/>
              <a:fontRef idx="minor"/>
            </p:style>
            <p:txBody>
              <a:bodyPr lIns="90000" rIns="90000" tIns="45000" bIns="45000" anchor="t">
                <a:noAutofit/>
              </a:bodyPr>
              <a:p>
                <a:endParaRPr b="0" lang="en-US" sz="2400" strike="noStrike" u="none">
                  <a:solidFill>
                    <a:srgbClr val="ffffff"/>
                  </a:solidFill>
                  <a:effectLst/>
                  <a:uFillTx/>
                  <a:latin typeface="Times New Roman"/>
                </a:endParaRPr>
              </a:p>
            </p:txBody>
          </p:sp>
          <p:sp>
            <p:nvSpPr>
              <p:cNvPr id="453" name=""/>
              <p:cNvSpPr/>
              <p:nvPr/>
            </p:nvSpPr>
            <p:spPr>
              <a:xfrm>
                <a:off x="3751560" y="4111560"/>
                <a:ext cx="33480" cy="22320"/>
              </a:xfrm>
              <a:custGeom>
                <a:avLst/>
                <a:gdLst/>
                <a:ahLst/>
                <a:rect l="l" t="t" r="r" b="b"/>
                <a:pathLst>
                  <a:path w="130" h="132">
                    <a:moveTo>
                      <a:pt x="103" y="132"/>
                    </a:moveTo>
                    <a:lnTo>
                      <a:pt x="130" y="131"/>
                    </a:lnTo>
                    <a:lnTo>
                      <a:pt x="88" y="0"/>
                    </a:lnTo>
                    <a:lnTo>
                      <a:pt x="0" y="114"/>
                    </a:lnTo>
                  </a:path>
                </a:pathLst>
              </a:custGeom>
              <a:noFill/>
              <a:ln w="3240">
                <a:solidFill>
                  <a:srgbClr val="606060"/>
                </a:solidFill>
                <a:round/>
              </a:ln>
            </p:spPr>
            <p:style>
              <a:lnRef idx="0"/>
              <a:fillRef idx="0"/>
              <a:effectRef idx="0"/>
              <a:fontRef idx="minor"/>
            </p:style>
            <p:txBody>
              <a:bodyPr lIns="90000" rIns="90000" tIns="-24480" bIns="-24480" anchor="t">
                <a:noAutofit/>
              </a:bodyPr>
              <a:p>
                <a:endParaRPr b="0" lang="en-US" sz="2400" strike="noStrike" u="none">
                  <a:solidFill>
                    <a:srgbClr val="ffffff"/>
                  </a:solidFill>
                  <a:effectLst/>
                  <a:uFillTx/>
                  <a:latin typeface="Times New Roman"/>
                </a:endParaRPr>
              </a:p>
            </p:txBody>
          </p:sp>
          <p:sp>
            <p:nvSpPr>
              <p:cNvPr id="454" name=""/>
              <p:cNvSpPr/>
              <p:nvPr/>
            </p:nvSpPr>
            <p:spPr>
              <a:xfrm>
                <a:off x="3692880" y="4205520"/>
                <a:ext cx="24480" cy="18360"/>
              </a:xfrm>
              <a:custGeom>
                <a:avLst/>
                <a:gdLst/>
                <a:ahLst/>
                <a:rect l="l" t="t" r="r" b="b"/>
                <a:pathLst>
                  <a:path w="95" h="109">
                    <a:moveTo>
                      <a:pt x="0" y="0"/>
                    </a:moveTo>
                    <a:lnTo>
                      <a:pt x="95" y="0"/>
                    </a:lnTo>
                    <a:lnTo>
                      <a:pt x="18" y="109"/>
                    </a:lnTo>
                  </a:path>
                </a:pathLst>
              </a:custGeom>
              <a:noFill/>
              <a:ln w="3240">
                <a:solidFill>
                  <a:srgbClr val="606060"/>
                </a:solidFill>
                <a:round/>
              </a:ln>
            </p:spPr>
            <p:style>
              <a:lnRef idx="0"/>
              <a:fillRef idx="0"/>
              <a:effectRef idx="0"/>
              <a:fontRef idx="minor"/>
            </p:style>
            <p:txBody>
              <a:bodyPr lIns="90000" rIns="90000" tIns="-28440" bIns="-28440" anchor="t">
                <a:noAutofit/>
              </a:bodyPr>
              <a:p>
                <a:endParaRPr b="0" lang="en-US" sz="2400" strike="noStrike" u="none">
                  <a:solidFill>
                    <a:srgbClr val="ffffff"/>
                  </a:solidFill>
                  <a:effectLst/>
                  <a:uFillTx/>
                  <a:latin typeface="Times New Roman"/>
                </a:endParaRPr>
              </a:p>
            </p:txBody>
          </p:sp>
          <p:sp>
            <p:nvSpPr>
              <p:cNvPr id="455" name=""/>
              <p:cNvSpPr/>
              <p:nvPr/>
            </p:nvSpPr>
            <p:spPr>
              <a:xfrm>
                <a:off x="3769920" y="4205520"/>
                <a:ext cx="23400" cy="20520"/>
              </a:xfrm>
              <a:custGeom>
                <a:avLst/>
                <a:gdLst/>
                <a:ahLst/>
                <a:rect l="l" t="t" r="r" b="b"/>
                <a:pathLst>
                  <a:path w="94" h="123">
                    <a:moveTo>
                      <a:pt x="78" y="2"/>
                    </a:moveTo>
                    <a:lnTo>
                      <a:pt x="0" y="0"/>
                    </a:lnTo>
                    <a:lnTo>
                      <a:pt x="94" y="123"/>
                    </a:lnTo>
                  </a:path>
                </a:pathLst>
              </a:custGeom>
              <a:noFill/>
              <a:ln w="3240">
                <a:solidFill>
                  <a:srgbClr val="606060"/>
                </a:solidFill>
                <a:round/>
              </a:ln>
            </p:spPr>
            <p:style>
              <a:lnRef idx="0"/>
              <a:fillRef idx="0"/>
              <a:effectRef idx="0"/>
              <a:fontRef idx="minor"/>
            </p:style>
            <p:txBody>
              <a:bodyPr lIns="90000" rIns="90000" tIns="-26280" bIns="-26280" anchor="t">
                <a:noAutofit/>
              </a:bodyPr>
              <a:p>
                <a:endParaRPr b="0" lang="en-US" sz="2400" strike="noStrike" u="none">
                  <a:solidFill>
                    <a:srgbClr val="ffffff"/>
                  </a:solidFill>
                  <a:effectLst/>
                  <a:uFillTx/>
                  <a:latin typeface="Times New Roman"/>
                </a:endParaRPr>
              </a:p>
            </p:txBody>
          </p:sp>
          <p:sp>
            <p:nvSpPr>
              <p:cNvPr id="456" name=""/>
              <p:cNvSpPr/>
              <p:nvPr/>
            </p:nvSpPr>
            <p:spPr>
              <a:xfrm>
                <a:off x="3709440" y="4155480"/>
                <a:ext cx="61560" cy="28440"/>
              </a:xfrm>
              <a:custGeom>
                <a:avLst/>
                <a:gdLst/>
                <a:ahLst/>
                <a:rect l="l" t="t" r="r" b="b"/>
                <a:pathLst>
                  <a:path w="238" h="164">
                    <a:moveTo>
                      <a:pt x="0" y="164"/>
                    </a:moveTo>
                    <a:lnTo>
                      <a:pt x="128" y="0"/>
                    </a:lnTo>
                    <a:lnTo>
                      <a:pt x="238" y="164"/>
                    </a:lnTo>
                  </a:path>
                </a:pathLst>
              </a:custGeom>
              <a:noFill/>
              <a:ln w="3240">
                <a:solidFill>
                  <a:srgbClr val="606060"/>
                </a:solidFill>
                <a:round/>
              </a:ln>
            </p:spPr>
            <p:style>
              <a:lnRef idx="0"/>
              <a:fillRef idx="0"/>
              <a:effectRef idx="0"/>
              <a:fontRef idx="minor"/>
            </p:style>
            <p:txBody>
              <a:bodyPr lIns="90000" rIns="90000" tIns="-18360" bIns="-18360" anchor="t">
                <a:noAutofit/>
              </a:bodyPr>
              <a:p>
                <a:endParaRPr b="0" lang="en-US" sz="2400" strike="noStrike" u="none">
                  <a:solidFill>
                    <a:srgbClr val="ffffff"/>
                  </a:solidFill>
                  <a:effectLst/>
                  <a:uFillTx/>
                  <a:latin typeface="Times New Roman"/>
                </a:endParaRPr>
              </a:p>
            </p:txBody>
          </p:sp>
          <p:sp>
            <p:nvSpPr>
              <p:cNvPr id="457" name=""/>
              <p:cNvSpPr/>
              <p:nvPr/>
            </p:nvSpPr>
            <p:spPr>
              <a:xfrm flipH="1" flipV="1">
                <a:off x="3657960" y="4152600"/>
                <a:ext cx="37800" cy="25200"/>
              </a:xfrm>
              <a:prstGeom prst="line">
                <a:avLst/>
              </a:prstGeom>
              <a:ln w="3240">
                <a:solidFill>
                  <a:srgbClr val="606060"/>
                </a:solidFill>
                <a:miter/>
              </a:ln>
            </p:spPr>
            <p:style>
              <a:lnRef idx="0"/>
              <a:fillRef idx="0"/>
              <a:effectRef idx="0"/>
              <a:fontRef idx="minor"/>
            </p:style>
            <p:txBody>
              <a:bodyPr lIns="90000" rIns="90000" tIns="-21600" bIns="-21600" anchor="t">
                <a:noAutofit/>
              </a:bodyPr>
              <a:p>
                <a:endParaRPr b="0" lang="en-US" sz="2400" strike="noStrike" u="none">
                  <a:solidFill>
                    <a:srgbClr val="ffffff"/>
                  </a:solidFill>
                  <a:effectLst/>
                  <a:uFillTx/>
                  <a:latin typeface="Times New Roman"/>
                </a:endParaRPr>
              </a:p>
            </p:txBody>
          </p:sp>
          <p:sp>
            <p:nvSpPr>
              <p:cNvPr id="458" name=""/>
              <p:cNvSpPr/>
              <p:nvPr/>
            </p:nvSpPr>
            <p:spPr>
              <a:xfrm>
                <a:off x="3658320" y="4159440"/>
                <a:ext cx="18360" cy="42480"/>
              </a:xfrm>
              <a:prstGeom prst="line">
                <a:avLst/>
              </a:prstGeom>
              <a:ln w="3240">
                <a:solidFill>
                  <a:srgbClr val="606060"/>
                </a:solidFill>
                <a:miter/>
              </a:ln>
            </p:spPr>
            <p:style>
              <a:lnRef idx="0"/>
              <a:fillRef idx="0"/>
              <a:effectRef idx="0"/>
              <a:fontRef idx="minor"/>
            </p:style>
            <p:txBody>
              <a:bodyPr lIns="90000" rIns="90000" tIns="-4320" bIns="-4320" anchor="t">
                <a:noAutofit/>
              </a:bodyPr>
              <a:p>
                <a:endParaRPr b="0" lang="en-US" sz="2400" strike="noStrike" u="none">
                  <a:solidFill>
                    <a:srgbClr val="ffffff"/>
                  </a:solidFill>
                  <a:effectLst/>
                  <a:uFillTx/>
                  <a:latin typeface="Times New Roman"/>
                </a:endParaRPr>
              </a:p>
            </p:txBody>
          </p:sp>
          <p:sp>
            <p:nvSpPr>
              <p:cNvPr id="459" name=""/>
              <p:cNvSpPr/>
              <p:nvPr/>
            </p:nvSpPr>
            <p:spPr>
              <a:xfrm>
                <a:off x="3823560" y="4202280"/>
                <a:ext cx="14040" cy="1080"/>
              </a:xfrm>
              <a:prstGeom prst="line">
                <a:avLst/>
              </a:prstGeom>
              <a:ln w="3240">
                <a:solidFill>
                  <a:srgbClr val="606060"/>
                </a:solidFill>
                <a:miter/>
              </a:ln>
            </p:spPr>
            <p:style>
              <a:lnRef idx="0"/>
              <a:fillRef idx="0"/>
              <a:effectRef idx="0"/>
              <a:fontRef idx="minor"/>
            </p:style>
            <p:txBody>
              <a:bodyPr lIns="90000" rIns="90000" tIns="-45720" bIns="-45720" anchor="t">
                <a:noAutofit/>
              </a:bodyPr>
              <a:p>
                <a:endParaRPr b="0" lang="en-US" sz="2400" strike="noStrike" u="none">
                  <a:solidFill>
                    <a:srgbClr val="ffffff"/>
                  </a:solidFill>
                  <a:effectLst/>
                  <a:uFillTx/>
                  <a:latin typeface="Times New Roman"/>
                </a:endParaRPr>
              </a:p>
            </p:txBody>
          </p:sp>
          <p:sp>
            <p:nvSpPr>
              <p:cNvPr id="460" name=""/>
              <p:cNvSpPr/>
              <p:nvPr/>
            </p:nvSpPr>
            <p:spPr>
              <a:xfrm flipH="1" flipV="1">
                <a:off x="3799800" y="4167720"/>
                <a:ext cx="33840" cy="19440"/>
              </a:xfrm>
              <a:prstGeom prst="line">
                <a:avLst/>
              </a:prstGeom>
              <a:ln w="3240">
                <a:solidFill>
                  <a:srgbClr val="606060"/>
                </a:solidFill>
                <a:miter/>
              </a:ln>
            </p:spPr>
            <p:style>
              <a:lnRef idx="0"/>
              <a:fillRef idx="0"/>
              <a:effectRef idx="0"/>
              <a:fontRef idx="minor"/>
            </p:style>
            <p:txBody>
              <a:bodyPr lIns="90000" rIns="90000" tIns="-27360" bIns="-27360" anchor="t">
                <a:noAutofit/>
              </a:bodyPr>
              <a:p>
                <a:endParaRPr b="0" lang="en-US" sz="2400" strike="noStrike" u="none">
                  <a:solidFill>
                    <a:srgbClr val="ffffff"/>
                  </a:solidFill>
                  <a:effectLst/>
                  <a:uFillTx/>
                  <a:latin typeface="Times New Roman"/>
                </a:endParaRPr>
              </a:p>
            </p:txBody>
          </p:sp>
          <p:sp>
            <p:nvSpPr>
              <p:cNvPr id="461" name=""/>
              <p:cNvSpPr/>
              <p:nvPr/>
            </p:nvSpPr>
            <p:spPr>
              <a:xfrm>
                <a:off x="3655080" y="4172040"/>
                <a:ext cx="21600" cy="720"/>
              </a:xfrm>
              <a:prstGeom prst="line">
                <a:avLst/>
              </a:prstGeom>
              <a:ln w="3240">
                <a:solidFill>
                  <a:srgbClr val="606060"/>
                </a:solidFill>
                <a:miter/>
              </a:ln>
            </p:spPr>
            <p:style>
              <a:lnRef idx="0"/>
              <a:fillRef idx="0"/>
              <a:effectRef idx="0"/>
              <a:fontRef idx="minor"/>
            </p:style>
            <p:txBody>
              <a:bodyPr lIns="90000" rIns="90000" tIns="-46080" bIns="-46080" anchor="t">
                <a:noAutofit/>
              </a:bodyPr>
              <a:p>
                <a:endParaRPr b="0" lang="en-US" sz="2400" strike="noStrike" u="none">
                  <a:solidFill>
                    <a:srgbClr val="ffffff"/>
                  </a:solidFill>
                  <a:effectLst/>
                  <a:uFillTx/>
                  <a:latin typeface="Times New Roman"/>
                </a:endParaRPr>
              </a:p>
            </p:txBody>
          </p:sp>
          <p:sp>
            <p:nvSpPr>
              <p:cNvPr id="462" name=""/>
              <p:cNvSpPr/>
              <p:nvPr/>
            </p:nvSpPr>
            <p:spPr>
              <a:xfrm>
                <a:off x="3823560" y="4202280"/>
                <a:ext cx="21240" cy="19440"/>
              </a:xfrm>
              <a:prstGeom prst="line">
                <a:avLst/>
              </a:prstGeom>
              <a:ln w="3240">
                <a:solidFill>
                  <a:srgbClr val="606060"/>
                </a:solidFill>
                <a:miter/>
              </a:ln>
            </p:spPr>
            <p:style>
              <a:lnRef idx="0"/>
              <a:fillRef idx="0"/>
              <a:effectRef idx="0"/>
              <a:fontRef idx="minor"/>
            </p:style>
            <p:txBody>
              <a:bodyPr lIns="90000" rIns="90000" tIns="-27360" bIns="-27360" anchor="t">
                <a:noAutofit/>
              </a:bodyPr>
              <a:p>
                <a:endParaRPr b="0" lang="en-US" sz="2400" strike="noStrike" u="none">
                  <a:solidFill>
                    <a:srgbClr val="ffffff"/>
                  </a:solidFill>
                  <a:effectLst/>
                  <a:uFillTx/>
                  <a:latin typeface="Times New Roman"/>
                </a:endParaRPr>
              </a:p>
            </p:txBody>
          </p:sp>
          <p:sp>
            <p:nvSpPr>
              <p:cNvPr id="463" name=""/>
              <p:cNvSpPr/>
              <p:nvPr/>
            </p:nvSpPr>
            <p:spPr>
              <a:xfrm>
                <a:off x="3705120" y="4100400"/>
                <a:ext cx="70920" cy="51840"/>
              </a:xfrm>
              <a:prstGeom prst="line">
                <a:avLst/>
              </a:prstGeom>
              <a:ln w="3240">
                <a:solidFill>
                  <a:srgbClr val="606060"/>
                </a:solidFill>
                <a:miter/>
              </a:ln>
            </p:spPr>
            <p:style>
              <a:lnRef idx="0"/>
              <a:fillRef idx="0"/>
              <a:effectRef idx="0"/>
              <a:fontRef idx="minor"/>
            </p:style>
            <p:txBody>
              <a:bodyPr lIns="90000" rIns="90000" tIns="5040" bIns="5040" anchor="t">
                <a:noAutofit/>
              </a:bodyPr>
              <a:p>
                <a:endParaRPr b="0" lang="en-US" sz="2400" strike="noStrike" u="none">
                  <a:solidFill>
                    <a:srgbClr val="ffffff"/>
                  </a:solidFill>
                  <a:effectLst/>
                  <a:uFillTx/>
                  <a:latin typeface="Times New Roman"/>
                </a:endParaRPr>
              </a:p>
            </p:txBody>
          </p:sp>
          <p:sp>
            <p:nvSpPr>
              <p:cNvPr id="464" name=""/>
              <p:cNvSpPr/>
              <p:nvPr/>
            </p:nvSpPr>
            <p:spPr>
              <a:xfrm>
                <a:off x="3780000" y="4091400"/>
                <a:ext cx="19440" cy="86400"/>
              </a:xfrm>
              <a:custGeom>
                <a:avLst/>
                <a:gdLst/>
                <a:ahLst/>
                <a:rect l="l" t="t" r="r" b="b"/>
                <a:pathLst>
                  <a:path w="74" h="510">
                    <a:moveTo>
                      <a:pt x="0" y="346"/>
                    </a:moveTo>
                    <a:lnTo>
                      <a:pt x="74" y="0"/>
                    </a:lnTo>
                    <a:lnTo>
                      <a:pt x="19" y="510"/>
                    </a:lnTo>
                  </a:path>
                </a:pathLst>
              </a:custGeom>
              <a:noFill/>
              <a:ln w="3240">
                <a:solidFill>
                  <a:srgbClr val="606060"/>
                </a:solidFill>
                <a:round/>
              </a:ln>
            </p:spPr>
            <p:style>
              <a:lnRef idx="0"/>
              <a:fillRef idx="0"/>
              <a:effectRef idx="0"/>
              <a:fontRef idx="minor"/>
            </p:style>
            <p:txBody>
              <a:bodyPr lIns="90000" rIns="90000" tIns="39600" bIns="39600" anchor="t">
                <a:noAutofit/>
              </a:bodyPr>
              <a:p>
                <a:endParaRPr b="0" lang="en-US" sz="2400" strike="noStrike" u="none">
                  <a:solidFill>
                    <a:srgbClr val="ffffff"/>
                  </a:solidFill>
                  <a:effectLst/>
                  <a:uFillTx/>
                  <a:latin typeface="Times New Roman"/>
                </a:endParaRPr>
              </a:p>
            </p:txBody>
          </p:sp>
          <p:sp>
            <p:nvSpPr>
              <p:cNvPr id="465" name=""/>
              <p:cNvSpPr/>
              <p:nvPr/>
            </p:nvSpPr>
            <p:spPr>
              <a:xfrm>
                <a:off x="3783240" y="4093200"/>
                <a:ext cx="32760" cy="37800"/>
              </a:xfrm>
              <a:custGeom>
                <a:avLst/>
                <a:gdLst/>
                <a:ahLst/>
                <a:rect l="l" t="t" r="r" b="b"/>
                <a:pathLst>
                  <a:path w="128" h="227">
                    <a:moveTo>
                      <a:pt x="0" y="0"/>
                    </a:moveTo>
                    <a:lnTo>
                      <a:pt x="98" y="99"/>
                    </a:lnTo>
                    <a:lnTo>
                      <a:pt x="23" y="227"/>
                    </a:lnTo>
                    <a:lnTo>
                      <a:pt x="128" y="227"/>
                    </a:lnTo>
                  </a:path>
                </a:pathLst>
              </a:custGeom>
              <a:noFill/>
              <a:ln w="3240">
                <a:solidFill>
                  <a:srgbClr val="606060"/>
                </a:solidFill>
                <a:round/>
              </a:ln>
            </p:spPr>
            <p:style>
              <a:lnRef idx="0"/>
              <a:fillRef idx="0"/>
              <a:effectRef idx="0"/>
              <a:fontRef idx="minor"/>
            </p:style>
            <p:txBody>
              <a:bodyPr lIns="90000" rIns="90000" tIns="-9000" bIns="-9000" anchor="t">
                <a:noAutofit/>
              </a:bodyPr>
              <a:p>
                <a:endParaRPr b="0" lang="en-US" sz="2400" strike="noStrike" u="none">
                  <a:solidFill>
                    <a:srgbClr val="ffffff"/>
                  </a:solidFill>
                  <a:effectLst/>
                  <a:uFillTx/>
                  <a:latin typeface="Times New Roman"/>
                </a:endParaRPr>
              </a:p>
            </p:txBody>
          </p:sp>
          <p:sp>
            <p:nvSpPr>
              <p:cNvPr id="466" name=""/>
              <p:cNvSpPr/>
              <p:nvPr/>
            </p:nvSpPr>
            <p:spPr>
              <a:xfrm>
                <a:off x="3792600" y="4092120"/>
                <a:ext cx="16200" cy="38880"/>
              </a:xfrm>
              <a:custGeom>
                <a:avLst/>
                <a:gdLst/>
                <a:ahLst/>
                <a:rect l="l" t="t" r="r" b="b"/>
                <a:pathLst>
                  <a:path w="62" h="226">
                    <a:moveTo>
                      <a:pt x="0" y="0"/>
                    </a:moveTo>
                    <a:lnTo>
                      <a:pt x="62" y="94"/>
                    </a:lnTo>
                    <a:lnTo>
                      <a:pt x="50" y="226"/>
                    </a:lnTo>
                  </a:path>
                </a:pathLst>
              </a:custGeom>
              <a:noFill/>
              <a:ln w="3240">
                <a:solidFill>
                  <a:srgbClr val="606060"/>
                </a:solidFill>
                <a:round/>
              </a:ln>
            </p:spPr>
            <p:style>
              <a:lnRef idx="0"/>
              <a:fillRef idx="0"/>
              <a:effectRef idx="0"/>
              <a:fontRef idx="minor"/>
            </p:style>
            <p:txBody>
              <a:bodyPr lIns="90000" rIns="90000" tIns="-7920" bIns="-7920" anchor="t">
                <a:noAutofit/>
              </a:bodyPr>
              <a:p>
                <a:endParaRPr b="0" lang="en-US" sz="2400" strike="noStrike" u="none">
                  <a:solidFill>
                    <a:srgbClr val="ffffff"/>
                  </a:solidFill>
                  <a:effectLst/>
                  <a:uFillTx/>
                  <a:latin typeface="Times New Roman"/>
                </a:endParaRPr>
              </a:p>
            </p:txBody>
          </p:sp>
          <p:sp>
            <p:nvSpPr>
              <p:cNvPr id="467" name=""/>
              <p:cNvSpPr/>
              <p:nvPr/>
            </p:nvSpPr>
            <p:spPr>
              <a:xfrm>
                <a:off x="3667320" y="4094280"/>
                <a:ext cx="28800" cy="39600"/>
              </a:xfrm>
              <a:custGeom>
                <a:avLst/>
                <a:gdLst/>
                <a:ahLst/>
                <a:rect l="l" t="t" r="r" b="b"/>
                <a:pathLst>
                  <a:path w="109" h="235">
                    <a:moveTo>
                      <a:pt x="109" y="0"/>
                    </a:moveTo>
                    <a:lnTo>
                      <a:pt x="0" y="128"/>
                    </a:lnTo>
                    <a:lnTo>
                      <a:pt x="71" y="235"/>
                    </a:lnTo>
                  </a:path>
                </a:pathLst>
              </a:custGeom>
              <a:noFill/>
              <a:ln w="3240">
                <a:solidFill>
                  <a:srgbClr val="606060"/>
                </a:solidFill>
                <a:round/>
              </a:ln>
            </p:spPr>
            <p:style>
              <a:lnRef idx="0"/>
              <a:fillRef idx="0"/>
              <a:effectRef idx="0"/>
              <a:fontRef idx="minor"/>
            </p:style>
            <p:txBody>
              <a:bodyPr lIns="90000" rIns="90000" tIns="-7200" bIns="-7200" anchor="t">
                <a:noAutofit/>
              </a:bodyPr>
              <a:p>
                <a:endParaRPr b="0" lang="en-US" sz="2400" strike="noStrike" u="none">
                  <a:solidFill>
                    <a:srgbClr val="ffffff"/>
                  </a:solidFill>
                  <a:effectLst/>
                  <a:uFillTx/>
                  <a:latin typeface="Times New Roman"/>
                </a:endParaRPr>
              </a:p>
            </p:txBody>
          </p:sp>
          <p:sp>
            <p:nvSpPr>
              <p:cNvPr id="468" name=""/>
              <p:cNvSpPr/>
              <p:nvPr/>
            </p:nvSpPr>
            <p:spPr>
              <a:xfrm flipH="1" flipV="1">
                <a:off x="3700080" y="4050000"/>
                <a:ext cx="103680" cy="40680"/>
              </a:xfrm>
              <a:prstGeom prst="line">
                <a:avLst/>
              </a:prstGeom>
              <a:ln w="3240">
                <a:solidFill>
                  <a:srgbClr val="60606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469" name=""/>
              <p:cNvSpPr/>
              <p:nvPr/>
            </p:nvSpPr>
            <p:spPr>
              <a:xfrm>
                <a:off x="3672360" y="4050360"/>
                <a:ext cx="151560" cy="43920"/>
              </a:xfrm>
              <a:custGeom>
                <a:avLst/>
                <a:gdLst/>
                <a:ahLst/>
                <a:rect l="l" t="t" r="r" b="b"/>
                <a:pathLst>
                  <a:path w="594" h="255">
                    <a:moveTo>
                      <a:pt x="0" y="255"/>
                    </a:moveTo>
                    <a:lnTo>
                      <a:pt x="385" y="17"/>
                    </a:lnTo>
                    <a:lnTo>
                      <a:pt x="476" y="0"/>
                    </a:lnTo>
                    <a:lnTo>
                      <a:pt x="594" y="0"/>
                    </a:lnTo>
                    <a:lnTo>
                      <a:pt x="514" y="236"/>
                    </a:lnTo>
                  </a:path>
                </a:pathLst>
              </a:custGeom>
              <a:noFill/>
              <a:ln w="3240">
                <a:solidFill>
                  <a:srgbClr val="606060"/>
                </a:solidFill>
                <a:round/>
              </a:ln>
            </p:spPr>
            <p:style>
              <a:lnRef idx="0"/>
              <a:fillRef idx="0"/>
              <a:effectRef idx="0"/>
              <a:fontRef idx="minor"/>
            </p:style>
            <p:txBody>
              <a:bodyPr lIns="90000" rIns="90000" tIns="-2880" bIns="-2880" anchor="t">
                <a:noAutofit/>
              </a:bodyPr>
              <a:p>
                <a:endParaRPr b="0" lang="en-US" sz="2400" strike="noStrike" u="none">
                  <a:solidFill>
                    <a:srgbClr val="ffffff"/>
                  </a:solidFill>
                  <a:effectLst/>
                  <a:uFillTx/>
                  <a:latin typeface="Times New Roman"/>
                </a:endParaRPr>
              </a:p>
            </p:txBody>
          </p:sp>
          <p:sp>
            <p:nvSpPr>
              <p:cNvPr id="470" name=""/>
              <p:cNvSpPr/>
              <p:nvPr/>
            </p:nvSpPr>
            <p:spPr>
              <a:xfrm flipH="1" flipV="1">
                <a:off x="3592080" y="3930120"/>
                <a:ext cx="112680" cy="161280"/>
              </a:xfrm>
              <a:prstGeom prst="line">
                <a:avLst/>
              </a:prstGeom>
              <a:ln w="3240">
                <a:solidFill>
                  <a:srgbClr val="60606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471" name=""/>
              <p:cNvSpPr/>
              <p:nvPr/>
            </p:nvSpPr>
            <p:spPr>
              <a:xfrm>
                <a:off x="3573000" y="3880800"/>
                <a:ext cx="99000" cy="213120"/>
              </a:xfrm>
              <a:custGeom>
                <a:avLst/>
                <a:gdLst/>
                <a:ahLst/>
                <a:rect l="l" t="t" r="r" b="b"/>
                <a:pathLst>
                  <a:path w="385" h="1255">
                    <a:moveTo>
                      <a:pt x="0" y="0"/>
                    </a:moveTo>
                    <a:lnTo>
                      <a:pt x="36" y="289"/>
                    </a:lnTo>
                    <a:lnTo>
                      <a:pt x="385" y="1255"/>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472" name=""/>
              <p:cNvSpPr/>
              <p:nvPr/>
            </p:nvSpPr>
            <p:spPr>
              <a:xfrm>
                <a:off x="3652920" y="4035960"/>
                <a:ext cx="28800" cy="58320"/>
              </a:xfrm>
              <a:custGeom>
                <a:avLst/>
                <a:gdLst/>
                <a:ahLst/>
                <a:rect l="l" t="t" r="r" b="b"/>
                <a:pathLst>
                  <a:path w="111" h="342">
                    <a:moveTo>
                      <a:pt x="74" y="342"/>
                    </a:moveTo>
                    <a:lnTo>
                      <a:pt x="111" y="178"/>
                    </a:lnTo>
                    <a:lnTo>
                      <a:pt x="0" y="140"/>
                    </a:lnTo>
                    <a:lnTo>
                      <a:pt x="18" y="0"/>
                    </a:lnTo>
                  </a:path>
                </a:pathLst>
              </a:custGeom>
              <a:noFill/>
              <a:ln w="3240">
                <a:solidFill>
                  <a:srgbClr val="606060"/>
                </a:solidFill>
                <a:round/>
              </a:ln>
            </p:spPr>
            <p:style>
              <a:lnRef idx="0"/>
              <a:fillRef idx="0"/>
              <a:effectRef idx="0"/>
              <a:fontRef idx="minor"/>
            </p:style>
            <p:txBody>
              <a:bodyPr lIns="90000" rIns="90000" tIns="11520" bIns="11520" anchor="t">
                <a:noAutofit/>
              </a:bodyPr>
              <a:p>
                <a:endParaRPr b="0" lang="en-US" sz="2400" strike="noStrike" u="none">
                  <a:solidFill>
                    <a:srgbClr val="ffffff"/>
                  </a:solidFill>
                  <a:effectLst/>
                  <a:uFillTx/>
                  <a:latin typeface="Times New Roman"/>
                </a:endParaRPr>
              </a:p>
            </p:txBody>
          </p:sp>
          <p:sp>
            <p:nvSpPr>
              <p:cNvPr id="473" name=""/>
              <p:cNvSpPr/>
              <p:nvPr/>
            </p:nvSpPr>
            <p:spPr>
              <a:xfrm>
                <a:off x="3747240" y="4052520"/>
                <a:ext cx="36000" cy="19440"/>
              </a:xfrm>
              <a:custGeom>
                <a:avLst/>
                <a:gdLst/>
                <a:ahLst/>
                <a:rect l="l" t="t" r="r" b="b"/>
                <a:pathLst>
                  <a:path w="141" h="117">
                    <a:moveTo>
                      <a:pt x="5" y="61"/>
                    </a:moveTo>
                    <a:lnTo>
                      <a:pt x="141" y="0"/>
                    </a:lnTo>
                    <a:lnTo>
                      <a:pt x="0" y="117"/>
                    </a:lnTo>
                  </a:path>
                </a:pathLst>
              </a:custGeom>
              <a:noFill/>
              <a:ln w="3240">
                <a:solidFill>
                  <a:srgbClr val="606060"/>
                </a:solidFill>
                <a:round/>
              </a:ln>
            </p:spPr>
            <p:style>
              <a:lnRef idx="0"/>
              <a:fillRef idx="0"/>
              <a:effectRef idx="0"/>
              <a:fontRef idx="minor"/>
            </p:style>
            <p:txBody>
              <a:bodyPr lIns="90000" rIns="90000" tIns="-27360" bIns="-27360" anchor="t">
                <a:noAutofit/>
              </a:bodyPr>
              <a:p>
                <a:endParaRPr b="0" lang="en-US" sz="2400" strike="noStrike" u="none">
                  <a:solidFill>
                    <a:srgbClr val="ffffff"/>
                  </a:solidFill>
                  <a:effectLst/>
                  <a:uFillTx/>
                  <a:latin typeface="Times New Roman"/>
                </a:endParaRPr>
              </a:p>
            </p:txBody>
          </p:sp>
          <p:sp>
            <p:nvSpPr>
              <p:cNvPr id="474" name=""/>
              <p:cNvSpPr/>
              <p:nvPr/>
            </p:nvSpPr>
            <p:spPr>
              <a:xfrm flipV="1">
                <a:off x="3705120" y="4050000"/>
                <a:ext cx="94320" cy="40680"/>
              </a:xfrm>
              <a:prstGeom prst="line">
                <a:avLst/>
              </a:prstGeom>
              <a:ln w="3240">
                <a:solidFill>
                  <a:srgbClr val="60606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475" name=""/>
              <p:cNvSpPr/>
              <p:nvPr/>
            </p:nvSpPr>
            <p:spPr>
              <a:xfrm>
                <a:off x="3625200" y="3920760"/>
                <a:ext cx="136440" cy="170280"/>
              </a:xfrm>
              <a:custGeom>
                <a:avLst/>
                <a:gdLst/>
                <a:ahLst/>
                <a:rect l="l" t="t" r="r" b="b"/>
                <a:pathLst>
                  <a:path w="533" h="998">
                    <a:moveTo>
                      <a:pt x="533" y="998"/>
                    </a:moveTo>
                    <a:lnTo>
                      <a:pt x="152" y="753"/>
                    </a:lnTo>
                    <a:lnTo>
                      <a:pt x="6" y="524"/>
                    </a:lnTo>
                    <a:lnTo>
                      <a:pt x="0" y="0"/>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476" name=""/>
              <p:cNvSpPr/>
              <p:nvPr/>
            </p:nvSpPr>
            <p:spPr>
              <a:xfrm>
                <a:off x="3634560" y="3930120"/>
                <a:ext cx="74880" cy="161280"/>
              </a:xfrm>
              <a:custGeom>
                <a:avLst/>
                <a:gdLst/>
                <a:ahLst/>
                <a:rect l="l" t="t" r="r" b="b"/>
                <a:pathLst>
                  <a:path w="294" h="945">
                    <a:moveTo>
                      <a:pt x="0" y="0"/>
                    </a:moveTo>
                    <a:lnTo>
                      <a:pt x="30" y="642"/>
                    </a:lnTo>
                    <a:lnTo>
                      <a:pt x="294" y="945"/>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477" name=""/>
              <p:cNvSpPr/>
              <p:nvPr/>
            </p:nvSpPr>
            <p:spPr>
              <a:xfrm>
                <a:off x="3662280" y="4055400"/>
                <a:ext cx="31680" cy="20160"/>
              </a:xfrm>
              <a:custGeom>
                <a:avLst/>
                <a:gdLst/>
                <a:ahLst/>
                <a:rect l="l" t="t" r="r" b="b"/>
                <a:pathLst>
                  <a:path w="123" h="118">
                    <a:moveTo>
                      <a:pt x="67" y="0"/>
                    </a:moveTo>
                    <a:lnTo>
                      <a:pt x="0" y="118"/>
                    </a:lnTo>
                    <a:lnTo>
                      <a:pt x="123" y="117"/>
                    </a:lnTo>
                  </a:path>
                </a:pathLst>
              </a:custGeom>
              <a:noFill/>
              <a:ln w="3240">
                <a:solidFill>
                  <a:srgbClr val="606060"/>
                </a:solidFill>
                <a:round/>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478" name=""/>
              <p:cNvSpPr/>
              <p:nvPr/>
            </p:nvSpPr>
            <p:spPr>
              <a:xfrm>
                <a:off x="3812760" y="3880800"/>
                <a:ext cx="75960" cy="172080"/>
              </a:xfrm>
              <a:custGeom>
                <a:avLst/>
                <a:gdLst/>
                <a:ahLst/>
                <a:rect l="l" t="t" r="r" b="b"/>
                <a:pathLst>
                  <a:path w="294" h="1018">
                    <a:moveTo>
                      <a:pt x="294" y="0"/>
                    </a:moveTo>
                    <a:lnTo>
                      <a:pt x="275" y="309"/>
                    </a:lnTo>
                    <a:lnTo>
                      <a:pt x="37" y="1018"/>
                    </a:lnTo>
                    <a:lnTo>
                      <a:pt x="0" y="927"/>
                    </a:lnTo>
                    <a:lnTo>
                      <a:pt x="74" y="910"/>
                    </a:lnTo>
                    <a:lnTo>
                      <a:pt x="74" y="819"/>
                    </a:lnTo>
                    <a:lnTo>
                      <a:pt x="109" y="819"/>
                    </a:lnTo>
                    <a:lnTo>
                      <a:pt x="91" y="782"/>
                    </a:lnTo>
                    <a:lnTo>
                      <a:pt x="55" y="782"/>
                    </a:lnTo>
                    <a:lnTo>
                      <a:pt x="55" y="746"/>
                    </a:lnTo>
                    <a:lnTo>
                      <a:pt x="165" y="636"/>
                    </a:lnTo>
                    <a:lnTo>
                      <a:pt x="147" y="528"/>
                    </a:lnTo>
                    <a:lnTo>
                      <a:pt x="257" y="382"/>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479" name=""/>
              <p:cNvSpPr/>
              <p:nvPr/>
            </p:nvSpPr>
            <p:spPr>
              <a:xfrm>
                <a:off x="3771000" y="3880800"/>
                <a:ext cx="117720" cy="210240"/>
              </a:xfrm>
              <a:custGeom>
                <a:avLst/>
                <a:gdLst/>
                <a:ahLst/>
                <a:rect l="l" t="t" r="r" b="b"/>
                <a:pathLst>
                  <a:path w="459" h="1236">
                    <a:moveTo>
                      <a:pt x="459" y="0"/>
                    </a:moveTo>
                    <a:lnTo>
                      <a:pt x="404" y="309"/>
                    </a:lnTo>
                    <a:lnTo>
                      <a:pt x="0" y="1236"/>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480" name=""/>
              <p:cNvSpPr/>
              <p:nvPr/>
            </p:nvSpPr>
            <p:spPr>
              <a:xfrm>
                <a:off x="3771000" y="3880080"/>
                <a:ext cx="117720" cy="210960"/>
              </a:xfrm>
              <a:custGeom>
                <a:avLst/>
                <a:gdLst/>
                <a:ahLst/>
                <a:rect l="l" t="t" r="r" b="b"/>
                <a:pathLst>
                  <a:path w="459" h="1239">
                    <a:moveTo>
                      <a:pt x="0" y="1239"/>
                    </a:moveTo>
                    <a:lnTo>
                      <a:pt x="220" y="913"/>
                    </a:lnTo>
                    <a:lnTo>
                      <a:pt x="239" y="310"/>
                    </a:lnTo>
                    <a:lnTo>
                      <a:pt x="459" y="0"/>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481" name=""/>
              <p:cNvSpPr/>
              <p:nvPr/>
            </p:nvSpPr>
            <p:spPr>
              <a:xfrm>
                <a:off x="3841920" y="3880800"/>
                <a:ext cx="47160" cy="120240"/>
              </a:xfrm>
              <a:custGeom>
                <a:avLst/>
                <a:gdLst/>
                <a:ahLst/>
                <a:rect l="l" t="t" r="r" b="b"/>
                <a:pathLst>
                  <a:path w="185" h="712">
                    <a:moveTo>
                      <a:pt x="185" y="0"/>
                    </a:moveTo>
                    <a:lnTo>
                      <a:pt x="0" y="309"/>
                    </a:lnTo>
                    <a:lnTo>
                      <a:pt x="31" y="712"/>
                    </a:lnTo>
                  </a:path>
                </a:pathLst>
              </a:custGeom>
              <a:noFill/>
              <a:ln w="3240">
                <a:solidFill>
                  <a:srgbClr val="60606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482" name=""/>
              <p:cNvSpPr/>
              <p:nvPr/>
            </p:nvSpPr>
            <p:spPr>
              <a:xfrm>
                <a:off x="3832560" y="3942360"/>
                <a:ext cx="13320" cy="43560"/>
              </a:xfrm>
              <a:custGeom>
                <a:avLst/>
                <a:gdLst/>
                <a:ahLst/>
                <a:rect l="l" t="t" r="r" b="b"/>
                <a:pathLst>
                  <a:path w="55" h="255">
                    <a:moveTo>
                      <a:pt x="0" y="0"/>
                    </a:moveTo>
                    <a:lnTo>
                      <a:pt x="55" y="53"/>
                    </a:lnTo>
                    <a:lnTo>
                      <a:pt x="0" y="53"/>
                    </a:lnTo>
                    <a:lnTo>
                      <a:pt x="55" y="164"/>
                    </a:lnTo>
                    <a:lnTo>
                      <a:pt x="0" y="255"/>
                    </a:lnTo>
                  </a:path>
                </a:pathLst>
              </a:custGeom>
              <a:noFill/>
              <a:ln w="3240">
                <a:solidFill>
                  <a:srgbClr val="606060"/>
                </a:solidFill>
                <a:round/>
              </a:ln>
            </p:spPr>
            <p:style>
              <a:lnRef idx="0"/>
              <a:fillRef idx="0"/>
              <a:effectRef idx="0"/>
              <a:fontRef idx="minor"/>
            </p:style>
            <p:txBody>
              <a:bodyPr lIns="90000" rIns="90000" tIns="-3240" bIns="-3240" anchor="t">
                <a:noAutofit/>
              </a:bodyPr>
              <a:p>
                <a:endParaRPr b="0" lang="en-US" sz="2400" strike="noStrike" u="none">
                  <a:solidFill>
                    <a:srgbClr val="ffffff"/>
                  </a:solidFill>
                  <a:effectLst/>
                  <a:uFillTx/>
                  <a:latin typeface="Times New Roman"/>
                </a:endParaRPr>
              </a:p>
            </p:txBody>
          </p:sp>
          <p:sp>
            <p:nvSpPr>
              <p:cNvPr id="483" name=""/>
              <p:cNvSpPr/>
              <p:nvPr/>
            </p:nvSpPr>
            <p:spPr>
              <a:xfrm>
                <a:off x="3617280" y="3935880"/>
                <a:ext cx="21600" cy="49680"/>
              </a:xfrm>
              <a:custGeom>
                <a:avLst/>
                <a:gdLst/>
                <a:ahLst/>
                <a:rect l="l" t="t" r="r" b="b"/>
                <a:pathLst>
                  <a:path w="84" h="293">
                    <a:moveTo>
                      <a:pt x="0" y="0"/>
                    </a:moveTo>
                    <a:lnTo>
                      <a:pt x="73" y="73"/>
                    </a:lnTo>
                    <a:lnTo>
                      <a:pt x="19" y="73"/>
                    </a:lnTo>
                    <a:lnTo>
                      <a:pt x="75" y="163"/>
                    </a:lnTo>
                    <a:lnTo>
                      <a:pt x="19" y="163"/>
                    </a:lnTo>
                    <a:lnTo>
                      <a:pt x="84" y="292"/>
                    </a:lnTo>
                    <a:lnTo>
                      <a:pt x="22" y="293"/>
                    </a:lnTo>
                  </a:path>
                </a:pathLst>
              </a:custGeom>
              <a:noFill/>
              <a:ln w="3240">
                <a:solidFill>
                  <a:srgbClr val="606060"/>
                </a:solidFill>
                <a:round/>
              </a:ln>
            </p:spPr>
            <p:style>
              <a:lnRef idx="0"/>
              <a:fillRef idx="0"/>
              <a:effectRef idx="0"/>
              <a:fontRef idx="minor"/>
            </p:style>
            <p:txBody>
              <a:bodyPr lIns="90000" rIns="90000" tIns="2880" bIns="2880" anchor="t">
                <a:noAutofit/>
              </a:bodyPr>
              <a:p>
                <a:endParaRPr b="0" lang="en-US" sz="2400" strike="noStrike" u="none">
                  <a:solidFill>
                    <a:srgbClr val="ffffff"/>
                  </a:solidFill>
                  <a:effectLst/>
                  <a:uFillTx/>
                  <a:latin typeface="Times New Roman"/>
                </a:endParaRPr>
              </a:p>
            </p:txBody>
          </p:sp>
          <p:sp>
            <p:nvSpPr>
              <p:cNvPr id="484" name=""/>
              <p:cNvSpPr/>
              <p:nvPr/>
            </p:nvSpPr>
            <p:spPr>
              <a:xfrm>
                <a:off x="3615120" y="3963600"/>
                <a:ext cx="28800" cy="40680"/>
              </a:xfrm>
              <a:custGeom>
                <a:avLst/>
                <a:gdLst/>
                <a:ahLst/>
                <a:rect l="l" t="t" r="r" b="b"/>
                <a:pathLst>
                  <a:path w="111" h="236">
                    <a:moveTo>
                      <a:pt x="111" y="236"/>
                    </a:moveTo>
                    <a:lnTo>
                      <a:pt x="0" y="89"/>
                    </a:lnTo>
                    <a:lnTo>
                      <a:pt x="0" y="0"/>
                    </a:lnTo>
                  </a:path>
                </a:pathLst>
              </a:custGeom>
              <a:noFill/>
              <a:ln w="3240">
                <a:solidFill>
                  <a:srgbClr val="606060"/>
                </a:solidFill>
                <a:round/>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485" name=""/>
              <p:cNvSpPr/>
              <p:nvPr/>
            </p:nvSpPr>
            <p:spPr>
              <a:xfrm flipV="1">
                <a:off x="3717720" y="4061520"/>
                <a:ext cx="11160" cy="14040"/>
              </a:xfrm>
              <a:prstGeom prst="line">
                <a:avLst/>
              </a:prstGeom>
              <a:ln w="3240">
                <a:solidFill>
                  <a:srgbClr val="606060"/>
                </a:solidFill>
                <a:miter/>
              </a:ln>
            </p:spPr>
            <p:style>
              <a:lnRef idx="0"/>
              <a:fillRef idx="0"/>
              <a:effectRef idx="0"/>
              <a:fontRef idx="minor"/>
            </p:style>
            <p:txBody>
              <a:bodyPr lIns="90000" rIns="90000" tIns="-32760" bIns="-32760" anchor="t">
                <a:noAutofit/>
              </a:bodyPr>
              <a:p>
                <a:endParaRPr b="0" lang="en-US" sz="2400" strike="noStrike" u="none">
                  <a:solidFill>
                    <a:srgbClr val="ffffff"/>
                  </a:solidFill>
                  <a:effectLst/>
                  <a:uFillTx/>
                  <a:latin typeface="Times New Roman"/>
                </a:endParaRPr>
              </a:p>
            </p:txBody>
          </p:sp>
          <p:sp>
            <p:nvSpPr>
              <p:cNvPr id="486" name=""/>
              <p:cNvSpPr/>
              <p:nvPr/>
            </p:nvSpPr>
            <p:spPr>
              <a:xfrm>
                <a:off x="3648960" y="4010400"/>
                <a:ext cx="70560" cy="61200"/>
              </a:xfrm>
              <a:custGeom>
                <a:avLst/>
                <a:gdLst/>
                <a:ahLst/>
                <a:rect l="l" t="t" r="r" b="b"/>
                <a:pathLst>
                  <a:path w="274" h="364">
                    <a:moveTo>
                      <a:pt x="274" y="364"/>
                    </a:moveTo>
                    <a:lnTo>
                      <a:pt x="200" y="237"/>
                    </a:lnTo>
                    <a:lnTo>
                      <a:pt x="91" y="91"/>
                    </a:lnTo>
                    <a:lnTo>
                      <a:pt x="0" y="0"/>
                    </a:lnTo>
                  </a:path>
                </a:pathLst>
              </a:custGeom>
              <a:noFill/>
              <a:ln w="3240">
                <a:solidFill>
                  <a:srgbClr val="606060"/>
                </a:solidFill>
                <a:round/>
              </a:ln>
            </p:spPr>
            <p:style>
              <a:lnRef idx="0"/>
              <a:fillRef idx="0"/>
              <a:effectRef idx="0"/>
              <a:fontRef idx="minor"/>
            </p:style>
            <p:txBody>
              <a:bodyPr lIns="90000" rIns="90000" tIns="14400" bIns="14400" anchor="t">
                <a:noAutofit/>
              </a:bodyPr>
              <a:p>
                <a:endParaRPr b="0" lang="en-US" sz="2400" strike="noStrike" u="none">
                  <a:solidFill>
                    <a:srgbClr val="ffffff"/>
                  </a:solidFill>
                  <a:effectLst/>
                  <a:uFillTx/>
                  <a:latin typeface="Times New Roman"/>
                </a:endParaRPr>
              </a:p>
            </p:txBody>
          </p:sp>
          <p:sp>
            <p:nvSpPr>
              <p:cNvPr id="487" name=""/>
              <p:cNvSpPr/>
              <p:nvPr/>
            </p:nvSpPr>
            <p:spPr>
              <a:xfrm>
                <a:off x="3625200" y="4007520"/>
                <a:ext cx="56160" cy="48960"/>
              </a:xfrm>
              <a:prstGeom prst="line">
                <a:avLst/>
              </a:prstGeom>
              <a:ln w="3240">
                <a:solidFill>
                  <a:srgbClr val="606060"/>
                </a:solidFill>
                <a:miter/>
              </a:ln>
            </p:spPr>
            <p:style>
              <a:lnRef idx="0"/>
              <a:fillRef idx="0"/>
              <a:effectRef idx="0"/>
              <a:fontRef idx="minor"/>
            </p:style>
            <p:txBody>
              <a:bodyPr lIns="90000" rIns="90000" tIns="2160" bIns="2160" anchor="t">
                <a:noAutofit/>
              </a:bodyPr>
              <a:p>
                <a:endParaRPr b="0" lang="en-US" sz="2400" strike="noStrike" u="none">
                  <a:solidFill>
                    <a:srgbClr val="ffffff"/>
                  </a:solidFill>
                  <a:effectLst/>
                  <a:uFillTx/>
                  <a:latin typeface="Times New Roman"/>
                </a:endParaRPr>
              </a:p>
            </p:txBody>
          </p:sp>
          <p:sp>
            <p:nvSpPr>
              <p:cNvPr id="488" name=""/>
              <p:cNvSpPr/>
              <p:nvPr/>
            </p:nvSpPr>
            <p:spPr>
              <a:xfrm>
                <a:off x="3639600" y="4013640"/>
                <a:ext cx="41760" cy="36720"/>
              </a:xfrm>
              <a:custGeom>
                <a:avLst/>
                <a:gdLst/>
                <a:ahLst/>
                <a:rect l="l" t="t" r="r" b="b"/>
                <a:pathLst>
                  <a:path w="162" h="219">
                    <a:moveTo>
                      <a:pt x="162" y="128"/>
                    </a:moveTo>
                    <a:lnTo>
                      <a:pt x="143" y="219"/>
                    </a:lnTo>
                    <a:lnTo>
                      <a:pt x="125" y="91"/>
                    </a:lnTo>
                    <a:lnTo>
                      <a:pt x="0" y="0"/>
                    </a:lnTo>
                  </a:path>
                </a:pathLst>
              </a:custGeom>
              <a:noFill/>
              <a:ln w="3240">
                <a:solidFill>
                  <a:srgbClr val="606060"/>
                </a:solidFill>
                <a:round/>
              </a:ln>
            </p:spPr>
            <p:style>
              <a:lnRef idx="0"/>
              <a:fillRef idx="0"/>
              <a:effectRef idx="0"/>
              <a:fontRef idx="minor"/>
            </p:style>
            <p:txBody>
              <a:bodyPr lIns="90000" rIns="90000" tIns="-10080" bIns="-10080" anchor="t">
                <a:noAutofit/>
              </a:bodyPr>
              <a:p>
                <a:endParaRPr b="0" lang="en-US" sz="2400" strike="noStrike" u="none">
                  <a:solidFill>
                    <a:srgbClr val="ffffff"/>
                  </a:solidFill>
                  <a:effectLst/>
                  <a:uFillTx/>
                  <a:latin typeface="Times New Roman"/>
                </a:endParaRPr>
              </a:p>
            </p:txBody>
          </p:sp>
          <p:sp>
            <p:nvSpPr>
              <p:cNvPr id="489" name=""/>
              <p:cNvSpPr/>
              <p:nvPr/>
            </p:nvSpPr>
            <p:spPr>
              <a:xfrm flipV="1">
                <a:off x="3771000" y="4010400"/>
                <a:ext cx="52200" cy="42480"/>
              </a:xfrm>
              <a:prstGeom prst="line">
                <a:avLst/>
              </a:prstGeom>
              <a:ln w="3240">
                <a:solidFill>
                  <a:srgbClr val="606060"/>
                </a:solidFill>
                <a:miter/>
              </a:ln>
            </p:spPr>
            <p:style>
              <a:lnRef idx="0"/>
              <a:fillRef idx="0"/>
              <a:effectRef idx="0"/>
              <a:fontRef idx="minor"/>
            </p:style>
            <p:txBody>
              <a:bodyPr lIns="90000" rIns="90000" tIns="-4320" bIns="-4320" anchor="t">
                <a:noAutofit/>
              </a:bodyPr>
              <a:p>
                <a:endParaRPr b="0" lang="en-US" sz="2400" strike="noStrike" u="none">
                  <a:solidFill>
                    <a:srgbClr val="ffffff"/>
                  </a:solidFill>
                  <a:effectLst/>
                  <a:uFillTx/>
                  <a:latin typeface="Times New Roman"/>
                </a:endParaRPr>
              </a:p>
            </p:txBody>
          </p:sp>
          <p:sp>
            <p:nvSpPr>
              <p:cNvPr id="490" name=""/>
              <p:cNvSpPr/>
              <p:nvPr/>
            </p:nvSpPr>
            <p:spPr>
              <a:xfrm>
                <a:off x="3771000" y="4023000"/>
                <a:ext cx="57240" cy="30240"/>
              </a:xfrm>
              <a:custGeom>
                <a:avLst/>
                <a:gdLst/>
                <a:ahLst/>
                <a:rect l="l" t="t" r="r" b="b"/>
                <a:pathLst>
                  <a:path w="223" h="180">
                    <a:moveTo>
                      <a:pt x="0" y="180"/>
                    </a:moveTo>
                    <a:lnTo>
                      <a:pt x="145" y="72"/>
                    </a:lnTo>
                    <a:lnTo>
                      <a:pt x="145" y="0"/>
                    </a:lnTo>
                    <a:lnTo>
                      <a:pt x="223" y="0"/>
                    </a:lnTo>
                  </a:path>
                </a:pathLst>
              </a:custGeom>
              <a:noFill/>
              <a:ln w="3240">
                <a:solidFill>
                  <a:srgbClr val="60606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491" name=""/>
              <p:cNvSpPr/>
              <p:nvPr/>
            </p:nvSpPr>
            <p:spPr>
              <a:xfrm>
                <a:off x="3794400" y="4025880"/>
                <a:ext cx="18360" cy="45720"/>
              </a:xfrm>
              <a:custGeom>
                <a:avLst/>
                <a:gdLst/>
                <a:ahLst/>
                <a:rect l="l" t="t" r="r" b="b"/>
                <a:pathLst>
                  <a:path w="74" h="273">
                    <a:moveTo>
                      <a:pt x="74" y="0"/>
                    </a:moveTo>
                    <a:lnTo>
                      <a:pt x="20" y="37"/>
                    </a:lnTo>
                    <a:lnTo>
                      <a:pt x="0" y="146"/>
                    </a:lnTo>
                    <a:lnTo>
                      <a:pt x="74" y="273"/>
                    </a:lnTo>
                  </a:path>
                </a:pathLst>
              </a:custGeom>
              <a:noFill/>
              <a:ln w="3240">
                <a:solidFill>
                  <a:srgbClr val="60606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492" name=""/>
              <p:cNvSpPr/>
              <p:nvPr/>
            </p:nvSpPr>
            <p:spPr>
              <a:xfrm flipV="1">
                <a:off x="3799800" y="4023000"/>
                <a:ext cx="9000" cy="68400"/>
              </a:xfrm>
              <a:prstGeom prst="line">
                <a:avLst/>
              </a:prstGeom>
              <a:ln w="3240">
                <a:solidFill>
                  <a:srgbClr val="606060"/>
                </a:solidFill>
                <a:miter/>
              </a:ln>
            </p:spPr>
            <p:style>
              <a:lnRef idx="0"/>
              <a:fillRef idx="0"/>
              <a:effectRef idx="0"/>
              <a:fontRef idx="minor"/>
            </p:style>
            <p:txBody>
              <a:bodyPr lIns="90000" rIns="90000" tIns="21600" bIns="21600" anchor="t">
                <a:noAutofit/>
              </a:bodyPr>
              <a:p>
                <a:endParaRPr b="0" lang="en-US" sz="2400" strike="noStrike" u="none">
                  <a:solidFill>
                    <a:srgbClr val="ffffff"/>
                  </a:solidFill>
                  <a:effectLst/>
                  <a:uFillTx/>
                  <a:latin typeface="Times New Roman"/>
                </a:endParaRPr>
              </a:p>
            </p:txBody>
          </p:sp>
          <p:sp>
            <p:nvSpPr>
              <p:cNvPr id="493" name=""/>
              <p:cNvSpPr/>
              <p:nvPr/>
            </p:nvSpPr>
            <p:spPr>
              <a:xfrm flipH="1" flipV="1">
                <a:off x="3836160" y="3925800"/>
                <a:ext cx="37800" cy="25200"/>
              </a:xfrm>
              <a:prstGeom prst="line">
                <a:avLst/>
              </a:prstGeom>
              <a:ln w="3240">
                <a:solidFill>
                  <a:srgbClr val="606060"/>
                </a:solidFill>
                <a:miter/>
              </a:ln>
            </p:spPr>
            <p:style>
              <a:lnRef idx="0"/>
              <a:fillRef idx="0"/>
              <a:effectRef idx="0"/>
              <a:fontRef idx="minor"/>
            </p:style>
            <p:txBody>
              <a:bodyPr lIns="90000" rIns="90000" tIns="-21600" bIns="-21600" anchor="t">
                <a:noAutofit/>
              </a:bodyPr>
              <a:p>
                <a:endParaRPr b="0" lang="en-US" sz="2400" strike="noStrike" u="none">
                  <a:solidFill>
                    <a:srgbClr val="ffffff"/>
                  </a:solidFill>
                  <a:effectLst/>
                  <a:uFillTx/>
                  <a:latin typeface="Times New Roman"/>
                </a:endParaRPr>
              </a:p>
            </p:txBody>
          </p:sp>
          <p:sp>
            <p:nvSpPr>
              <p:cNvPr id="494" name=""/>
              <p:cNvSpPr/>
              <p:nvPr/>
            </p:nvSpPr>
            <p:spPr>
              <a:xfrm>
                <a:off x="3573000" y="3877200"/>
                <a:ext cx="51840" cy="73080"/>
              </a:xfrm>
              <a:custGeom>
                <a:avLst/>
                <a:gdLst/>
                <a:ahLst/>
                <a:rect l="l" t="t" r="r" b="b"/>
                <a:pathLst>
                  <a:path w="202" h="431">
                    <a:moveTo>
                      <a:pt x="81" y="431"/>
                    </a:moveTo>
                    <a:lnTo>
                      <a:pt x="202" y="309"/>
                    </a:lnTo>
                    <a:lnTo>
                      <a:pt x="0" y="0"/>
                    </a:lnTo>
                  </a:path>
                </a:pathLst>
              </a:custGeom>
              <a:noFill/>
              <a:ln w="3240">
                <a:solidFill>
                  <a:srgbClr val="606060"/>
                </a:solidFill>
                <a:round/>
              </a:ln>
            </p:spPr>
            <p:style>
              <a:lnRef idx="0"/>
              <a:fillRef idx="0"/>
              <a:effectRef idx="0"/>
              <a:fontRef idx="minor"/>
            </p:style>
            <p:txBody>
              <a:bodyPr lIns="90000" rIns="90000" tIns="26280" bIns="26280" anchor="t">
                <a:noAutofit/>
              </a:bodyPr>
              <a:p>
                <a:endParaRPr b="0" lang="en-US" sz="2400" strike="noStrike" u="none">
                  <a:solidFill>
                    <a:srgbClr val="ffffff"/>
                  </a:solidFill>
                  <a:effectLst/>
                  <a:uFillTx/>
                  <a:latin typeface="Times New Roman"/>
                </a:endParaRPr>
              </a:p>
            </p:txBody>
          </p:sp>
          <p:sp>
            <p:nvSpPr>
              <p:cNvPr id="495" name=""/>
              <p:cNvSpPr/>
              <p:nvPr/>
            </p:nvSpPr>
            <p:spPr>
              <a:xfrm>
                <a:off x="3573000" y="3877200"/>
                <a:ext cx="103320" cy="83520"/>
              </a:xfrm>
              <a:custGeom>
                <a:avLst/>
                <a:gdLst/>
                <a:ahLst/>
                <a:rect l="l" t="t" r="r" b="b"/>
                <a:pathLst>
                  <a:path w="403" h="491">
                    <a:moveTo>
                      <a:pt x="0" y="0"/>
                    </a:moveTo>
                    <a:lnTo>
                      <a:pt x="238" y="309"/>
                    </a:lnTo>
                    <a:lnTo>
                      <a:pt x="403" y="491"/>
                    </a:lnTo>
                  </a:path>
                </a:pathLst>
              </a:custGeom>
              <a:noFill/>
              <a:ln w="3240">
                <a:solidFill>
                  <a:srgbClr val="606060"/>
                </a:solidFill>
                <a:round/>
              </a:ln>
            </p:spPr>
            <p:style>
              <a:lnRef idx="0"/>
              <a:fillRef idx="0"/>
              <a:effectRef idx="0"/>
              <a:fontRef idx="minor"/>
            </p:style>
            <p:txBody>
              <a:bodyPr lIns="90000" rIns="90000" tIns="36720" bIns="36720" anchor="t">
                <a:noAutofit/>
              </a:bodyPr>
              <a:p>
                <a:endParaRPr b="0" lang="en-US" sz="2400" strike="noStrike" u="none">
                  <a:solidFill>
                    <a:srgbClr val="ffffff"/>
                  </a:solidFill>
                  <a:effectLst/>
                  <a:uFillTx/>
                  <a:latin typeface="Times New Roman"/>
                </a:endParaRPr>
              </a:p>
            </p:txBody>
          </p:sp>
          <p:sp>
            <p:nvSpPr>
              <p:cNvPr id="496" name=""/>
              <p:cNvSpPr/>
              <p:nvPr/>
            </p:nvSpPr>
            <p:spPr>
              <a:xfrm flipV="1">
                <a:off x="3789360" y="3933000"/>
                <a:ext cx="42840" cy="27360"/>
              </a:xfrm>
              <a:prstGeom prst="line">
                <a:avLst/>
              </a:prstGeom>
              <a:ln w="3240">
                <a:solidFill>
                  <a:srgbClr val="606060"/>
                </a:solidFill>
                <a:miter/>
              </a:ln>
            </p:spPr>
            <p:style>
              <a:lnRef idx="0"/>
              <a:fillRef idx="0"/>
              <a:effectRef idx="0"/>
              <a:fontRef idx="minor"/>
            </p:style>
            <p:txBody>
              <a:bodyPr lIns="90000" rIns="90000" tIns="-19440" bIns="-19440" anchor="t">
                <a:noAutofit/>
              </a:bodyPr>
              <a:p>
                <a:endParaRPr b="0" lang="en-US" sz="2400" strike="noStrike" u="none">
                  <a:solidFill>
                    <a:srgbClr val="ffffff"/>
                  </a:solidFill>
                  <a:effectLst/>
                  <a:uFillTx/>
                  <a:latin typeface="Times New Roman"/>
                </a:endParaRPr>
              </a:p>
            </p:txBody>
          </p:sp>
          <p:sp>
            <p:nvSpPr>
              <p:cNvPr id="497" name=""/>
              <p:cNvSpPr/>
              <p:nvPr/>
            </p:nvSpPr>
            <p:spPr>
              <a:xfrm flipH="1" flipV="1">
                <a:off x="3441960" y="3930120"/>
                <a:ext cx="41760" cy="27360"/>
              </a:xfrm>
              <a:prstGeom prst="line">
                <a:avLst/>
              </a:prstGeom>
              <a:ln w="3240">
                <a:solidFill>
                  <a:srgbClr val="606060"/>
                </a:solidFill>
                <a:miter/>
              </a:ln>
            </p:spPr>
            <p:style>
              <a:lnRef idx="0"/>
              <a:fillRef idx="0"/>
              <a:effectRef idx="0"/>
              <a:fontRef idx="minor"/>
            </p:style>
            <p:txBody>
              <a:bodyPr lIns="90000" rIns="90000" tIns="-19440" bIns="-19440" anchor="t">
                <a:noAutofit/>
              </a:bodyPr>
              <a:p>
                <a:endParaRPr b="0" lang="en-US" sz="2400" strike="noStrike" u="none">
                  <a:solidFill>
                    <a:srgbClr val="ffffff"/>
                  </a:solidFill>
                  <a:effectLst/>
                  <a:uFillTx/>
                  <a:latin typeface="Times New Roman"/>
                </a:endParaRPr>
              </a:p>
            </p:txBody>
          </p:sp>
          <p:sp>
            <p:nvSpPr>
              <p:cNvPr id="498" name=""/>
              <p:cNvSpPr/>
              <p:nvPr/>
            </p:nvSpPr>
            <p:spPr>
              <a:xfrm>
                <a:off x="3441960" y="3930120"/>
                <a:ext cx="573120" cy="720"/>
              </a:xfrm>
              <a:prstGeom prst="line">
                <a:avLst/>
              </a:prstGeom>
              <a:ln w="3240">
                <a:solidFill>
                  <a:srgbClr val="606060"/>
                </a:solidFill>
                <a:miter/>
              </a:ln>
            </p:spPr>
            <p:style>
              <a:lnRef idx="0"/>
              <a:fillRef idx="0"/>
              <a:effectRef idx="0"/>
              <a:fontRef idx="minor"/>
            </p:style>
            <p:txBody>
              <a:bodyPr lIns="90000" rIns="90000" tIns="-46080" bIns="-46080" anchor="t">
                <a:noAutofit/>
              </a:bodyPr>
              <a:p>
                <a:endParaRPr b="0" lang="en-US" sz="2400" strike="noStrike" u="none">
                  <a:solidFill>
                    <a:srgbClr val="ffffff"/>
                  </a:solidFill>
                  <a:effectLst/>
                  <a:uFillTx/>
                  <a:latin typeface="Times New Roman"/>
                </a:endParaRPr>
              </a:p>
            </p:txBody>
          </p:sp>
          <p:sp>
            <p:nvSpPr>
              <p:cNvPr id="499" name=""/>
              <p:cNvSpPr/>
              <p:nvPr/>
            </p:nvSpPr>
            <p:spPr>
              <a:xfrm flipH="1">
                <a:off x="3978000" y="3930120"/>
                <a:ext cx="36720" cy="24480"/>
              </a:xfrm>
              <a:prstGeom prst="line">
                <a:avLst/>
              </a:prstGeom>
              <a:ln w="3240">
                <a:solidFill>
                  <a:srgbClr val="606060"/>
                </a:solidFill>
                <a:miter/>
              </a:ln>
            </p:spPr>
            <p:style>
              <a:lnRef idx="0"/>
              <a:fillRef idx="0"/>
              <a:effectRef idx="0"/>
              <a:fontRef idx="minor"/>
            </p:style>
            <p:txBody>
              <a:bodyPr lIns="90000" rIns="90000" tIns="-22320" bIns="-22320" anchor="t">
                <a:noAutofit/>
              </a:bodyPr>
              <a:p>
                <a:endParaRPr b="0" lang="en-US" sz="2400" strike="noStrike" u="none">
                  <a:solidFill>
                    <a:srgbClr val="ffffff"/>
                  </a:solidFill>
                  <a:effectLst/>
                  <a:uFillTx/>
                  <a:latin typeface="Times New Roman"/>
                </a:endParaRPr>
              </a:p>
            </p:txBody>
          </p:sp>
          <p:sp>
            <p:nvSpPr>
              <p:cNvPr id="500" name=""/>
              <p:cNvSpPr/>
              <p:nvPr/>
            </p:nvSpPr>
            <p:spPr>
              <a:xfrm>
                <a:off x="3441960" y="3905640"/>
                <a:ext cx="573120" cy="24480"/>
              </a:xfrm>
              <a:custGeom>
                <a:avLst/>
                <a:gdLst/>
                <a:ahLst/>
                <a:rect l="l" t="t" r="r" b="b"/>
                <a:pathLst>
                  <a:path w="2238" h="146">
                    <a:moveTo>
                      <a:pt x="2238" y="146"/>
                    </a:moveTo>
                    <a:lnTo>
                      <a:pt x="1743" y="18"/>
                    </a:lnTo>
                    <a:lnTo>
                      <a:pt x="1633" y="54"/>
                    </a:lnTo>
                    <a:lnTo>
                      <a:pt x="698" y="55"/>
                    </a:lnTo>
                    <a:lnTo>
                      <a:pt x="550" y="0"/>
                    </a:lnTo>
                    <a:lnTo>
                      <a:pt x="0" y="146"/>
                    </a:lnTo>
                  </a:path>
                </a:pathLst>
              </a:custGeom>
              <a:noFill/>
              <a:ln w="3240">
                <a:solidFill>
                  <a:srgbClr val="606060"/>
                </a:solidFill>
                <a:round/>
              </a:ln>
            </p:spPr>
            <p:style>
              <a:lnRef idx="0"/>
              <a:fillRef idx="0"/>
              <a:effectRef idx="0"/>
              <a:fontRef idx="minor"/>
            </p:style>
            <p:txBody>
              <a:bodyPr lIns="90000" rIns="90000" tIns="-22320" bIns="-22320" anchor="t">
                <a:noAutofit/>
              </a:bodyPr>
              <a:p>
                <a:endParaRPr b="0" lang="en-US" sz="2400" strike="noStrike" u="none">
                  <a:solidFill>
                    <a:srgbClr val="ffffff"/>
                  </a:solidFill>
                  <a:effectLst/>
                  <a:uFillTx/>
                  <a:latin typeface="Times New Roman"/>
                </a:endParaRPr>
              </a:p>
            </p:txBody>
          </p:sp>
          <p:sp>
            <p:nvSpPr>
              <p:cNvPr id="501" name=""/>
              <p:cNvSpPr/>
              <p:nvPr/>
            </p:nvSpPr>
            <p:spPr>
              <a:xfrm flipH="1" flipV="1">
                <a:off x="3572640" y="3876840"/>
                <a:ext cx="19080" cy="52920"/>
              </a:xfrm>
              <a:prstGeom prst="line">
                <a:avLst/>
              </a:prstGeom>
              <a:ln w="3240">
                <a:solidFill>
                  <a:srgbClr val="60606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502" name=""/>
              <p:cNvSpPr/>
              <p:nvPr/>
            </p:nvSpPr>
            <p:spPr>
              <a:xfrm>
                <a:off x="3470760" y="3911400"/>
                <a:ext cx="515520" cy="18360"/>
              </a:xfrm>
              <a:custGeom>
                <a:avLst/>
                <a:gdLst/>
                <a:ahLst/>
                <a:rect l="l" t="t" r="r" b="b"/>
                <a:pathLst>
                  <a:path w="2016" h="108">
                    <a:moveTo>
                      <a:pt x="0" y="108"/>
                    </a:moveTo>
                    <a:lnTo>
                      <a:pt x="19" y="72"/>
                    </a:lnTo>
                    <a:lnTo>
                      <a:pt x="92" y="108"/>
                    </a:lnTo>
                    <a:lnTo>
                      <a:pt x="92" y="72"/>
                    </a:lnTo>
                    <a:lnTo>
                      <a:pt x="166" y="91"/>
                    </a:lnTo>
                    <a:lnTo>
                      <a:pt x="166" y="35"/>
                    </a:lnTo>
                    <a:lnTo>
                      <a:pt x="257" y="91"/>
                    </a:lnTo>
                    <a:lnTo>
                      <a:pt x="202" y="17"/>
                    </a:lnTo>
                    <a:lnTo>
                      <a:pt x="348" y="108"/>
                    </a:lnTo>
                    <a:lnTo>
                      <a:pt x="312" y="0"/>
                    </a:lnTo>
                    <a:lnTo>
                      <a:pt x="476" y="108"/>
                    </a:lnTo>
                    <a:lnTo>
                      <a:pt x="606" y="16"/>
                    </a:lnTo>
                    <a:lnTo>
                      <a:pt x="659" y="108"/>
                    </a:lnTo>
                    <a:lnTo>
                      <a:pt x="733" y="16"/>
                    </a:lnTo>
                    <a:lnTo>
                      <a:pt x="789" y="108"/>
                    </a:lnTo>
                    <a:lnTo>
                      <a:pt x="862" y="16"/>
                    </a:lnTo>
                    <a:lnTo>
                      <a:pt x="936" y="108"/>
                    </a:lnTo>
                    <a:lnTo>
                      <a:pt x="991" y="17"/>
                    </a:lnTo>
                    <a:lnTo>
                      <a:pt x="1064" y="108"/>
                    </a:lnTo>
                    <a:lnTo>
                      <a:pt x="1137" y="17"/>
                    </a:lnTo>
                    <a:lnTo>
                      <a:pt x="1192" y="108"/>
                    </a:lnTo>
                    <a:lnTo>
                      <a:pt x="1265" y="17"/>
                    </a:lnTo>
                    <a:lnTo>
                      <a:pt x="1321" y="108"/>
                    </a:lnTo>
                    <a:lnTo>
                      <a:pt x="1394" y="17"/>
                    </a:lnTo>
                    <a:lnTo>
                      <a:pt x="1468" y="108"/>
                    </a:lnTo>
                    <a:lnTo>
                      <a:pt x="1523" y="17"/>
                    </a:lnTo>
                    <a:lnTo>
                      <a:pt x="1614" y="108"/>
                    </a:lnTo>
                    <a:lnTo>
                      <a:pt x="1835" y="35"/>
                    </a:lnTo>
                    <a:lnTo>
                      <a:pt x="1835" y="108"/>
                    </a:lnTo>
                    <a:lnTo>
                      <a:pt x="1926" y="54"/>
                    </a:lnTo>
                    <a:lnTo>
                      <a:pt x="1926" y="108"/>
                    </a:lnTo>
                    <a:lnTo>
                      <a:pt x="1967" y="66"/>
                    </a:lnTo>
                    <a:lnTo>
                      <a:pt x="1981" y="108"/>
                    </a:lnTo>
                    <a:lnTo>
                      <a:pt x="2016" y="82"/>
                    </a:lnTo>
                  </a:path>
                </a:pathLst>
              </a:custGeom>
              <a:noFill/>
              <a:ln w="3240">
                <a:solidFill>
                  <a:srgbClr val="606060"/>
                </a:solidFill>
                <a:round/>
              </a:ln>
            </p:spPr>
            <p:style>
              <a:lnRef idx="0"/>
              <a:fillRef idx="0"/>
              <a:effectRef idx="0"/>
              <a:fontRef idx="minor"/>
            </p:style>
            <p:txBody>
              <a:bodyPr lIns="90000" rIns="90000" tIns="-28440" bIns="-28440" anchor="t">
                <a:noAutofit/>
              </a:bodyPr>
              <a:p>
                <a:endParaRPr b="0" lang="en-US" sz="2400" strike="noStrike" u="none">
                  <a:solidFill>
                    <a:srgbClr val="ffffff"/>
                  </a:solidFill>
                  <a:effectLst/>
                  <a:uFillTx/>
                  <a:latin typeface="Times New Roman"/>
                </a:endParaRPr>
              </a:p>
            </p:txBody>
          </p:sp>
          <p:sp>
            <p:nvSpPr>
              <p:cNvPr id="503" name=""/>
              <p:cNvSpPr/>
              <p:nvPr/>
            </p:nvSpPr>
            <p:spPr>
              <a:xfrm>
                <a:off x="3479760" y="3911400"/>
                <a:ext cx="522000" cy="18360"/>
              </a:xfrm>
              <a:custGeom>
                <a:avLst/>
                <a:gdLst/>
                <a:ahLst/>
                <a:rect l="l" t="t" r="r" b="b"/>
                <a:pathLst>
                  <a:path w="2036" h="111">
                    <a:moveTo>
                      <a:pt x="2036" y="110"/>
                    </a:moveTo>
                    <a:lnTo>
                      <a:pt x="2019" y="93"/>
                    </a:lnTo>
                    <a:lnTo>
                      <a:pt x="1944" y="110"/>
                    </a:lnTo>
                    <a:lnTo>
                      <a:pt x="1944" y="74"/>
                    </a:lnTo>
                    <a:lnTo>
                      <a:pt x="1854" y="110"/>
                    </a:lnTo>
                    <a:lnTo>
                      <a:pt x="1873" y="56"/>
                    </a:lnTo>
                    <a:lnTo>
                      <a:pt x="1763" y="111"/>
                    </a:lnTo>
                    <a:lnTo>
                      <a:pt x="1830" y="41"/>
                    </a:lnTo>
                    <a:lnTo>
                      <a:pt x="1689" y="110"/>
                    </a:lnTo>
                    <a:lnTo>
                      <a:pt x="1708" y="12"/>
                    </a:lnTo>
                    <a:lnTo>
                      <a:pt x="1559" y="110"/>
                    </a:lnTo>
                    <a:lnTo>
                      <a:pt x="1431" y="18"/>
                    </a:lnTo>
                    <a:lnTo>
                      <a:pt x="1376" y="110"/>
                    </a:lnTo>
                    <a:lnTo>
                      <a:pt x="1302" y="18"/>
                    </a:lnTo>
                    <a:lnTo>
                      <a:pt x="1248" y="110"/>
                    </a:lnTo>
                    <a:lnTo>
                      <a:pt x="1174" y="18"/>
                    </a:lnTo>
                    <a:lnTo>
                      <a:pt x="1100" y="110"/>
                    </a:lnTo>
                    <a:lnTo>
                      <a:pt x="1045" y="19"/>
                    </a:lnTo>
                    <a:lnTo>
                      <a:pt x="971" y="110"/>
                    </a:lnTo>
                    <a:lnTo>
                      <a:pt x="899" y="19"/>
                    </a:lnTo>
                    <a:lnTo>
                      <a:pt x="844" y="110"/>
                    </a:lnTo>
                    <a:lnTo>
                      <a:pt x="770" y="19"/>
                    </a:lnTo>
                    <a:lnTo>
                      <a:pt x="715" y="110"/>
                    </a:lnTo>
                    <a:lnTo>
                      <a:pt x="642" y="19"/>
                    </a:lnTo>
                    <a:lnTo>
                      <a:pt x="569" y="110"/>
                    </a:lnTo>
                    <a:lnTo>
                      <a:pt x="499" y="0"/>
                    </a:lnTo>
                    <a:lnTo>
                      <a:pt x="386" y="93"/>
                    </a:lnTo>
                    <a:lnTo>
                      <a:pt x="201" y="37"/>
                    </a:lnTo>
                    <a:lnTo>
                      <a:pt x="201" y="110"/>
                    </a:lnTo>
                    <a:lnTo>
                      <a:pt x="110" y="56"/>
                    </a:lnTo>
                    <a:lnTo>
                      <a:pt x="110" y="110"/>
                    </a:lnTo>
                    <a:lnTo>
                      <a:pt x="91" y="93"/>
                    </a:lnTo>
                    <a:lnTo>
                      <a:pt x="73" y="74"/>
                    </a:lnTo>
                    <a:lnTo>
                      <a:pt x="55" y="110"/>
                    </a:lnTo>
                    <a:lnTo>
                      <a:pt x="0" y="93"/>
                    </a:lnTo>
                  </a:path>
                </a:pathLst>
              </a:custGeom>
              <a:noFill/>
              <a:ln w="3240">
                <a:solidFill>
                  <a:srgbClr val="606060"/>
                </a:solidFill>
                <a:round/>
              </a:ln>
            </p:spPr>
            <p:style>
              <a:lnRef idx="0"/>
              <a:fillRef idx="0"/>
              <a:effectRef idx="0"/>
              <a:fontRef idx="minor"/>
            </p:style>
            <p:txBody>
              <a:bodyPr lIns="90000" rIns="90000" tIns="-28440" bIns="-28440" anchor="t">
                <a:noAutofit/>
              </a:bodyPr>
              <a:p>
                <a:endParaRPr b="0" lang="en-US" sz="2400" strike="noStrike" u="none">
                  <a:solidFill>
                    <a:srgbClr val="ffffff"/>
                  </a:solidFill>
                  <a:effectLst/>
                  <a:uFillTx/>
                  <a:latin typeface="Times New Roman"/>
                </a:endParaRPr>
              </a:p>
            </p:txBody>
          </p:sp>
          <p:grpSp>
            <p:nvGrpSpPr>
              <p:cNvPr id="504" name=""/>
              <p:cNvGrpSpPr/>
              <p:nvPr/>
            </p:nvGrpSpPr>
            <p:grpSpPr>
              <a:xfrm>
                <a:off x="3480840" y="3952440"/>
                <a:ext cx="500040" cy="36720"/>
                <a:chOff x="3480840" y="3952440"/>
                <a:chExt cx="500040" cy="36720"/>
              </a:xfrm>
            </p:grpSpPr>
            <p:grpSp>
              <p:nvGrpSpPr>
                <p:cNvPr id="505" name=""/>
                <p:cNvGrpSpPr/>
                <p:nvPr/>
              </p:nvGrpSpPr>
              <p:grpSpPr>
                <a:xfrm>
                  <a:off x="3480840" y="3952440"/>
                  <a:ext cx="108000" cy="30240"/>
                  <a:chOff x="3480840" y="3952440"/>
                  <a:chExt cx="108000" cy="30240"/>
                </a:xfrm>
              </p:grpSpPr>
              <p:sp>
                <p:nvSpPr>
                  <p:cNvPr id="506" name=""/>
                  <p:cNvSpPr/>
                  <p:nvPr/>
                </p:nvSpPr>
                <p:spPr>
                  <a:xfrm>
                    <a:off x="3480840" y="3955320"/>
                    <a:ext cx="55080" cy="27360"/>
                  </a:xfrm>
                  <a:custGeom>
                    <a:avLst/>
                    <a:gdLst/>
                    <a:ahLst/>
                    <a:rect l="l" t="t" r="r" b="b"/>
                    <a:pathLst>
                      <a:path w="216" h="162">
                        <a:moveTo>
                          <a:pt x="0" y="9"/>
                        </a:moveTo>
                        <a:lnTo>
                          <a:pt x="208" y="162"/>
                        </a:lnTo>
                        <a:lnTo>
                          <a:pt x="216" y="148"/>
                        </a:lnTo>
                        <a:lnTo>
                          <a:pt x="11" y="0"/>
                        </a:lnTo>
                        <a:lnTo>
                          <a:pt x="0" y="9"/>
                        </a:lnTo>
                        <a:close/>
                      </a:path>
                    </a:pathLst>
                  </a:custGeom>
                  <a:solidFill>
                    <a:srgbClr val="202020"/>
                  </a:solidFill>
                  <a:ln w="3240">
                    <a:solidFill>
                      <a:srgbClr val="000000"/>
                    </a:solidFill>
                    <a:round/>
                  </a:ln>
                </p:spPr>
                <p:style>
                  <a:lnRef idx="0"/>
                  <a:fillRef idx="0"/>
                  <a:effectRef idx="0"/>
                  <a:fontRef idx="minor"/>
                </p:style>
                <p:txBody>
                  <a:bodyPr lIns="90000" rIns="90000" tIns="-19440" bIns="-19440" anchor="t">
                    <a:noAutofit/>
                  </a:bodyPr>
                  <a:p>
                    <a:endParaRPr b="0" lang="en-US" sz="2400" strike="noStrike" u="none">
                      <a:solidFill>
                        <a:srgbClr val="ffffff"/>
                      </a:solidFill>
                      <a:effectLst/>
                      <a:uFillTx/>
                      <a:latin typeface="Times New Roman"/>
                    </a:endParaRPr>
                  </a:p>
                </p:txBody>
              </p:sp>
              <p:sp>
                <p:nvSpPr>
                  <p:cNvPr id="507" name=""/>
                  <p:cNvSpPr/>
                  <p:nvPr/>
                </p:nvSpPr>
                <p:spPr>
                  <a:xfrm>
                    <a:off x="3539880" y="3952440"/>
                    <a:ext cx="48960" cy="29160"/>
                  </a:xfrm>
                  <a:custGeom>
                    <a:avLst/>
                    <a:gdLst/>
                    <a:ahLst/>
                    <a:rect l="l" t="t" r="r" b="b"/>
                    <a:pathLst>
                      <a:path w="195" h="174">
                        <a:moveTo>
                          <a:pt x="195" y="9"/>
                        </a:moveTo>
                        <a:lnTo>
                          <a:pt x="8" y="174"/>
                        </a:lnTo>
                        <a:lnTo>
                          <a:pt x="0" y="163"/>
                        </a:lnTo>
                        <a:lnTo>
                          <a:pt x="184" y="0"/>
                        </a:lnTo>
                        <a:lnTo>
                          <a:pt x="195" y="9"/>
                        </a:lnTo>
                        <a:close/>
                      </a:path>
                    </a:pathLst>
                  </a:custGeom>
                  <a:solidFill>
                    <a:srgbClr val="202020"/>
                  </a:solidFill>
                  <a:ln w="3240">
                    <a:solidFill>
                      <a:srgbClr val="000000"/>
                    </a:solidFill>
                    <a:round/>
                  </a:ln>
                </p:spPr>
                <p:style>
                  <a:lnRef idx="0"/>
                  <a:fillRef idx="0"/>
                  <a:effectRef idx="0"/>
                  <a:fontRef idx="minor"/>
                </p:style>
                <p:txBody>
                  <a:bodyPr lIns="90000" rIns="90000" tIns="-17640" bIns="-17640" anchor="t">
                    <a:noAutofit/>
                  </a:bodyPr>
                  <a:p>
                    <a:endParaRPr b="0" lang="en-US" sz="2400" strike="noStrike" u="none">
                      <a:solidFill>
                        <a:srgbClr val="ffffff"/>
                      </a:solidFill>
                      <a:effectLst/>
                      <a:uFillTx/>
                      <a:latin typeface="Times New Roman"/>
                    </a:endParaRPr>
                  </a:p>
                </p:txBody>
              </p:sp>
            </p:grpSp>
            <p:grpSp>
              <p:nvGrpSpPr>
                <p:cNvPr id="508" name=""/>
                <p:cNvGrpSpPr/>
                <p:nvPr/>
              </p:nvGrpSpPr>
              <p:grpSpPr>
                <a:xfrm>
                  <a:off x="3675600" y="3958200"/>
                  <a:ext cx="114480" cy="30960"/>
                  <a:chOff x="3675600" y="3958200"/>
                  <a:chExt cx="114480" cy="30960"/>
                </a:xfrm>
              </p:grpSpPr>
              <p:sp>
                <p:nvSpPr>
                  <p:cNvPr id="509" name=""/>
                  <p:cNvSpPr/>
                  <p:nvPr/>
                </p:nvSpPr>
                <p:spPr>
                  <a:xfrm>
                    <a:off x="3675600" y="3961080"/>
                    <a:ext cx="55080" cy="28080"/>
                  </a:xfrm>
                  <a:custGeom>
                    <a:avLst/>
                    <a:gdLst/>
                    <a:ahLst/>
                    <a:rect l="l" t="t" r="r" b="b"/>
                    <a:pathLst>
                      <a:path w="216" h="172">
                        <a:moveTo>
                          <a:pt x="0" y="9"/>
                        </a:moveTo>
                        <a:lnTo>
                          <a:pt x="208" y="172"/>
                        </a:lnTo>
                        <a:lnTo>
                          <a:pt x="216" y="158"/>
                        </a:lnTo>
                        <a:lnTo>
                          <a:pt x="12" y="0"/>
                        </a:lnTo>
                        <a:lnTo>
                          <a:pt x="0" y="9"/>
                        </a:lnTo>
                        <a:close/>
                      </a:path>
                    </a:pathLst>
                  </a:custGeom>
                  <a:solidFill>
                    <a:srgbClr val="202020"/>
                  </a:solidFill>
                  <a:ln w="3240">
                    <a:solidFill>
                      <a:srgbClr val="000000"/>
                    </a:solidFill>
                    <a:round/>
                  </a:ln>
                </p:spPr>
                <p:style>
                  <a:lnRef idx="0"/>
                  <a:fillRef idx="0"/>
                  <a:effectRef idx="0"/>
                  <a:fontRef idx="minor"/>
                </p:style>
                <p:txBody>
                  <a:bodyPr lIns="90000" rIns="90000" tIns="-18720" bIns="-18720" anchor="t">
                    <a:noAutofit/>
                  </a:bodyPr>
                  <a:p>
                    <a:endParaRPr b="0" lang="en-US" sz="2400" strike="noStrike" u="none">
                      <a:solidFill>
                        <a:srgbClr val="ffffff"/>
                      </a:solidFill>
                      <a:effectLst/>
                      <a:uFillTx/>
                      <a:latin typeface="Times New Roman"/>
                    </a:endParaRPr>
                  </a:p>
                </p:txBody>
              </p:sp>
              <p:sp>
                <p:nvSpPr>
                  <p:cNvPr id="510" name=""/>
                  <p:cNvSpPr/>
                  <p:nvPr/>
                </p:nvSpPr>
                <p:spPr>
                  <a:xfrm>
                    <a:off x="3741120" y="3958200"/>
                    <a:ext cx="48960" cy="29160"/>
                  </a:xfrm>
                  <a:custGeom>
                    <a:avLst/>
                    <a:gdLst/>
                    <a:ahLst/>
                    <a:rect l="l" t="t" r="r" b="b"/>
                    <a:pathLst>
                      <a:path w="195" h="176">
                        <a:moveTo>
                          <a:pt x="195" y="11"/>
                        </a:moveTo>
                        <a:lnTo>
                          <a:pt x="9" y="176"/>
                        </a:lnTo>
                        <a:lnTo>
                          <a:pt x="0" y="165"/>
                        </a:lnTo>
                        <a:lnTo>
                          <a:pt x="185" y="0"/>
                        </a:lnTo>
                        <a:lnTo>
                          <a:pt x="195" y="11"/>
                        </a:lnTo>
                        <a:close/>
                      </a:path>
                    </a:pathLst>
                  </a:custGeom>
                  <a:solidFill>
                    <a:srgbClr val="202020"/>
                  </a:solidFill>
                  <a:ln w="3240">
                    <a:solidFill>
                      <a:srgbClr val="000000"/>
                    </a:solidFill>
                    <a:round/>
                  </a:ln>
                </p:spPr>
                <p:style>
                  <a:lnRef idx="0"/>
                  <a:fillRef idx="0"/>
                  <a:effectRef idx="0"/>
                  <a:fontRef idx="minor"/>
                </p:style>
                <p:txBody>
                  <a:bodyPr lIns="90000" rIns="90000" tIns="-17640" bIns="-17640" anchor="t">
                    <a:noAutofit/>
                  </a:bodyPr>
                  <a:p>
                    <a:endParaRPr b="0" lang="en-US" sz="2400" strike="noStrike" u="none">
                      <a:solidFill>
                        <a:srgbClr val="ffffff"/>
                      </a:solidFill>
                      <a:effectLst/>
                      <a:uFillTx/>
                      <a:latin typeface="Times New Roman"/>
                    </a:endParaRPr>
                  </a:p>
                </p:txBody>
              </p:sp>
            </p:grpSp>
            <p:grpSp>
              <p:nvGrpSpPr>
                <p:cNvPr id="511" name=""/>
                <p:cNvGrpSpPr/>
                <p:nvPr/>
              </p:nvGrpSpPr>
              <p:grpSpPr>
                <a:xfrm>
                  <a:off x="3873600" y="3952440"/>
                  <a:ext cx="107280" cy="30240"/>
                  <a:chOff x="3873600" y="3952440"/>
                  <a:chExt cx="107280" cy="30240"/>
                </a:xfrm>
              </p:grpSpPr>
              <p:sp>
                <p:nvSpPr>
                  <p:cNvPr id="512" name=""/>
                  <p:cNvSpPr/>
                  <p:nvPr/>
                </p:nvSpPr>
                <p:spPr>
                  <a:xfrm>
                    <a:off x="3873600" y="3952440"/>
                    <a:ext cx="54000" cy="30240"/>
                  </a:xfrm>
                  <a:custGeom>
                    <a:avLst/>
                    <a:gdLst/>
                    <a:ahLst/>
                    <a:rect l="l" t="t" r="r" b="b"/>
                    <a:pathLst>
                      <a:path w="212" h="181">
                        <a:moveTo>
                          <a:pt x="0" y="11"/>
                        </a:moveTo>
                        <a:lnTo>
                          <a:pt x="205" y="181"/>
                        </a:lnTo>
                        <a:lnTo>
                          <a:pt x="212" y="165"/>
                        </a:lnTo>
                        <a:lnTo>
                          <a:pt x="12" y="0"/>
                        </a:lnTo>
                        <a:lnTo>
                          <a:pt x="0" y="11"/>
                        </a:lnTo>
                        <a:close/>
                      </a:path>
                    </a:pathLst>
                  </a:custGeom>
                  <a:solidFill>
                    <a:srgbClr val="202020"/>
                  </a:solidFill>
                  <a:ln w="3240">
                    <a:solidFill>
                      <a:srgbClr val="00000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513" name=""/>
                  <p:cNvSpPr/>
                  <p:nvPr/>
                </p:nvSpPr>
                <p:spPr>
                  <a:xfrm>
                    <a:off x="3930840" y="3952440"/>
                    <a:ext cx="50040" cy="29160"/>
                  </a:xfrm>
                  <a:custGeom>
                    <a:avLst/>
                    <a:gdLst/>
                    <a:ahLst/>
                    <a:rect l="l" t="t" r="r" b="b"/>
                    <a:pathLst>
                      <a:path w="195" h="174">
                        <a:moveTo>
                          <a:pt x="195" y="9"/>
                        </a:moveTo>
                        <a:lnTo>
                          <a:pt x="8" y="174"/>
                        </a:lnTo>
                        <a:lnTo>
                          <a:pt x="0" y="163"/>
                        </a:lnTo>
                        <a:lnTo>
                          <a:pt x="184" y="0"/>
                        </a:lnTo>
                        <a:lnTo>
                          <a:pt x="195" y="9"/>
                        </a:lnTo>
                        <a:close/>
                      </a:path>
                    </a:pathLst>
                  </a:custGeom>
                  <a:solidFill>
                    <a:srgbClr val="202020"/>
                  </a:solidFill>
                  <a:ln w="3240">
                    <a:solidFill>
                      <a:srgbClr val="000000"/>
                    </a:solidFill>
                    <a:round/>
                  </a:ln>
                </p:spPr>
                <p:style>
                  <a:lnRef idx="0"/>
                  <a:fillRef idx="0"/>
                  <a:effectRef idx="0"/>
                  <a:fontRef idx="minor"/>
                </p:style>
                <p:txBody>
                  <a:bodyPr lIns="90000" rIns="90000" tIns="-17640" bIns="-17640" anchor="t">
                    <a:noAutofit/>
                  </a:bodyPr>
                  <a:p>
                    <a:endParaRPr b="0" lang="en-US" sz="2400" strike="noStrike" u="none">
                      <a:solidFill>
                        <a:srgbClr val="ffffff"/>
                      </a:solidFill>
                      <a:effectLst/>
                      <a:uFillTx/>
                      <a:latin typeface="Times New Roman"/>
                    </a:endParaRPr>
                  </a:p>
                </p:txBody>
              </p:sp>
            </p:grpSp>
          </p:grpSp>
          <p:sp>
            <p:nvSpPr>
              <p:cNvPr id="514" name=""/>
              <p:cNvSpPr/>
              <p:nvPr/>
            </p:nvSpPr>
            <p:spPr>
              <a:xfrm>
                <a:off x="3889080" y="3908520"/>
                <a:ext cx="12960" cy="21240"/>
              </a:xfrm>
              <a:prstGeom prst="line">
                <a:avLst/>
              </a:prstGeom>
              <a:ln w="3240">
                <a:solidFill>
                  <a:srgbClr val="606060"/>
                </a:solidFill>
                <a:miter/>
              </a:ln>
            </p:spPr>
            <p:style>
              <a:lnRef idx="0"/>
              <a:fillRef idx="0"/>
              <a:effectRef idx="0"/>
              <a:fontRef idx="minor"/>
            </p:style>
            <p:txBody>
              <a:bodyPr lIns="90000" rIns="90000" tIns="-25560" bIns="-25560" anchor="t">
                <a:noAutofit/>
              </a:bodyPr>
              <a:p>
                <a:endParaRPr b="0" lang="en-US" sz="2400" strike="noStrike" u="none">
                  <a:solidFill>
                    <a:srgbClr val="ffffff"/>
                  </a:solidFill>
                  <a:effectLst/>
                  <a:uFillTx/>
                  <a:latin typeface="Times New Roman"/>
                </a:endParaRPr>
              </a:p>
            </p:txBody>
          </p:sp>
        </p:grpSp>
        <p:sp>
          <p:nvSpPr>
            <p:cNvPr id="515" name=""/>
            <p:cNvSpPr/>
            <p:nvPr/>
          </p:nvSpPr>
          <p:spPr>
            <a:xfrm>
              <a:off x="3109680" y="3892680"/>
              <a:ext cx="663480" cy="61920"/>
            </a:xfrm>
            <a:custGeom>
              <a:avLst/>
              <a:gdLst/>
              <a:ahLst/>
              <a:rect l="l" t="t" r="r" b="b"/>
              <a:pathLst>
                <a:path w="2586" h="491">
                  <a:moveTo>
                    <a:pt x="0" y="491"/>
                  </a:moveTo>
                  <a:lnTo>
                    <a:pt x="366" y="237"/>
                  </a:lnTo>
                  <a:lnTo>
                    <a:pt x="2586" y="0"/>
                  </a:lnTo>
                </a:path>
              </a:pathLst>
            </a:custGeom>
            <a:noFill/>
            <a:ln w="3240">
              <a:solidFill>
                <a:srgbClr val="a0a0a0"/>
              </a:solidFill>
              <a:round/>
            </a:ln>
          </p:spPr>
          <p:style>
            <a:lnRef idx="0"/>
            <a:fillRef idx="0"/>
            <a:effectRef idx="0"/>
            <a:fontRef idx="minor"/>
          </p:style>
          <p:txBody>
            <a:bodyPr lIns="90000" rIns="90000" tIns="15120" bIns="15120" anchor="t">
              <a:noAutofit/>
            </a:bodyPr>
            <a:p>
              <a:endParaRPr b="0" lang="en-US" sz="2400" strike="noStrike" u="none">
                <a:solidFill>
                  <a:srgbClr val="ffffff"/>
                </a:solidFill>
                <a:effectLst/>
                <a:uFillTx/>
                <a:latin typeface="Times New Roman"/>
              </a:endParaRPr>
            </a:p>
          </p:txBody>
        </p:sp>
      </p:grpSp>
      <p:pic>
        <p:nvPicPr>
          <p:cNvPr id="516" name="" descr=""/>
          <p:cNvPicPr/>
          <p:nvPr/>
        </p:nvPicPr>
        <p:blipFill>
          <a:blip r:embed="rId4"/>
          <a:stretch/>
        </p:blipFill>
        <p:spPr>
          <a:xfrm>
            <a:off x="4419720" y="3200400"/>
            <a:ext cx="1218960" cy="457200"/>
          </a:xfrm>
          <a:prstGeom prst="rect">
            <a:avLst/>
          </a:prstGeom>
          <a:noFill/>
          <a:ln w="0">
            <a:noFill/>
          </a:ln>
        </p:spPr>
      </p:pic>
      <p:pic>
        <p:nvPicPr>
          <p:cNvPr id="517" name="" descr=""/>
          <p:cNvPicPr/>
          <p:nvPr/>
        </p:nvPicPr>
        <p:blipFill>
          <a:blip r:embed="rId5"/>
          <a:stretch/>
        </p:blipFill>
        <p:spPr>
          <a:xfrm>
            <a:off x="4419720" y="3848040"/>
            <a:ext cx="1218960" cy="457200"/>
          </a:xfrm>
          <a:prstGeom prst="rect">
            <a:avLst/>
          </a:prstGeom>
          <a:noFill/>
          <a:ln w="0">
            <a:noFill/>
          </a:ln>
        </p:spPr>
      </p:pic>
      <p:pic>
        <p:nvPicPr>
          <p:cNvPr id="518" name="" descr=""/>
          <p:cNvPicPr/>
          <p:nvPr/>
        </p:nvPicPr>
        <p:blipFill>
          <a:blip r:embed="rId6"/>
          <a:stretch/>
        </p:blipFill>
        <p:spPr>
          <a:xfrm>
            <a:off x="4419720" y="4495680"/>
            <a:ext cx="1218960" cy="457200"/>
          </a:xfrm>
          <a:prstGeom prst="rect">
            <a:avLst/>
          </a:prstGeom>
          <a:noFill/>
          <a:ln w="0">
            <a:noFill/>
          </a:ln>
        </p:spPr>
      </p:pic>
      <p:grpSp>
        <p:nvGrpSpPr>
          <p:cNvPr id="519" name=""/>
          <p:cNvGrpSpPr/>
          <p:nvPr/>
        </p:nvGrpSpPr>
        <p:grpSpPr>
          <a:xfrm>
            <a:off x="7165800" y="4419720"/>
            <a:ext cx="860760" cy="875880"/>
            <a:chOff x="7165800" y="4419720"/>
            <a:chExt cx="860760" cy="875880"/>
          </a:xfrm>
        </p:grpSpPr>
        <p:pic>
          <p:nvPicPr>
            <p:cNvPr id="520" name="" descr=""/>
            <p:cNvPicPr/>
            <p:nvPr/>
          </p:nvPicPr>
          <p:blipFill>
            <a:blip r:embed="rId7"/>
            <a:stretch/>
          </p:blipFill>
          <p:spPr>
            <a:xfrm>
              <a:off x="7165800" y="4419720"/>
              <a:ext cx="401760" cy="375480"/>
            </a:xfrm>
            <a:prstGeom prst="rect">
              <a:avLst/>
            </a:prstGeom>
            <a:noFill/>
            <a:ln w="0">
              <a:noFill/>
            </a:ln>
          </p:spPr>
        </p:pic>
        <p:pic>
          <p:nvPicPr>
            <p:cNvPr id="521" name="" descr=""/>
            <p:cNvPicPr/>
            <p:nvPr/>
          </p:nvPicPr>
          <p:blipFill>
            <a:blip r:embed="rId8"/>
            <a:stretch/>
          </p:blipFill>
          <p:spPr>
            <a:xfrm>
              <a:off x="7280280" y="4544640"/>
              <a:ext cx="401760" cy="375480"/>
            </a:xfrm>
            <a:prstGeom prst="rect">
              <a:avLst/>
            </a:prstGeom>
            <a:noFill/>
            <a:ln w="0">
              <a:noFill/>
            </a:ln>
          </p:spPr>
        </p:pic>
        <p:pic>
          <p:nvPicPr>
            <p:cNvPr id="522" name="" descr=""/>
            <p:cNvPicPr/>
            <p:nvPr/>
          </p:nvPicPr>
          <p:blipFill>
            <a:blip r:embed="rId9"/>
            <a:stretch/>
          </p:blipFill>
          <p:spPr>
            <a:xfrm>
              <a:off x="7395120" y="4669920"/>
              <a:ext cx="401400" cy="375480"/>
            </a:xfrm>
            <a:prstGeom prst="rect">
              <a:avLst/>
            </a:prstGeom>
            <a:noFill/>
            <a:ln w="0">
              <a:noFill/>
            </a:ln>
          </p:spPr>
        </p:pic>
        <p:pic>
          <p:nvPicPr>
            <p:cNvPr id="523" name="" descr=""/>
            <p:cNvPicPr/>
            <p:nvPr/>
          </p:nvPicPr>
          <p:blipFill>
            <a:blip r:embed="rId10"/>
            <a:stretch/>
          </p:blipFill>
          <p:spPr>
            <a:xfrm>
              <a:off x="7509960" y="4795200"/>
              <a:ext cx="401760" cy="375480"/>
            </a:xfrm>
            <a:prstGeom prst="rect">
              <a:avLst/>
            </a:prstGeom>
            <a:noFill/>
            <a:ln w="0">
              <a:noFill/>
            </a:ln>
          </p:spPr>
        </p:pic>
        <p:pic>
          <p:nvPicPr>
            <p:cNvPr id="524" name="" descr=""/>
            <p:cNvPicPr/>
            <p:nvPr/>
          </p:nvPicPr>
          <p:blipFill>
            <a:blip r:embed="rId11"/>
            <a:stretch/>
          </p:blipFill>
          <p:spPr>
            <a:xfrm>
              <a:off x="7624800" y="4920120"/>
              <a:ext cx="401760" cy="375480"/>
            </a:xfrm>
            <a:prstGeom prst="rect">
              <a:avLst/>
            </a:prstGeom>
            <a:noFill/>
            <a:ln w="0">
              <a:noFill/>
            </a:ln>
          </p:spPr>
        </p:pic>
      </p:grpSp>
      <p:grpSp>
        <p:nvGrpSpPr>
          <p:cNvPr id="525" name=""/>
          <p:cNvGrpSpPr/>
          <p:nvPr/>
        </p:nvGrpSpPr>
        <p:grpSpPr>
          <a:xfrm>
            <a:off x="7013520" y="2238480"/>
            <a:ext cx="1020600" cy="544680"/>
            <a:chOff x="7013520" y="2238480"/>
            <a:chExt cx="1020600" cy="544680"/>
          </a:xfrm>
        </p:grpSpPr>
        <p:sp>
          <p:nvSpPr>
            <p:cNvPr id="526" name=""/>
            <p:cNvSpPr/>
            <p:nvPr/>
          </p:nvSpPr>
          <p:spPr>
            <a:xfrm>
              <a:off x="7013520" y="2668680"/>
              <a:ext cx="46800" cy="74520"/>
            </a:xfrm>
            <a:custGeom>
              <a:avLst/>
              <a:gdLst/>
              <a:ahLst/>
              <a:rect l="l" t="t" r="r" b="b"/>
              <a:pathLst>
                <a:path w="139" h="149">
                  <a:moveTo>
                    <a:pt x="139" y="0"/>
                  </a:moveTo>
                  <a:lnTo>
                    <a:pt x="0" y="30"/>
                  </a:lnTo>
                  <a:lnTo>
                    <a:pt x="0" y="82"/>
                  </a:lnTo>
                  <a:lnTo>
                    <a:pt x="22" y="82"/>
                  </a:lnTo>
                  <a:lnTo>
                    <a:pt x="22" y="149"/>
                  </a:lnTo>
                  <a:lnTo>
                    <a:pt x="58" y="149"/>
                  </a:lnTo>
                  <a:lnTo>
                    <a:pt x="58" y="82"/>
                  </a:lnTo>
                  <a:lnTo>
                    <a:pt x="134" y="82"/>
                  </a:lnTo>
                  <a:lnTo>
                    <a:pt x="139" y="0"/>
                  </a:lnTo>
                  <a:close/>
                </a:path>
              </a:pathLst>
            </a:custGeom>
            <a:solidFill>
              <a:srgbClr val="009900"/>
            </a:solidFill>
            <a:ln w="3240">
              <a:solidFill>
                <a:srgbClr val="000000"/>
              </a:solidFill>
              <a:round/>
            </a:ln>
          </p:spPr>
          <p:style>
            <a:lnRef idx="0"/>
            <a:fillRef idx="0"/>
            <a:effectRef idx="0"/>
            <a:fontRef idx="minor"/>
          </p:style>
          <p:txBody>
            <a:bodyPr lIns="90000" rIns="90000" tIns="27720" bIns="27720" anchor="t">
              <a:noAutofit/>
            </a:bodyPr>
            <a:p>
              <a:endParaRPr b="0" lang="en-US" sz="2400" strike="noStrike" u="none">
                <a:solidFill>
                  <a:srgbClr val="ffffff"/>
                </a:solidFill>
                <a:effectLst/>
                <a:uFillTx/>
                <a:latin typeface="Times New Roman"/>
              </a:endParaRPr>
            </a:p>
          </p:txBody>
        </p:sp>
        <p:grpSp>
          <p:nvGrpSpPr>
            <p:cNvPr id="527" name=""/>
            <p:cNvGrpSpPr/>
            <p:nvPr/>
          </p:nvGrpSpPr>
          <p:grpSpPr>
            <a:xfrm>
              <a:off x="7059240" y="2252160"/>
              <a:ext cx="942840" cy="512640"/>
              <a:chOff x="7059240" y="2252160"/>
              <a:chExt cx="942840" cy="512640"/>
            </a:xfrm>
          </p:grpSpPr>
          <p:grpSp>
            <p:nvGrpSpPr>
              <p:cNvPr id="528" name=""/>
              <p:cNvGrpSpPr/>
              <p:nvPr/>
            </p:nvGrpSpPr>
            <p:grpSpPr>
              <a:xfrm>
                <a:off x="7475760" y="2346480"/>
                <a:ext cx="526320" cy="414720"/>
                <a:chOff x="7475760" y="2346480"/>
                <a:chExt cx="526320" cy="414720"/>
              </a:xfrm>
            </p:grpSpPr>
            <p:sp>
              <p:nvSpPr>
                <p:cNvPr id="529" name=""/>
                <p:cNvSpPr/>
                <p:nvPr/>
              </p:nvSpPr>
              <p:spPr>
                <a:xfrm>
                  <a:off x="7903800" y="2643840"/>
                  <a:ext cx="98280" cy="81000"/>
                </a:xfrm>
                <a:custGeom>
                  <a:avLst/>
                  <a:gdLst/>
                  <a:ahLst/>
                  <a:rect l="l" t="t" r="r" b="b"/>
                  <a:pathLst>
                    <a:path w="284" h="169">
                      <a:moveTo>
                        <a:pt x="0" y="42"/>
                      </a:moveTo>
                      <a:lnTo>
                        <a:pt x="87" y="42"/>
                      </a:lnTo>
                      <a:lnTo>
                        <a:pt x="87" y="5"/>
                      </a:lnTo>
                      <a:lnTo>
                        <a:pt x="145" y="0"/>
                      </a:lnTo>
                      <a:lnTo>
                        <a:pt x="145" y="42"/>
                      </a:lnTo>
                      <a:lnTo>
                        <a:pt x="181" y="50"/>
                      </a:lnTo>
                      <a:lnTo>
                        <a:pt x="181" y="20"/>
                      </a:lnTo>
                      <a:lnTo>
                        <a:pt x="233" y="20"/>
                      </a:lnTo>
                      <a:lnTo>
                        <a:pt x="233" y="57"/>
                      </a:lnTo>
                      <a:lnTo>
                        <a:pt x="284" y="72"/>
                      </a:lnTo>
                      <a:lnTo>
                        <a:pt x="284" y="169"/>
                      </a:lnTo>
                      <a:lnTo>
                        <a:pt x="0" y="169"/>
                      </a:lnTo>
                      <a:lnTo>
                        <a:pt x="0" y="42"/>
                      </a:lnTo>
                      <a:close/>
                    </a:path>
                  </a:pathLst>
                </a:custGeom>
                <a:solidFill>
                  <a:srgbClr val="009900"/>
                </a:solidFill>
                <a:ln w="324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grpSp>
              <p:nvGrpSpPr>
                <p:cNvPr id="530" name=""/>
                <p:cNvGrpSpPr/>
                <p:nvPr/>
              </p:nvGrpSpPr>
              <p:grpSpPr>
                <a:xfrm>
                  <a:off x="7475760" y="2346480"/>
                  <a:ext cx="439920" cy="414720"/>
                  <a:chOff x="7475760" y="2346480"/>
                  <a:chExt cx="439920" cy="414720"/>
                </a:xfrm>
              </p:grpSpPr>
              <p:grpSp>
                <p:nvGrpSpPr>
                  <p:cNvPr id="531" name=""/>
                  <p:cNvGrpSpPr/>
                  <p:nvPr/>
                </p:nvGrpSpPr>
                <p:grpSpPr>
                  <a:xfrm>
                    <a:off x="7838280" y="2498760"/>
                    <a:ext cx="77400" cy="251640"/>
                    <a:chOff x="7838280" y="2498760"/>
                    <a:chExt cx="77400" cy="251640"/>
                  </a:xfrm>
                </p:grpSpPr>
                <p:sp>
                  <p:nvSpPr>
                    <p:cNvPr id="532" name=""/>
                    <p:cNvSpPr/>
                    <p:nvPr/>
                  </p:nvSpPr>
                  <p:spPr>
                    <a:xfrm>
                      <a:off x="7838280" y="2498760"/>
                      <a:ext cx="77400" cy="251640"/>
                    </a:xfrm>
                    <a:custGeom>
                      <a:avLst/>
                      <a:gdLst/>
                      <a:ahLst/>
                      <a:rect l="l" t="t" r="r" b="b"/>
                      <a:pathLst>
                        <a:path w="227" h="522">
                          <a:moveTo>
                            <a:pt x="0" y="0"/>
                          </a:moveTo>
                          <a:lnTo>
                            <a:pt x="81" y="38"/>
                          </a:lnTo>
                          <a:lnTo>
                            <a:pt x="81" y="105"/>
                          </a:lnTo>
                          <a:lnTo>
                            <a:pt x="176" y="134"/>
                          </a:lnTo>
                          <a:lnTo>
                            <a:pt x="176" y="98"/>
                          </a:lnTo>
                          <a:lnTo>
                            <a:pt x="227" y="113"/>
                          </a:lnTo>
                          <a:lnTo>
                            <a:pt x="227" y="474"/>
                          </a:lnTo>
                          <a:lnTo>
                            <a:pt x="0" y="522"/>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533" name=""/>
                    <p:cNvSpPr/>
                    <p:nvPr/>
                  </p:nvSpPr>
                  <p:spPr>
                    <a:xfrm>
                      <a:off x="7838280" y="2582640"/>
                      <a:ext cx="37080" cy="158040"/>
                    </a:xfrm>
                    <a:custGeom>
                      <a:avLst/>
                      <a:gdLst/>
                      <a:ahLst/>
                      <a:rect l="l" t="t" r="r" b="b"/>
                      <a:pathLst>
                        <a:path w="110" h="327">
                          <a:moveTo>
                            <a:pt x="0" y="0"/>
                          </a:moveTo>
                          <a:lnTo>
                            <a:pt x="110" y="44"/>
                          </a:lnTo>
                          <a:lnTo>
                            <a:pt x="110" y="319"/>
                          </a:lnTo>
                          <a:lnTo>
                            <a:pt x="74" y="327"/>
                          </a:lnTo>
                          <a:lnTo>
                            <a:pt x="74" y="51"/>
                          </a:lnTo>
                          <a:lnTo>
                            <a:pt x="0" y="26"/>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534" name=""/>
                  <p:cNvGrpSpPr/>
                  <p:nvPr/>
                </p:nvGrpSpPr>
                <p:grpSpPr>
                  <a:xfrm>
                    <a:off x="7475760" y="2346480"/>
                    <a:ext cx="388440" cy="414720"/>
                    <a:chOff x="7475760" y="2346480"/>
                    <a:chExt cx="388440" cy="414720"/>
                  </a:xfrm>
                </p:grpSpPr>
                <p:sp>
                  <p:nvSpPr>
                    <p:cNvPr id="535" name=""/>
                    <p:cNvSpPr/>
                    <p:nvPr/>
                  </p:nvSpPr>
                  <p:spPr>
                    <a:xfrm>
                      <a:off x="7475760" y="2346480"/>
                      <a:ext cx="304200" cy="414720"/>
                    </a:xfrm>
                    <a:custGeom>
                      <a:avLst/>
                      <a:gdLst/>
                      <a:ahLst/>
                      <a:rect l="l" t="t" r="r" b="b"/>
                      <a:pathLst>
                        <a:path w="881" h="855">
                          <a:moveTo>
                            <a:pt x="0" y="185"/>
                          </a:moveTo>
                          <a:lnTo>
                            <a:pt x="881" y="0"/>
                          </a:lnTo>
                          <a:lnTo>
                            <a:pt x="881" y="855"/>
                          </a:lnTo>
                          <a:lnTo>
                            <a:pt x="0" y="855"/>
                          </a:lnTo>
                          <a:lnTo>
                            <a:pt x="0" y="185"/>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536" name=""/>
                    <p:cNvSpPr/>
                    <p:nvPr/>
                  </p:nvSpPr>
                  <p:spPr>
                    <a:xfrm>
                      <a:off x="7778880" y="2350080"/>
                      <a:ext cx="85320" cy="407160"/>
                    </a:xfrm>
                    <a:custGeom>
                      <a:avLst/>
                      <a:gdLst/>
                      <a:ahLst/>
                      <a:rect l="l" t="t" r="r" b="b"/>
                      <a:pathLst>
                        <a:path w="247" h="853">
                          <a:moveTo>
                            <a:pt x="159" y="3"/>
                          </a:moveTo>
                          <a:lnTo>
                            <a:pt x="159" y="40"/>
                          </a:lnTo>
                          <a:lnTo>
                            <a:pt x="0" y="0"/>
                          </a:lnTo>
                          <a:lnTo>
                            <a:pt x="0" y="853"/>
                          </a:lnTo>
                          <a:lnTo>
                            <a:pt x="166" y="831"/>
                          </a:lnTo>
                          <a:lnTo>
                            <a:pt x="166" y="182"/>
                          </a:lnTo>
                          <a:lnTo>
                            <a:pt x="247" y="197"/>
                          </a:lnTo>
                          <a:lnTo>
                            <a:pt x="247" y="26"/>
                          </a:lnTo>
                          <a:lnTo>
                            <a:pt x="159" y="3"/>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537" name=""/>
                  <p:cNvGrpSpPr/>
                  <p:nvPr/>
                </p:nvGrpSpPr>
                <p:grpSpPr>
                  <a:xfrm>
                    <a:off x="7608600" y="2377080"/>
                    <a:ext cx="67680" cy="299160"/>
                    <a:chOff x="7608600" y="2377080"/>
                    <a:chExt cx="67680" cy="299160"/>
                  </a:xfrm>
                </p:grpSpPr>
                <p:sp>
                  <p:nvSpPr>
                    <p:cNvPr id="538" name=""/>
                    <p:cNvSpPr/>
                    <p:nvPr/>
                  </p:nvSpPr>
                  <p:spPr>
                    <a:xfrm>
                      <a:off x="7608600" y="2377080"/>
                      <a:ext cx="48600" cy="241920"/>
                    </a:xfrm>
                    <a:custGeom>
                      <a:avLst/>
                      <a:gdLst/>
                      <a:ahLst/>
                      <a:rect l="l" t="t" r="r" b="b"/>
                      <a:pathLst>
                        <a:path w="138" h="508">
                          <a:moveTo>
                            <a:pt x="138" y="0"/>
                          </a:moveTo>
                          <a:lnTo>
                            <a:pt x="138" y="500"/>
                          </a:lnTo>
                          <a:lnTo>
                            <a:pt x="0" y="508"/>
                          </a:lnTo>
                          <a:lnTo>
                            <a:pt x="0" y="22"/>
                          </a:lnTo>
                          <a:lnTo>
                            <a:pt x="138"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539" name=""/>
                    <p:cNvSpPr/>
                    <p:nvPr/>
                  </p:nvSpPr>
                  <p:spPr>
                    <a:xfrm>
                      <a:off x="7608600" y="2616120"/>
                      <a:ext cx="63360" cy="54000"/>
                    </a:xfrm>
                    <a:custGeom>
                      <a:avLst/>
                      <a:gdLst/>
                      <a:ahLst/>
                      <a:rect l="l" t="t" r="r" b="b"/>
                      <a:pathLst>
                        <a:path w="181" h="114">
                          <a:moveTo>
                            <a:pt x="0" y="8"/>
                          </a:moveTo>
                          <a:lnTo>
                            <a:pt x="138" y="0"/>
                          </a:lnTo>
                          <a:lnTo>
                            <a:pt x="181" y="112"/>
                          </a:lnTo>
                          <a:lnTo>
                            <a:pt x="60" y="114"/>
                          </a:lnTo>
                          <a:lnTo>
                            <a:pt x="0" y="8"/>
                          </a:lnTo>
                          <a:close/>
                        </a:path>
                      </a:pathLst>
                    </a:custGeom>
                    <a:solidFill>
                      <a:srgbClr val="009900"/>
                    </a:solidFill>
                    <a:ln w="324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ffffff"/>
                        </a:solidFill>
                        <a:effectLst/>
                        <a:uFillTx/>
                        <a:latin typeface="Times New Roman"/>
                      </a:endParaRPr>
                    </a:p>
                  </p:txBody>
                </p:sp>
                <p:sp>
                  <p:nvSpPr>
                    <p:cNvPr id="540" name=""/>
                    <p:cNvSpPr/>
                    <p:nvPr/>
                  </p:nvSpPr>
                  <p:spPr>
                    <a:xfrm>
                      <a:off x="7657200" y="2377080"/>
                      <a:ext cx="19080" cy="299160"/>
                    </a:xfrm>
                    <a:custGeom>
                      <a:avLst/>
                      <a:gdLst/>
                      <a:ahLst/>
                      <a:rect l="l" t="t" r="r" b="b"/>
                      <a:pathLst>
                        <a:path w="55" h="627">
                          <a:moveTo>
                            <a:pt x="0" y="0"/>
                          </a:moveTo>
                          <a:lnTo>
                            <a:pt x="55" y="5"/>
                          </a:lnTo>
                          <a:lnTo>
                            <a:pt x="55" y="627"/>
                          </a:lnTo>
                          <a:lnTo>
                            <a:pt x="0" y="505"/>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541" name=""/>
                  <p:cNvGrpSpPr/>
                  <p:nvPr/>
                </p:nvGrpSpPr>
                <p:grpSpPr>
                  <a:xfrm>
                    <a:off x="7502040" y="2407680"/>
                    <a:ext cx="73440" cy="272520"/>
                    <a:chOff x="7502040" y="2407680"/>
                    <a:chExt cx="73440" cy="272520"/>
                  </a:xfrm>
                </p:grpSpPr>
                <p:sp>
                  <p:nvSpPr>
                    <p:cNvPr id="542" name=""/>
                    <p:cNvSpPr/>
                    <p:nvPr/>
                  </p:nvSpPr>
                  <p:spPr>
                    <a:xfrm>
                      <a:off x="7550280" y="2407680"/>
                      <a:ext cx="24840" cy="272520"/>
                    </a:xfrm>
                    <a:custGeom>
                      <a:avLst/>
                      <a:gdLst/>
                      <a:ahLst/>
                      <a:rect l="l" t="t" r="r" b="b"/>
                      <a:pathLst>
                        <a:path w="73" h="563">
                          <a:moveTo>
                            <a:pt x="0" y="0"/>
                          </a:moveTo>
                          <a:lnTo>
                            <a:pt x="0" y="447"/>
                          </a:lnTo>
                          <a:lnTo>
                            <a:pt x="73" y="563"/>
                          </a:lnTo>
                          <a:lnTo>
                            <a:pt x="73" y="3"/>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543" name=""/>
                    <p:cNvSpPr/>
                    <p:nvPr/>
                  </p:nvSpPr>
                  <p:spPr>
                    <a:xfrm>
                      <a:off x="7504560" y="2407680"/>
                      <a:ext cx="45360" cy="222120"/>
                    </a:xfrm>
                    <a:custGeom>
                      <a:avLst/>
                      <a:gdLst/>
                      <a:ahLst/>
                      <a:rect l="l" t="t" r="r" b="b"/>
                      <a:pathLst>
                        <a:path w="131" h="463">
                          <a:moveTo>
                            <a:pt x="0" y="23"/>
                          </a:moveTo>
                          <a:lnTo>
                            <a:pt x="131" y="0"/>
                          </a:lnTo>
                          <a:lnTo>
                            <a:pt x="131" y="455"/>
                          </a:lnTo>
                          <a:lnTo>
                            <a:pt x="0" y="463"/>
                          </a:lnTo>
                          <a:lnTo>
                            <a:pt x="0" y="23"/>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544" name=""/>
                    <p:cNvSpPr/>
                    <p:nvPr/>
                  </p:nvSpPr>
                  <p:spPr>
                    <a:xfrm>
                      <a:off x="7502040" y="2622960"/>
                      <a:ext cx="73440" cy="57240"/>
                    </a:xfrm>
                    <a:custGeom>
                      <a:avLst/>
                      <a:gdLst/>
                      <a:ahLst/>
                      <a:rect l="l" t="t" r="r" b="b"/>
                      <a:pathLst>
                        <a:path w="212" h="120">
                          <a:moveTo>
                            <a:pt x="0" y="8"/>
                          </a:moveTo>
                          <a:lnTo>
                            <a:pt x="139" y="0"/>
                          </a:lnTo>
                          <a:lnTo>
                            <a:pt x="212" y="120"/>
                          </a:lnTo>
                          <a:lnTo>
                            <a:pt x="73" y="120"/>
                          </a:lnTo>
                          <a:lnTo>
                            <a:pt x="0" y="8"/>
                          </a:lnTo>
                          <a:close/>
                        </a:path>
                      </a:pathLst>
                    </a:custGeom>
                    <a:solidFill>
                      <a:srgbClr val="009900"/>
                    </a:solidFill>
                    <a:ln w="3240">
                      <a:solidFill>
                        <a:srgbClr val="000000"/>
                      </a:solidFill>
                      <a:round/>
                    </a:ln>
                  </p:spPr>
                  <p:style>
                    <a:lnRef idx="0"/>
                    <a:fillRef idx="0"/>
                    <a:effectRef idx="0"/>
                    <a:fontRef idx="minor"/>
                  </p:style>
                  <p:txBody>
                    <a:bodyPr lIns="90000" rIns="90000" tIns="10440" bIns="10440" anchor="t">
                      <a:noAutofit/>
                    </a:bodyPr>
                    <a:p>
                      <a:endParaRPr b="0" lang="en-US" sz="2400" strike="noStrike" u="none">
                        <a:solidFill>
                          <a:srgbClr val="ffffff"/>
                        </a:solidFill>
                        <a:effectLst/>
                        <a:uFillTx/>
                        <a:latin typeface="Times New Roman"/>
                      </a:endParaRPr>
                    </a:p>
                  </p:txBody>
                </p:sp>
              </p:grpSp>
              <p:grpSp>
                <p:nvGrpSpPr>
                  <p:cNvPr id="545" name=""/>
                  <p:cNvGrpSpPr/>
                  <p:nvPr/>
                </p:nvGrpSpPr>
                <p:grpSpPr>
                  <a:xfrm>
                    <a:off x="7706880" y="2350080"/>
                    <a:ext cx="68040" cy="241920"/>
                    <a:chOff x="7706880" y="2350080"/>
                    <a:chExt cx="68040" cy="241920"/>
                  </a:xfrm>
                </p:grpSpPr>
                <p:sp>
                  <p:nvSpPr>
                    <p:cNvPr id="546" name=""/>
                    <p:cNvSpPr/>
                    <p:nvPr/>
                  </p:nvSpPr>
                  <p:spPr>
                    <a:xfrm>
                      <a:off x="7706880" y="2511000"/>
                      <a:ext cx="68040" cy="81000"/>
                    </a:xfrm>
                    <a:custGeom>
                      <a:avLst/>
                      <a:gdLst/>
                      <a:ahLst/>
                      <a:rect l="l" t="t" r="r" b="b"/>
                      <a:pathLst>
                        <a:path w="194" h="167">
                          <a:moveTo>
                            <a:pt x="0" y="3"/>
                          </a:moveTo>
                          <a:lnTo>
                            <a:pt x="128" y="0"/>
                          </a:lnTo>
                          <a:lnTo>
                            <a:pt x="194" y="167"/>
                          </a:lnTo>
                          <a:lnTo>
                            <a:pt x="69" y="167"/>
                          </a:lnTo>
                          <a:lnTo>
                            <a:pt x="0" y="3"/>
                          </a:lnTo>
                          <a:close/>
                        </a:path>
                      </a:pathLst>
                    </a:custGeom>
                    <a:solidFill>
                      <a:srgbClr val="009900"/>
                    </a:solidFill>
                    <a:ln w="324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sp>
                  <p:nvSpPr>
                    <p:cNvPr id="547" name=""/>
                    <p:cNvSpPr/>
                    <p:nvPr/>
                  </p:nvSpPr>
                  <p:spPr>
                    <a:xfrm>
                      <a:off x="7706880" y="2350080"/>
                      <a:ext cx="44280" cy="164880"/>
                    </a:xfrm>
                    <a:custGeom>
                      <a:avLst/>
                      <a:gdLst/>
                      <a:ahLst/>
                      <a:rect l="l" t="t" r="r" b="b"/>
                      <a:pathLst>
                        <a:path w="131" h="344">
                          <a:moveTo>
                            <a:pt x="0" y="344"/>
                          </a:moveTo>
                          <a:lnTo>
                            <a:pt x="131" y="328"/>
                          </a:lnTo>
                          <a:lnTo>
                            <a:pt x="131" y="0"/>
                          </a:lnTo>
                          <a:lnTo>
                            <a:pt x="0" y="21"/>
                          </a:lnTo>
                          <a:lnTo>
                            <a:pt x="0" y="344"/>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548" name=""/>
                    <p:cNvSpPr/>
                    <p:nvPr/>
                  </p:nvSpPr>
                  <p:spPr>
                    <a:xfrm>
                      <a:off x="7751160" y="2350080"/>
                      <a:ext cx="23400" cy="241920"/>
                    </a:xfrm>
                    <a:custGeom>
                      <a:avLst/>
                      <a:gdLst/>
                      <a:ahLst/>
                      <a:rect l="l" t="t" r="r" b="b"/>
                      <a:pathLst>
                        <a:path w="69" h="504">
                          <a:moveTo>
                            <a:pt x="0" y="0"/>
                          </a:moveTo>
                          <a:lnTo>
                            <a:pt x="0" y="333"/>
                          </a:lnTo>
                          <a:lnTo>
                            <a:pt x="69" y="504"/>
                          </a:lnTo>
                          <a:lnTo>
                            <a:pt x="69" y="12"/>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549" name=""/>
                  <p:cNvGrpSpPr/>
                  <p:nvPr/>
                </p:nvGrpSpPr>
                <p:grpSpPr>
                  <a:xfrm>
                    <a:off x="7600320" y="2393640"/>
                    <a:ext cx="51840" cy="205200"/>
                    <a:chOff x="7600320" y="2393640"/>
                    <a:chExt cx="51840" cy="205200"/>
                  </a:xfrm>
                </p:grpSpPr>
                <p:sp>
                  <p:nvSpPr>
                    <p:cNvPr id="550" name=""/>
                    <p:cNvSpPr/>
                    <p:nvPr/>
                  </p:nvSpPr>
                  <p:spPr>
                    <a:xfrm>
                      <a:off x="7600320" y="2393640"/>
                      <a:ext cx="27360" cy="131400"/>
                    </a:xfrm>
                    <a:custGeom>
                      <a:avLst/>
                      <a:gdLst/>
                      <a:ahLst/>
                      <a:rect l="l" t="t" r="r" b="b"/>
                      <a:pathLst>
                        <a:path w="80" h="272">
                          <a:moveTo>
                            <a:pt x="0" y="11"/>
                          </a:moveTo>
                          <a:lnTo>
                            <a:pt x="80" y="0"/>
                          </a:lnTo>
                          <a:lnTo>
                            <a:pt x="80" y="272"/>
                          </a:lnTo>
                          <a:lnTo>
                            <a:pt x="0" y="272"/>
                          </a:lnTo>
                          <a:lnTo>
                            <a:pt x="0" y="11"/>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551" name=""/>
                    <p:cNvSpPr/>
                    <p:nvPr/>
                  </p:nvSpPr>
                  <p:spPr>
                    <a:xfrm>
                      <a:off x="7600320" y="2525040"/>
                      <a:ext cx="50760" cy="73800"/>
                    </a:xfrm>
                    <a:custGeom>
                      <a:avLst/>
                      <a:gdLst/>
                      <a:ahLst/>
                      <a:rect l="l" t="t" r="r" b="b"/>
                      <a:pathLst>
                        <a:path w="150" h="152">
                          <a:moveTo>
                            <a:pt x="0" y="0"/>
                          </a:moveTo>
                          <a:lnTo>
                            <a:pt x="80" y="0"/>
                          </a:lnTo>
                          <a:lnTo>
                            <a:pt x="150" y="152"/>
                          </a:lnTo>
                          <a:lnTo>
                            <a:pt x="73" y="152"/>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27000" bIns="27000" anchor="t">
                      <a:noAutofit/>
                    </a:bodyPr>
                    <a:p>
                      <a:endParaRPr b="0" lang="en-US" sz="2400" strike="noStrike" u="none">
                        <a:solidFill>
                          <a:srgbClr val="ffffff"/>
                        </a:solidFill>
                        <a:effectLst/>
                        <a:uFillTx/>
                        <a:latin typeface="Times New Roman"/>
                      </a:endParaRPr>
                    </a:p>
                  </p:txBody>
                </p:sp>
                <p:sp>
                  <p:nvSpPr>
                    <p:cNvPr id="552" name=""/>
                    <p:cNvSpPr/>
                    <p:nvPr/>
                  </p:nvSpPr>
                  <p:spPr>
                    <a:xfrm>
                      <a:off x="7627680" y="2393640"/>
                      <a:ext cx="24480" cy="205200"/>
                    </a:xfrm>
                    <a:custGeom>
                      <a:avLst/>
                      <a:gdLst/>
                      <a:ahLst/>
                      <a:rect l="l" t="t" r="r" b="b"/>
                      <a:pathLst>
                        <a:path w="73" h="426">
                          <a:moveTo>
                            <a:pt x="73" y="426"/>
                          </a:moveTo>
                          <a:lnTo>
                            <a:pt x="73" y="18"/>
                          </a:lnTo>
                          <a:lnTo>
                            <a:pt x="0" y="0"/>
                          </a:lnTo>
                          <a:lnTo>
                            <a:pt x="0" y="280"/>
                          </a:lnTo>
                          <a:lnTo>
                            <a:pt x="73" y="426"/>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553" name=""/>
                  <p:cNvGrpSpPr/>
                  <p:nvPr/>
                </p:nvGrpSpPr>
                <p:grpSpPr>
                  <a:xfrm>
                    <a:off x="7496280" y="2444400"/>
                    <a:ext cx="49320" cy="161280"/>
                    <a:chOff x="7496280" y="2444400"/>
                    <a:chExt cx="49320" cy="161280"/>
                  </a:xfrm>
                </p:grpSpPr>
                <p:sp>
                  <p:nvSpPr>
                    <p:cNvPr id="554" name=""/>
                    <p:cNvSpPr/>
                    <p:nvPr/>
                  </p:nvSpPr>
                  <p:spPr>
                    <a:xfrm>
                      <a:off x="7496280" y="2534760"/>
                      <a:ext cx="47880" cy="66960"/>
                    </a:xfrm>
                    <a:custGeom>
                      <a:avLst/>
                      <a:gdLst/>
                      <a:ahLst/>
                      <a:rect l="l" t="t" r="r" b="b"/>
                      <a:pathLst>
                        <a:path w="138" h="141">
                          <a:moveTo>
                            <a:pt x="58" y="141"/>
                          </a:moveTo>
                          <a:lnTo>
                            <a:pt x="138" y="141"/>
                          </a:lnTo>
                          <a:lnTo>
                            <a:pt x="79" y="0"/>
                          </a:lnTo>
                          <a:lnTo>
                            <a:pt x="0" y="0"/>
                          </a:lnTo>
                          <a:lnTo>
                            <a:pt x="58" y="141"/>
                          </a:lnTo>
                          <a:close/>
                        </a:path>
                      </a:pathLst>
                    </a:custGeom>
                    <a:solidFill>
                      <a:srgbClr val="009900"/>
                    </a:solidFill>
                    <a:ln w="3240">
                      <a:solidFill>
                        <a:srgbClr val="000000"/>
                      </a:solidFill>
                      <a:round/>
                    </a:ln>
                  </p:spPr>
                  <p:style>
                    <a:lnRef idx="0"/>
                    <a:fillRef idx="0"/>
                    <a:effectRef idx="0"/>
                    <a:fontRef idx="minor"/>
                  </p:style>
                  <p:txBody>
                    <a:bodyPr lIns="90000" rIns="90000" tIns="20160" bIns="20160" anchor="t">
                      <a:noAutofit/>
                    </a:bodyPr>
                    <a:p>
                      <a:endParaRPr b="0" lang="en-US" sz="2400" strike="noStrike" u="none">
                        <a:solidFill>
                          <a:srgbClr val="ffffff"/>
                        </a:solidFill>
                        <a:effectLst/>
                        <a:uFillTx/>
                        <a:latin typeface="Times New Roman"/>
                      </a:endParaRPr>
                    </a:p>
                  </p:txBody>
                </p:sp>
                <p:sp>
                  <p:nvSpPr>
                    <p:cNvPr id="555" name=""/>
                    <p:cNvSpPr/>
                    <p:nvPr/>
                  </p:nvSpPr>
                  <p:spPr>
                    <a:xfrm>
                      <a:off x="7496280" y="2444400"/>
                      <a:ext cx="28800" cy="90360"/>
                    </a:xfrm>
                    <a:custGeom>
                      <a:avLst/>
                      <a:gdLst/>
                      <a:ahLst/>
                      <a:rect l="l" t="t" r="r" b="b"/>
                      <a:pathLst>
                        <a:path w="84" h="191">
                          <a:moveTo>
                            <a:pt x="0" y="191"/>
                          </a:moveTo>
                          <a:lnTo>
                            <a:pt x="79" y="191"/>
                          </a:lnTo>
                          <a:lnTo>
                            <a:pt x="84" y="0"/>
                          </a:lnTo>
                          <a:lnTo>
                            <a:pt x="0" y="12"/>
                          </a:lnTo>
                          <a:lnTo>
                            <a:pt x="0" y="191"/>
                          </a:lnTo>
                          <a:close/>
                        </a:path>
                      </a:pathLst>
                    </a:custGeom>
                    <a:solidFill>
                      <a:srgbClr val="009900"/>
                    </a:solidFill>
                    <a:ln w="3240">
                      <a:solidFill>
                        <a:srgbClr val="000000"/>
                      </a:solidFill>
                      <a:round/>
                    </a:ln>
                  </p:spPr>
                  <p:style>
                    <a:lnRef idx="0"/>
                    <a:fillRef idx="0"/>
                    <a:effectRef idx="0"/>
                    <a:fontRef idx="minor"/>
                  </p:style>
                  <p:txBody>
                    <a:bodyPr lIns="90000" rIns="90000" tIns="43560" bIns="43560" anchor="t">
                      <a:noAutofit/>
                    </a:bodyPr>
                    <a:p>
                      <a:endParaRPr b="0" lang="en-US" sz="2400" strike="noStrike" u="none">
                        <a:solidFill>
                          <a:srgbClr val="ffffff"/>
                        </a:solidFill>
                        <a:effectLst/>
                        <a:uFillTx/>
                        <a:latin typeface="Times New Roman"/>
                      </a:endParaRPr>
                    </a:p>
                  </p:txBody>
                </p:sp>
                <p:sp>
                  <p:nvSpPr>
                    <p:cNvPr id="556" name=""/>
                    <p:cNvSpPr/>
                    <p:nvPr/>
                  </p:nvSpPr>
                  <p:spPr>
                    <a:xfrm>
                      <a:off x="7523640" y="2444400"/>
                      <a:ext cx="21960" cy="161280"/>
                    </a:xfrm>
                    <a:custGeom>
                      <a:avLst/>
                      <a:gdLst/>
                      <a:ahLst/>
                      <a:rect l="l" t="t" r="r" b="b"/>
                      <a:pathLst>
                        <a:path w="63" h="332">
                          <a:moveTo>
                            <a:pt x="0" y="0"/>
                          </a:moveTo>
                          <a:lnTo>
                            <a:pt x="0" y="188"/>
                          </a:lnTo>
                          <a:lnTo>
                            <a:pt x="63" y="332"/>
                          </a:lnTo>
                          <a:lnTo>
                            <a:pt x="59" y="46"/>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grpSp>
          <p:grpSp>
            <p:nvGrpSpPr>
              <p:cNvPr id="557" name=""/>
              <p:cNvGrpSpPr/>
              <p:nvPr/>
            </p:nvGrpSpPr>
            <p:grpSpPr>
              <a:xfrm>
                <a:off x="7075800" y="2252160"/>
                <a:ext cx="407880" cy="512640"/>
                <a:chOff x="7075800" y="2252160"/>
                <a:chExt cx="407880" cy="512640"/>
              </a:xfrm>
            </p:grpSpPr>
            <p:grpSp>
              <p:nvGrpSpPr>
                <p:cNvPr id="558" name=""/>
                <p:cNvGrpSpPr/>
                <p:nvPr/>
              </p:nvGrpSpPr>
              <p:grpSpPr>
                <a:xfrm>
                  <a:off x="7075800" y="2252160"/>
                  <a:ext cx="407880" cy="512640"/>
                  <a:chOff x="7075800" y="2252160"/>
                  <a:chExt cx="407880" cy="512640"/>
                </a:xfrm>
              </p:grpSpPr>
              <p:sp>
                <p:nvSpPr>
                  <p:cNvPr id="559" name=""/>
                  <p:cNvSpPr/>
                  <p:nvPr/>
                </p:nvSpPr>
                <p:spPr>
                  <a:xfrm>
                    <a:off x="7403760" y="2389680"/>
                    <a:ext cx="79920" cy="365040"/>
                  </a:xfrm>
                  <a:custGeom>
                    <a:avLst/>
                    <a:gdLst/>
                    <a:ahLst/>
                    <a:rect l="l" t="t" r="r" b="b"/>
                    <a:pathLst>
                      <a:path w="231" h="760">
                        <a:moveTo>
                          <a:pt x="65" y="0"/>
                        </a:moveTo>
                        <a:lnTo>
                          <a:pt x="65" y="89"/>
                        </a:lnTo>
                        <a:lnTo>
                          <a:pt x="0" y="75"/>
                        </a:lnTo>
                        <a:lnTo>
                          <a:pt x="0" y="760"/>
                        </a:lnTo>
                        <a:lnTo>
                          <a:pt x="231" y="753"/>
                        </a:lnTo>
                        <a:lnTo>
                          <a:pt x="231" y="89"/>
                        </a:lnTo>
                        <a:lnTo>
                          <a:pt x="65"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560" name=""/>
                  <p:cNvSpPr/>
                  <p:nvPr/>
                </p:nvSpPr>
                <p:spPr>
                  <a:xfrm>
                    <a:off x="7391160" y="2389680"/>
                    <a:ext cx="34200" cy="61200"/>
                  </a:xfrm>
                  <a:custGeom>
                    <a:avLst/>
                    <a:gdLst/>
                    <a:ahLst/>
                    <a:rect l="l" t="t" r="r" b="b"/>
                    <a:pathLst>
                      <a:path w="102" h="127">
                        <a:moveTo>
                          <a:pt x="102" y="0"/>
                        </a:moveTo>
                        <a:lnTo>
                          <a:pt x="0" y="23"/>
                        </a:lnTo>
                        <a:lnTo>
                          <a:pt x="0" y="127"/>
                        </a:lnTo>
                        <a:lnTo>
                          <a:pt x="102" y="127"/>
                        </a:lnTo>
                        <a:lnTo>
                          <a:pt x="102" y="0"/>
                        </a:lnTo>
                        <a:close/>
                      </a:path>
                    </a:pathLst>
                  </a:custGeom>
                  <a:solidFill>
                    <a:srgbClr val="009900"/>
                  </a:solidFill>
                  <a:ln w="3240">
                    <a:solidFill>
                      <a:srgbClr val="000000"/>
                    </a:solidFill>
                    <a:round/>
                  </a:ln>
                </p:spPr>
                <p:style>
                  <a:lnRef idx="0"/>
                  <a:fillRef idx="0"/>
                  <a:effectRef idx="0"/>
                  <a:fontRef idx="minor"/>
                </p:style>
                <p:txBody>
                  <a:bodyPr lIns="90000" rIns="90000" tIns="14400" bIns="14400" anchor="t">
                    <a:noAutofit/>
                  </a:bodyPr>
                  <a:p>
                    <a:endParaRPr b="0" lang="en-US" sz="2400" strike="noStrike" u="none">
                      <a:solidFill>
                        <a:srgbClr val="ffffff"/>
                      </a:solidFill>
                      <a:effectLst/>
                      <a:uFillTx/>
                      <a:latin typeface="Times New Roman"/>
                    </a:endParaRPr>
                  </a:p>
                </p:txBody>
              </p:sp>
              <p:sp>
                <p:nvSpPr>
                  <p:cNvPr id="561" name=""/>
                  <p:cNvSpPr/>
                  <p:nvPr/>
                </p:nvSpPr>
                <p:spPr>
                  <a:xfrm>
                    <a:off x="7075800" y="2252160"/>
                    <a:ext cx="218520" cy="512640"/>
                  </a:xfrm>
                  <a:custGeom>
                    <a:avLst/>
                    <a:gdLst/>
                    <a:ahLst/>
                    <a:rect l="l" t="t" r="r" b="b"/>
                    <a:pathLst>
                      <a:path w="633" h="1066">
                        <a:moveTo>
                          <a:pt x="0" y="197"/>
                        </a:moveTo>
                        <a:lnTo>
                          <a:pt x="633" y="0"/>
                        </a:lnTo>
                        <a:lnTo>
                          <a:pt x="633" y="1066"/>
                        </a:lnTo>
                        <a:lnTo>
                          <a:pt x="1" y="1046"/>
                        </a:lnTo>
                        <a:lnTo>
                          <a:pt x="0" y="197"/>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562" name=""/>
                  <p:cNvSpPr/>
                  <p:nvPr/>
                </p:nvSpPr>
                <p:spPr>
                  <a:xfrm>
                    <a:off x="7295760" y="2252160"/>
                    <a:ext cx="110520" cy="512640"/>
                  </a:xfrm>
                  <a:custGeom>
                    <a:avLst/>
                    <a:gdLst/>
                    <a:ahLst/>
                    <a:rect l="l" t="t" r="r" b="b"/>
                    <a:pathLst>
                      <a:path w="321" h="1063">
                        <a:moveTo>
                          <a:pt x="0" y="0"/>
                        </a:moveTo>
                        <a:lnTo>
                          <a:pt x="51" y="15"/>
                        </a:lnTo>
                        <a:lnTo>
                          <a:pt x="125" y="8"/>
                        </a:lnTo>
                        <a:lnTo>
                          <a:pt x="198" y="23"/>
                        </a:lnTo>
                        <a:lnTo>
                          <a:pt x="198" y="60"/>
                        </a:lnTo>
                        <a:lnTo>
                          <a:pt x="321" y="108"/>
                        </a:lnTo>
                        <a:lnTo>
                          <a:pt x="321" y="1025"/>
                        </a:lnTo>
                        <a:lnTo>
                          <a:pt x="0" y="1063"/>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563" name=""/>
                <p:cNvSpPr/>
                <p:nvPr/>
              </p:nvSpPr>
              <p:spPr>
                <a:xfrm>
                  <a:off x="7437240" y="2407680"/>
                  <a:ext cx="39600" cy="53640"/>
                </a:xfrm>
                <a:custGeom>
                  <a:avLst/>
                  <a:gdLst/>
                  <a:ahLst/>
                  <a:rect l="l" t="t" r="r" b="b"/>
                  <a:pathLst>
                    <a:path w="116" h="112">
                      <a:moveTo>
                        <a:pt x="0" y="0"/>
                      </a:moveTo>
                      <a:lnTo>
                        <a:pt x="0" y="59"/>
                      </a:lnTo>
                      <a:lnTo>
                        <a:pt x="116" y="112"/>
                      </a:lnTo>
                      <a:lnTo>
                        <a:pt x="116" y="64"/>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6840" bIns="6840" anchor="t">
                  <a:noAutofit/>
                </a:bodyPr>
                <a:p>
                  <a:endParaRPr b="0" lang="en-US" sz="2400" strike="noStrike" u="none">
                    <a:solidFill>
                      <a:srgbClr val="ffffff"/>
                    </a:solidFill>
                    <a:effectLst/>
                    <a:uFillTx/>
                    <a:latin typeface="Times New Roman"/>
                  </a:endParaRPr>
                </a:p>
              </p:txBody>
            </p:sp>
          </p:grpSp>
          <p:grpSp>
            <p:nvGrpSpPr>
              <p:cNvPr id="564" name=""/>
              <p:cNvGrpSpPr/>
              <p:nvPr/>
            </p:nvGrpSpPr>
            <p:grpSpPr>
              <a:xfrm>
                <a:off x="7059240" y="2421000"/>
                <a:ext cx="47880" cy="336960"/>
                <a:chOff x="7059240" y="2421000"/>
                <a:chExt cx="47880" cy="336960"/>
              </a:xfrm>
            </p:grpSpPr>
            <p:grpSp>
              <p:nvGrpSpPr>
                <p:cNvPr id="565" name=""/>
                <p:cNvGrpSpPr/>
                <p:nvPr/>
              </p:nvGrpSpPr>
              <p:grpSpPr>
                <a:xfrm>
                  <a:off x="7059240" y="2421000"/>
                  <a:ext cx="47880" cy="336960"/>
                  <a:chOff x="7059240" y="2421000"/>
                  <a:chExt cx="47880" cy="336960"/>
                </a:xfrm>
              </p:grpSpPr>
              <p:sp>
                <p:nvSpPr>
                  <p:cNvPr id="566" name=""/>
                  <p:cNvSpPr/>
                  <p:nvPr/>
                </p:nvSpPr>
                <p:spPr>
                  <a:xfrm>
                    <a:off x="7059240" y="2421000"/>
                    <a:ext cx="25920" cy="336960"/>
                  </a:xfrm>
                  <a:custGeom>
                    <a:avLst/>
                    <a:gdLst/>
                    <a:ahLst/>
                    <a:rect l="l" t="t" r="r" b="b"/>
                    <a:pathLst>
                      <a:path w="80" h="701">
                        <a:moveTo>
                          <a:pt x="0" y="22"/>
                        </a:moveTo>
                        <a:lnTo>
                          <a:pt x="80" y="0"/>
                        </a:lnTo>
                        <a:lnTo>
                          <a:pt x="80" y="701"/>
                        </a:lnTo>
                        <a:lnTo>
                          <a:pt x="0" y="701"/>
                        </a:lnTo>
                        <a:lnTo>
                          <a:pt x="0" y="2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567" name=""/>
                  <p:cNvSpPr/>
                  <p:nvPr/>
                </p:nvSpPr>
                <p:spPr>
                  <a:xfrm>
                    <a:off x="7086600" y="2424600"/>
                    <a:ext cx="20520" cy="330120"/>
                  </a:xfrm>
                  <a:prstGeom prst="rect">
                    <a:avLst/>
                  </a:prstGeom>
                  <a:solidFill>
                    <a:srgbClr val="009900"/>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568" name=""/>
                <p:cNvGrpSpPr/>
                <p:nvPr/>
              </p:nvGrpSpPr>
              <p:grpSpPr>
                <a:xfrm>
                  <a:off x="7096320" y="2437560"/>
                  <a:ext cx="360" cy="133920"/>
                  <a:chOff x="7096320" y="2437560"/>
                  <a:chExt cx="360" cy="133920"/>
                </a:xfrm>
              </p:grpSpPr>
              <p:grpSp>
                <p:nvGrpSpPr>
                  <p:cNvPr id="569" name=""/>
                  <p:cNvGrpSpPr/>
                  <p:nvPr/>
                </p:nvGrpSpPr>
                <p:grpSpPr>
                  <a:xfrm>
                    <a:off x="7096320" y="2437560"/>
                    <a:ext cx="360" cy="56160"/>
                    <a:chOff x="7096320" y="2437560"/>
                    <a:chExt cx="360" cy="56160"/>
                  </a:xfrm>
                </p:grpSpPr>
                <p:sp>
                  <p:nvSpPr>
                    <p:cNvPr id="570" name=""/>
                    <p:cNvSpPr/>
                    <p:nvPr/>
                  </p:nvSpPr>
                  <p:spPr>
                    <a:xfrm>
                      <a:off x="7096320" y="243756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sp>
                  <p:nvSpPr>
                    <p:cNvPr id="571" name=""/>
                    <p:cNvSpPr/>
                    <p:nvPr/>
                  </p:nvSpPr>
                  <p:spPr>
                    <a:xfrm>
                      <a:off x="7096320" y="2474280"/>
                      <a:ext cx="360" cy="19440"/>
                    </a:xfrm>
                    <a:prstGeom prst="rect">
                      <a:avLst/>
                    </a:prstGeom>
                    <a:solidFill>
                      <a:srgbClr val="009900"/>
                    </a:solidFill>
                    <a:ln w="3240">
                      <a:solidFill>
                        <a:srgbClr val="000000"/>
                      </a:solidFill>
                      <a:miter/>
                    </a:ln>
                  </p:spPr>
                  <p:style>
                    <a:lnRef idx="0"/>
                    <a:fillRef idx="0"/>
                    <a:effectRef idx="0"/>
                    <a:fontRef idx="minor"/>
                  </p:style>
                  <p:txBody>
                    <a:bodyPr lIns="90000" rIns="90000" tIns="-27360" bIns="-27360" anchor="t">
                      <a:noAutofit/>
                    </a:bodyPr>
                    <a:p>
                      <a:endParaRPr b="0" lang="en-US" sz="2400" strike="noStrike" u="none">
                        <a:solidFill>
                          <a:srgbClr val="ffffff"/>
                        </a:solidFill>
                        <a:effectLst/>
                        <a:uFillTx/>
                        <a:latin typeface="Times New Roman"/>
                      </a:endParaRPr>
                    </a:p>
                  </p:txBody>
                </p:sp>
              </p:grpSp>
              <p:grpSp>
                <p:nvGrpSpPr>
                  <p:cNvPr id="572" name=""/>
                  <p:cNvGrpSpPr/>
                  <p:nvPr/>
                </p:nvGrpSpPr>
                <p:grpSpPr>
                  <a:xfrm>
                    <a:off x="7096320" y="2515320"/>
                    <a:ext cx="360" cy="56160"/>
                    <a:chOff x="7096320" y="2515320"/>
                    <a:chExt cx="360" cy="56160"/>
                  </a:xfrm>
                </p:grpSpPr>
                <p:sp>
                  <p:nvSpPr>
                    <p:cNvPr id="573" name=""/>
                    <p:cNvSpPr/>
                    <p:nvPr/>
                  </p:nvSpPr>
                  <p:spPr>
                    <a:xfrm>
                      <a:off x="7096320" y="2515320"/>
                      <a:ext cx="360" cy="19440"/>
                    </a:xfrm>
                    <a:prstGeom prst="rect">
                      <a:avLst/>
                    </a:prstGeom>
                    <a:solidFill>
                      <a:srgbClr val="009900"/>
                    </a:solidFill>
                    <a:ln w="3240">
                      <a:solidFill>
                        <a:srgbClr val="000000"/>
                      </a:solidFill>
                      <a:miter/>
                    </a:ln>
                  </p:spPr>
                  <p:style>
                    <a:lnRef idx="0"/>
                    <a:fillRef idx="0"/>
                    <a:effectRef idx="0"/>
                    <a:fontRef idx="minor"/>
                  </p:style>
                  <p:txBody>
                    <a:bodyPr lIns="90000" rIns="90000" tIns="-27360" bIns="-27360" anchor="t">
                      <a:noAutofit/>
                    </a:bodyPr>
                    <a:p>
                      <a:endParaRPr b="0" lang="en-US" sz="2400" strike="noStrike" u="none">
                        <a:solidFill>
                          <a:srgbClr val="ffffff"/>
                        </a:solidFill>
                        <a:effectLst/>
                        <a:uFillTx/>
                        <a:latin typeface="Times New Roman"/>
                      </a:endParaRPr>
                    </a:p>
                  </p:txBody>
                </p:sp>
                <p:sp>
                  <p:nvSpPr>
                    <p:cNvPr id="574" name=""/>
                    <p:cNvSpPr/>
                    <p:nvPr/>
                  </p:nvSpPr>
                  <p:spPr>
                    <a:xfrm>
                      <a:off x="7096320" y="255492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grpSp>
            </p:grpSp>
          </p:grpSp>
        </p:grpSp>
        <p:grpSp>
          <p:nvGrpSpPr>
            <p:cNvPr id="575" name=""/>
            <p:cNvGrpSpPr/>
            <p:nvPr/>
          </p:nvGrpSpPr>
          <p:grpSpPr>
            <a:xfrm>
              <a:off x="7118640" y="2238480"/>
              <a:ext cx="146520" cy="90720"/>
              <a:chOff x="7118640" y="2238480"/>
              <a:chExt cx="146520" cy="90720"/>
            </a:xfrm>
          </p:grpSpPr>
          <p:sp>
            <p:nvSpPr>
              <p:cNvPr id="576" name=""/>
              <p:cNvSpPr/>
              <p:nvPr/>
            </p:nvSpPr>
            <p:spPr>
              <a:xfrm>
                <a:off x="7118640" y="2295720"/>
                <a:ext cx="12240" cy="33480"/>
              </a:xfrm>
              <a:custGeom>
                <a:avLst/>
                <a:gdLst/>
                <a:ahLst/>
                <a:rect l="l" t="t" r="r" b="b"/>
                <a:pathLst>
                  <a:path w="37" h="68">
                    <a:moveTo>
                      <a:pt x="0" y="0"/>
                    </a:moveTo>
                    <a:lnTo>
                      <a:pt x="0" y="68"/>
                    </a:lnTo>
                    <a:lnTo>
                      <a:pt x="35" y="57"/>
                    </a:lnTo>
                    <a:lnTo>
                      <a:pt x="37"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sp>
            <p:nvSpPr>
              <p:cNvPr id="577" name=""/>
              <p:cNvSpPr/>
              <p:nvPr/>
            </p:nvSpPr>
            <p:spPr>
              <a:xfrm>
                <a:off x="7202880" y="2259000"/>
                <a:ext cx="11160" cy="33480"/>
              </a:xfrm>
              <a:custGeom>
                <a:avLst/>
                <a:gdLst/>
                <a:ahLst/>
                <a:rect l="l" t="t" r="r" b="b"/>
                <a:pathLst>
                  <a:path w="35" h="69">
                    <a:moveTo>
                      <a:pt x="0" y="0"/>
                    </a:moveTo>
                    <a:lnTo>
                      <a:pt x="0" y="69"/>
                    </a:lnTo>
                    <a:lnTo>
                      <a:pt x="34" y="57"/>
                    </a:lnTo>
                    <a:lnTo>
                      <a:pt x="35"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sp>
            <p:nvSpPr>
              <p:cNvPr id="578" name=""/>
              <p:cNvSpPr/>
              <p:nvPr/>
            </p:nvSpPr>
            <p:spPr>
              <a:xfrm>
                <a:off x="7161480" y="2275920"/>
                <a:ext cx="12240" cy="33480"/>
              </a:xfrm>
              <a:custGeom>
                <a:avLst/>
                <a:gdLst/>
                <a:ahLst/>
                <a:rect l="l" t="t" r="r" b="b"/>
                <a:pathLst>
                  <a:path w="35" h="69">
                    <a:moveTo>
                      <a:pt x="0" y="0"/>
                    </a:moveTo>
                    <a:lnTo>
                      <a:pt x="0" y="69"/>
                    </a:lnTo>
                    <a:lnTo>
                      <a:pt x="34" y="57"/>
                    </a:lnTo>
                    <a:lnTo>
                      <a:pt x="35"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sp>
            <p:nvSpPr>
              <p:cNvPr id="579" name=""/>
              <p:cNvSpPr/>
              <p:nvPr/>
            </p:nvSpPr>
            <p:spPr>
              <a:xfrm>
                <a:off x="7252920" y="2238480"/>
                <a:ext cx="12240" cy="33480"/>
              </a:xfrm>
              <a:custGeom>
                <a:avLst/>
                <a:gdLst/>
                <a:ahLst/>
                <a:rect l="l" t="t" r="r" b="b"/>
                <a:pathLst>
                  <a:path w="35" h="68">
                    <a:moveTo>
                      <a:pt x="0" y="0"/>
                    </a:moveTo>
                    <a:lnTo>
                      <a:pt x="0" y="68"/>
                    </a:lnTo>
                    <a:lnTo>
                      <a:pt x="34" y="56"/>
                    </a:lnTo>
                    <a:lnTo>
                      <a:pt x="35"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grpSp>
        <p:grpSp>
          <p:nvGrpSpPr>
            <p:cNvPr id="580" name=""/>
            <p:cNvGrpSpPr/>
            <p:nvPr/>
          </p:nvGrpSpPr>
          <p:grpSpPr>
            <a:xfrm>
              <a:off x="7337520" y="2404440"/>
              <a:ext cx="83880" cy="361080"/>
              <a:chOff x="7337520" y="2404440"/>
              <a:chExt cx="83880" cy="361080"/>
            </a:xfrm>
          </p:grpSpPr>
          <p:grpSp>
            <p:nvGrpSpPr>
              <p:cNvPr id="581" name=""/>
              <p:cNvGrpSpPr/>
              <p:nvPr/>
            </p:nvGrpSpPr>
            <p:grpSpPr>
              <a:xfrm>
                <a:off x="7337520" y="2404440"/>
                <a:ext cx="83880" cy="361080"/>
                <a:chOff x="7337520" y="2404440"/>
                <a:chExt cx="83880" cy="361080"/>
              </a:xfrm>
            </p:grpSpPr>
            <p:sp>
              <p:nvSpPr>
                <p:cNvPr id="582" name=""/>
                <p:cNvSpPr/>
                <p:nvPr/>
              </p:nvSpPr>
              <p:spPr>
                <a:xfrm>
                  <a:off x="7364880" y="2404440"/>
                  <a:ext cx="56520" cy="361080"/>
                </a:xfrm>
                <a:custGeom>
                  <a:avLst/>
                  <a:gdLst/>
                  <a:ahLst/>
                  <a:rect l="l" t="t" r="r" b="b"/>
                  <a:pathLst>
                    <a:path w="168" h="753">
                      <a:moveTo>
                        <a:pt x="0" y="0"/>
                      </a:moveTo>
                      <a:lnTo>
                        <a:pt x="168" y="37"/>
                      </a:lnTo>
                      <a:lnTo>
                        <a:pt x="168" y="735"/>
                      </a:lnTo>
                      <a:lnTo>
                        <a:pt x="0" y="753"/>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583" name=""/>
                <p:cNvSpPr/>
                <p:nvPr/>
              </p:nvSpPr>
              <p:spPr>
                <a:xfrm>
                  <a:off x="7337520" y="2404440"/>
                  <a:ext cx="27360" cy="361080"/>
                </a:xfrm>
                <a:custGeom>
                  <a:avLst/>
                  <a:gdLst/>
                  <a:ahLst/>
                  <a:rect l="l" t="t" r="r" b="b"/>
                  <a:pathLst>
                    <a:path w="76" h="754">
                      <a:moveTo>
                        <a:pt x="76" y="0"/>
                      </a:moveTo>
                      <a:lnTo>
                        <a:pt x="76" y="754"/>
                      </a:lnTo>
                      <a:lnTo>
                        <a:pt x="0" y="741"/>
                      </a:lnTo>
                      <a:lnTo>
                        <a:pt x="0" y="15"/>
                      </a:lnTo>
                      <a:lnTo>
                        <a:pt x="76"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584" name=""/>
              <p:cNvGrpSpPr/>
              <p:nvPr/>
            </p:nvGrpSpPr>
            <p:grpSpPr>
              <a:xfrm>
                <a:off x="7387200" y="2458800"/>
                <a:ext cx="360" cy="133560"/>
                <a:chOff x="7387200" y="2458800"/>
                <a:chExt cx="360" cy="133560"/>
              </a:xfrm>
            </p:grpSpPr>
            <p:grpSp>
              <p:nvGrpSpPr>
                <p:cNvPr id="585" name=""/>
                <p:cNvGrpSpPr/>
                <p:nvPr/>
              </p:nvGrpSpPr>
              <p:grpSpPr>
                <a:xfrm>
                  <a:off x="7387200" y="2458800"/>
                  <a:ext cx="360" cy="56520"/>
                  <a:chOff x="7387200" y="2458800"/>
                  <a:chExt cx="360" cy="56520"/>
                </a:xfrm>
              </p:grpSpPr>
              <p:sp>
                <p:nvSpPr>
                  <p:cNvPr id="586" name=""/>
                  <p:cNvSpPr/>
                  <p:nvPr/>
                </p:nvSpPr>
                <p:spPr>
                  <a:xfrm>
                    <a:off x="7387200" y="245880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sp>
                <p:nvSpPr>
                  <p:cNvPr id="587" name=""/>
                  <p:cNvSpPr/>
                  <p:nvPr/>
                </p:nvSpPr>
                <p:spPr>
                  <a:xfrm>
                    <a:off x="7387200" y="2495160"/>
                    <a:ext cx="3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grpSp>
            <p:grpSp>
              <p:nvGrpSpPr>
                <p:cNvPr id="588" name=""/>
                <p:cNvGrpSpPr/>
                <p:nvPr/>
              </p:nvGrpSpPr>
              <p:grpSpPr>
                <a:xfrm>
                  <a:off x="7387200" y="2535840"/>
                  <a:ext cx="360" cy="56520"/>
                  <a:chOff x="7387200" y="2535840"/>
                  <a:chExt cx="360" cy="56520"/>
                </a:xfrm>
              </p:grpSpPr>
              <p:sp>
                <p:nvSpPr>
                  <p:cNvPr id="589" name=""/>
                  <p:cNvSpPr/>
                  <p:nvPr/>
                </p:nvSpPr>
                <p:spPr>
                  <a:xfrm>
                    <a:off x="7387200" y="2535840"/>
                    <a:ext cx="3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590" name=""/>
                  <p:cNvSpPr/>
                  <p:nvPr/>
                </p:nvSpPr>
                <p:spPr>
                  <a:xfrm>
                    <a:off x="7387200" y="257580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grpSp>
          </p:grpSp>
        </p:grpSp>
        <p:sp>
          <p:nvSpPr>
            <p:cNvPr id="591" name=""/>
            <p:cNvSpPr/>
            <p:nvPr/>
          </p:nvSpPr>
          <p:spPr>
            <a:xfrm>
              <a:off x="7404120" y="2519640"/>
              <a:ext cx="131400" cy="237240"/>
            </a:xfrm>
            <a:custGeom>
              <a:avLst/>
              <a:gdLst/>
              <a:ahLst/>
              <a:rect l="l" t="t" r="r" b="b"/>
              <a:pathLst>
                <a:path w="378" h="491">
                  <a:moveTo>
                    <a:pt x="0" y="491"/>
                  </a:moveTo>
                  <a:lnTo>
                    <a:pt x="378" y="491"/>
                  </a:lnTo>
                  <a:lnTo>
                    <a:pt x="378" y="0"/>
                  </a:lnTo>
                  <a:lnTo>
                    <a:pt x="145" y="14"/>
                  </a:lnTo>
                  <a:lnTo>
                    <a:pt x="145" y="365"/>
                  </a:lnTo>
                  <a:lnTo>
                    <a:pt x="0" y="395"/>
                  </a:lnTo>
                  <a:lnTo>
                    <a:pt x="0" y="491"/>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592" name=""/>
            <p:cNvSpPr/>
            <p:nvPr/>
          </p:nvSpPr>
          <p:spPr>
            <a:xfrm>
              <a:off x="7956720" y="2611080"/>
              <a:ext cx="23400" cy="135720"/>
            </a:xfrm>
            <a:custGeom>
              <a:avLst/>
              <a:gdLst/>
              <a:ahLst/>
              <a:rect l="l" t="t" r="r" b="b"/>
              <a:pathLst>
                <a:path w="69" h="282">
                  <a:moveTo>
                    <a:pt x="0" y="47"/>
                  </a:moveTo>
                  <a:lnTo>
                    <a:pt x="1" y="32"/>
                  </a:lnTo>
                  <a:lnTo>
                    <a:pt x="5" y="18"/>
                  </a:lnTo>
                  <a:lnTo>
                    <a:pt x="14" y="6"/>
                  </a:lnTo>
                  <a:lnTo>
                    <a:pt x="26" y="0"/>
                  </a:lnTo>
                  <a:lnTo>
                    <a:pt x="40" y="0"/>
                  </a:lnTo>
                  <a:lnTo>
                    <a:pt x="48" y="4"/>
                  </a:lnTo>
                  <a:lnTo>
                    <a:pt x="58" y="12"/>
                  </a:lnTo>
                  <a:lnTo>
                    <a:pt x="64" y="21"/>
                  </a:lnTo>
                  <a:lnTo>
                    <a:pt x="68" y="30"/>
                  </a:lnTo>
                  <a:lnTo>
                    <a:pt x="69" y="38"/>
                  </a:lnTo>
                  <a:lnTo>
                    <a:pt x="69" y="49"/>
                  </a:lnTo>
                  <a:lnTo>
                    <a:pt x="55" y="49"/>
                  </a:lnTo>
                  <a:lnTo>
                    <a:pt x="55" y="32"/>
                  </a:lnTo>
                  <a:lnTo>
                    <a:pt x="49" y="21"/>
                  </a:lnTo>
                  <a:lnTo>
                    <a:pt x="42" y="15"/>
                  </a:lnTo>
                  <a:lnTo>
                    <a:pt x="31" y="15"/>
                  </a:lnTo>
                  <a:lnTo>
                    <a:pt x="23" y="19"/>
                  </a:lnTo>
                  <a:lnTo>
                    <a:pt x="15" y="28"/>
                  </a:lnTo>
                  <a:lnTo>
                    <a:pt x="13" y="39"/>
                  </a:lnTo>
                  <a:lnTo>
                    <a:pt x="13" y="53"/>
                  </a:lnTo>
                  <a:lnTo>
                    <a:pt x="13" y="282"/>
                  </a:lnTo>
                  <a:lnTo>
                    <a:pt x="0" y="282"/>
                  </a:lnTo>
                  <a:lnTo>
                    <a:pt x="0" y="47"/>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593" name=""/>
            <p:cNvGrpSpPr/>
            <p:nvPr/>
          </p:nvGrpSpPr>
          <p:grpSpPr>
            <a:xfrm>
              <a:off x="7467840" y="2716200"/>
              <a:ext cx="298440" cy="52920"/>
              <a:chOff x="7467840" y="2716200"/>
              <a:chExt cx="298440" cy="52920"/>
            </a:xfrm>
          </p:grpSpPr>
          <p:grpSp>
            <p:nvGrpSpPr>
              <p:cNvPr id="594" name=""/>
              <p:cNvGrpSpPr/>
              <p:nvPr/>
            </p:nvGrpSpPr>
            <p:grpSpPr>
              <a:xfrm>
                <a:off x="7467840" y="2716200"/>
                <a:ext cx="149040" cy="51480"/>
                <a:chOff x="7467840" y="2716200"/>
                <a:chExt cx="149040" cy="51480"/>
              </a:xfrm>
            </p:grpSpPr>
            <p:grpSp>
              <p:nvGrpSpPr>
                <p:cNvPr id="595" name=""/>
                <p:cNvGrpSpPr/>
                <p:nvPr/>
              </p:nvGrpSpPr>
              <p:grpSpPr>
                <a:xfrm>
                  <a:off x="7467840" y="2716200"/>
                  <a:ext cx="37080" cy="51480"/>
                  <a:chOff x="7467840" y="2716200"/>
                  <a:chExt cx="37080" cy="51480"/>
                </a:xfrm>
              </p:grpSpPr>
              <p:sp>
                <p:nvSpPr>
                  <p:cNvPr id="596" name=""/>
                  <p:cNvSpPr/>
                  <p:nvPr/>
                </p:nvSpPr>
                <p:spPr>
                  <a:xfrm>
                    <a:off x="7468920" y="271908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597" name=""/>
                  <p:cNvSpPr/>
                  <p:nvPr/>
                </p:nvSpPr>
                <p:spPr>
                  <a:xfrm>
                    <a:off x="7467840" y="2716200"/>
                    <a:ext cx="37080" cy="51480"/>
                  </a:xfrm>
                  <a:custGeom>
                    <a:avLst/>
                    <a:gdLst/>
                    <a:ahLst/>
                    <a:rect l="l" t="t" r="r" b="b"/>
                    <a:pathLst>
                      <a:path w="106" h="111">
                        <a:moveTo>
                          <a:pt x="0" y="0"/>
                        </a:moveTo>
                        <a:lnTo>
                          <a:pt x="106" y="111"/>
                        </a:lnTo>
                        <a:lnTo>
                          <a:pt x="106"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598" name=""/>
                <p:cNvGrpSpPr/>
                <p:nvPr/>
              </p:nvGrpSpPr>
              <p:grpSpPr>
                <a:xfrm>
                  <a:off x="7504920" y="2716200"/>
                  <a:ext cx="37080" cy="51480"/>
                  <a:chOff x="7504920" y="2716200"/>
                  <a:chExt cx="37080" cy="51480"/>
                </a:xfrm>
              </p:grpSpPr>
              <p:sp>
                <p:nvSpPr>
                  <p:cNvPr id="599" name=""/>
                  <p:cNvSpPr/>
                  <p:nvPr/>
                </p:nvSpPr>
                <p:spPr>
                  <a:xfrm>
                    <a:off x="7506000" y="271908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600" name=""/>
                  <p:cNvSpPr/>
                  <p:nvPr/>
                </p:nvSpPr>
                <p:spPr>
                  <a:xfrm>
                    <a:off x="7504920" y="2716200"/>
                    <a:ext cx="37080" cy="51480"/>
                  </a:xfrm>
                  <a:custGeom>
                    <a:avLst/>
                    <a:gdLst/>
                    <a:ahLst/>
                    <a:rect l="l" t="t" r="r" b="b"/>
                    <a:pathLst>
                      <a:path w="108" h="111">
                        <a:moveTo>
                          <a:pt x="0" y="0"/>
                        </a:moveTo>
                        <a:lnTo>
                          <a:pt x="108" y="111"/>
                        </a:lnTo>
                        <a:lnTo>
                          <a:pt x="108"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601" name=""/>
                <p:cNvGrpSpPr/>
                <p:nvPr/>
              </p:nvGrpSpPr>
              <p:grpSpPr>
                <a:xfrm>
                  <a:off x="7542360" y="2716200"/>
                  <a:ext cx="37080" cy="51480"/>
                  <a:chOff x="7542360" y="2716200"/>
                  <a:chExt cx="37080" cy="51480"/>
                </a:xfrm>
              </p:grpSpPr>
              <p:sp>
                <p:nvSpPr>
                  <p:cNvPr id="602" name=""/>
                  <p:cNvSpPr/>
                  <p:nvPr/>
                </p:nvSpPr>
                <p:spPr>
                  <a:xfrm>
                    <a:off x="7543440" y="271908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603" name=""/>
                  <p:cNvSpPr/>
                  <p:nvPr/>
                </p:nvSpPr>
                <p:spPr>
                  <a:xfrm>
                    <a:off x="7542360" y="2716200"/>
                    <a:ext cx="37080" cy="51480"/>
                  </a:xfrm>
                  <a:custGeom>
                    <a:avLst/>
                    <a:gdLst/>
                    <a:ahLst/>
                    <a:rect l="l" t="t" r="r" b="b"/>
                    <a:pathLst>
                      <a:path w="109" h="111">
                        <a:moveTo>
                          <a:pt x="0" y="0"/>
                        </a:moveTo>
                        <a:lnTo>
                          <a:pt x="109" y="111"/>
                        </a:lnTo>
                        <a:lnTo>
                          <a:pt x="109"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604" name=""/>
                <p:cNvGrpSpPr/>
                <p:nvPr/>
              </p:nvGrpSpPr>
              <p:grpSpPr>
                <a:xfrm>
                  <a:off x="7579800" y="2716200"/>
                  <a:ext cx="37080" cy="51480"/>
                  <a:chOff x="7579800" y="2716200"/>
                  <a:chExt cx="37080" cy="51480"/>
                </a:xfrm>
              </p:grpSpPr>
              <p:sp>
                <p:nvSpPr>
                  <p:cNvPr id="605" name=""/>
                  <p:cNvSpPr/>
                  <p:nvPr/>
                </p:nvSpPr>
                <p:spPr>
                  <a:xfrm>
                    <a:off x="7580880" y="271908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606" name=""/>
                  <p:cNvSpPr/>
                  <p:nvPr/>
                </p:nvSpPr>
                <p:spPr>
                  <a:xfrm>
                    <a:off x="7579800" y="2716200"/>
                    <a:ext cx="37080" cy="51480"/>
                  </a:xfrm>
                  <a:custGeom>
                    <a:avLst/>
                    <a:gdLst/>
                    <a:ahLst/>
                    <a:rect l="l" t="t" r="r" b="b"/>
                    <a:pathLst>
                      <a:path w="107" h="111">
                        <a:moveTo>
                          <a:pt x="0" y="0"/>
                        </a:moveTo>
                        <a:lnTo>
                          <a:pt x="107" y="111"/>
                        </a:lnTo>
                        <a:lnTo>
                          <a:pt x="107"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grpSp>
            <p:nvGrpSpPr>
              <p:cNvPr id="607" name=""/>
              <p:cNvGrpSpPr/>
              <p:nvPr/>
            </p:nvGrpSpPr>
            <p:grpSpPr>
              <a:xfrm>
                <a:off x="7617240" y="2716200"/>
                <a:ext cx="149040" cy="51480"/>
                <a:chOff x="7617240" y="2716200"/>
                <a:chExt cx="149040" cy="51480"/>
              </a:xfrm>
            </p:grpSpPr>
            <p:grpSp>
              <p:nvGrpSpPr>
                <p:cNvPr id="608" name=""/>
                <p:cNvGrpSpPr/>
                <p:nvPr/>
              </p:nvGrpSpPr>
              <p:grpSpPr>
                <a:xfrm>
                  <a:off x="7617240" y="2716200"/>
                  <a:ext cx="37080" cy="51480"/>
                  <a:chOff x="7617240" y="2716200"/>
                  <a:chExt cx="37080" cy="51480"/>
                </a:xfrm>
              </p:grpSpPr>
              <p:sp>
                <p:nvSpPr>
                  <p:cNvPr id="609" name=""/>
                  <p:cNvSpPr/>
                  <p:nvPr/>
                </p:nvSpPr>
                <p:spPr>
                  <a:xfrm>
                    <a:off x="7618320" y="271908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610" name=""/>
                  <p:cNvSpPr/>
                  <p:nvPr/>
                </p:nvSpPr>
                <p:spPr>
                  <a:xfrm>
                    <a:off x="7617240" y="2716200"/>
                    <a:ext cx="37080" cy="51480"/>
                  </a:xfrm>
                  <a:custGeom>
                    <a:avLst/>
                    <a:gdLst/>
                    <a:ahLst/>
                    <a:rect l="l" t="t" r="r" b="b"/>
                    <a:pathLst>
                      <a:path w="107" h="111">
                        <a:moveTo>
                          <a:pt x="0" y="0"/>
                        </a:moveTo>
                        <a:lnTo>
                          <a:pt x="107" y="111"/>
                        </a:lnTo>
                        <a:lnTo>
                          <a:pt x="107"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611" name=""/>
                <p:cNvGrpSpPr/>
                <p:nvPr/>
              </p:nvGrpSpPr>
              <p:grpSpPr>
                <a:xfrm>
                  <a:off x="7654320" y="2716200"/>
                  <a:ext cx="37080" cy="51480"/>
                  <a:chOff x="7654320" y="2716200"/>
                  <a:chExt cx="37080" cy="51480"/>
                </a:xfrm>
              </p:grpSpPr>
              <p:sp>
                <p:nvSpPr>
                  <p:cNvPr id="612" name=""/>
                  <p:cNvSpPr/>
                  <p:nvPr/>
                </p:nvSpPr>
                <p:spPr>
                  <a:xfrm>
                    <a:off x="7655400" y="2719080"/>
                    <a:ext cx="3456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613" name=""/>
                  <p:cNvSpPr/>
                  <p:nvPr/>
                </p:nvSpPr>
                <p:spPr>
                  <a:xfrm>
                    <a:off x="7654320" y="2716200"/>
                    <a:ext cx="37080" cy="51480"/>
                  </a:xfrm>
                  <a:custGeom>
                    <a:avLst/>
                    <a:gdLst/>
                    <a:ahLst/>
                    <a:rect l="l" t="t" r="r" b="b"/>
                    <a:pathLst>
                      <a:path w="109" h="111">
                        <a:moveTo>
                          <a:pt x="0" y="0"/>
                        </a:moveTo>
                        <a:lnTo>
                          <a:pt x="109" y="111"/>
                        </a:lnTo>
                        <a:lnTo>
                          <a:pt x="109"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614" name=""/>
                <p:cNvGrpSpPr/>
                <p:nvPr/>
              </p:nvGrpSpPr>
              <p:grpSpPr>
                <a:xfrm>
                  <a:off x="7691760" y="2716200"/>
                  <a:ext cx="37080" cy="51480"/>
                  <a:chOff x="7691760" y="2716200"/>
                  <a:chExt cx="37080" cy="51480"/>
                </a:xfrm>
              </p:grpSpPr>
              <p:sp>
                <p:nvSpPr>
                  <p:cNvPr id="615" name=""/>
                  <p:cNvSpPr/>
                  <p:nvPr/>
                </p:nvSpPr>
                <p:spPr>
                  <a:xfrm>
                    <a:off x="7692840" y="2719080"/>
                    <a:ext cx="3456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616" name=""/>
                  <p:cNvSpPr/>
                  <p:nvPr/>
                </p:nvSpPr>
                <p:spPr>
                  <a:xfrm>
                    <a:off x="7691760" y="2716200"/>
                    <a:ext cx="37080" cy="51480"/>
                  </a:xfrm>
                  <a:custGeom>
                    <a:avLst/>
                    <a:gdLst/>
                    <a:ahLst/>
                    <a:rect l="l" t="t" r="r" b="b"/>
                    <a:pathLst>
                      <a:path w="108" h="111">
                        <a:moveTo>
                          <a:pt x="0" y="0"/>
                        </a:moveTo>
                        <a:lnTo>
                          <a:pt x="108" y="111"/>
                        </a:lnTo>
                        <a:lnTo>
                          <a:pt x="108"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617" name=""/>
                <p:cNvGrpSpPr/>
                <p:nvPr/>
              </p:nvGrpSpPr>
              <p:grpSpPr>
                <a:xfrm>
                  <a:off x="7729200" y="2716200"/>
                  <a:ext cx="37080" cy="51480"/>
                  <a:chOff x="7729200" y="2716200"/>
                  <a:chExt cx="37080" cy="51480"/>
                </a:xfrm>
              </p:grpSpPr>
              <p:sp>
                <p:nvSpPr>
                  <p:cNvPr id="618" name=""/>
                  <p:cNvSpPr/>
                  <p:nvPr/>
                </p:nvSpPr>
                <p:spPr>
                  <a:xfrm>
                    <a:off x="7730280" y="2719080"/>
                    <a:ext cx="3456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619" name=""/>
                  <p:cNvSpPr/>
                  <p:nvPr/>
                </p:nvSpPr>
                <p:spPr>
                  <a:xfrm>
                    <a:off x="7729200" y="2716200"/>
                    <a:ext cx="37080" cy="51480"/>
                  </a:xfrm>
                  <a:custGeom>
                    <a:avLst/>
                    <a:gdLst/>
                    <a:ahLst/>
                    <a:rect l="l" t="t" r="r" b="b"/>
                    <a:pathLst>
                      <a:path w="107" h="111">
                        <a:moveTo>
                          <a:pt x="0" y="0"/>
                        </a:moveTo>
                        <a:lnTo>
                          <a:pt x="107" y="111"/>
                        </a:lnTo>
                        <a:lnTo>
                          <a:pt x="107"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sp>
            <p:nvSpPr>
              <p:cNvPr id="620" name=""/>
              <p:cNvSpPr/>
              <p:nvPr/>
            </p:nvSpPr>
            <p:spPr>
              <a:xfrm>
                <a:off x="7560360" y="2716200"/>
                <a:ext cx="108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621" name=""/>
              <p:cNvSpPr/>
              <p:nvPr/>
            </p:nvSpPr>
            <p:spPr>
              <a:xfrm>
                <a:off x="7672320" y="271620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622" name=""/>
              <p:cNvSpPr/>
              <p:nvPr/>
            </p:nvSpPr>
            <p:spPr>
              <a:xfrm>
                <a:off x="7597800" y="2716200"/>
                <a:ext cx="108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623" name=""/>
              <p:cNvSpPr/>
              <p:nvPr/>
            </p:nvSpPr>
            <p:spPr>
              <a:xfrm>
                <a:off x="7634880" y="271620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624" name=""/>
              <p:cNvSpPr/>
              <p:nvPr/>
            </p:nvSpPr>
            <p:spPr>
              <a:xfrm>
                <a:off x="7524000" y="271620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625" name=""/>
              <p:cNvSpPr/>
              <p:nvPr/>
            </p:nvSpPr>
            <p:spPr>
              <a:xfrm>
                <a:off x="7485480" y="2716200"/>
                <a:ext cx="108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626" name=""/>
              <p:cNvSpPr/>
              <p:nvPr/>
            </p:nvSpPr>
            <p:spPr>
              <a:xfrm>
                <a:off x="7709760" y="271620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627" name=""/>
              <p:cNvSpPr/>
              <p:nvPr/>
            </p:nvSpPr>
            <p:spPr>
              <a:xfrm>
                <a:off x="7747200" y="271620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grpSp>
        <p:sp>
          <p:nvSpPr>
            <p:cNvPr id="628" name=""/>
            <p:cNvSpPr/>
            <p:nvPr/>
          </p:nvSpPr>
          <p:spPr>
            <a:xfrm>
              <a:off x="7410960" y="2689560"/>
              <a:ext cx="326520" cy="26640"/>
            </a:xfrm>
            <a:custGeom>
              <a:avLst/>
              <a:gdLst/>
              <a:ahLst/>
              <a:rect l="l" t="t" r="r" b="b"/>
              <a:pathLst>
                <a:path w="945" h="52">
                  <a:moveTo>
                    <a:pt x="0" y="44"/>
                  </a:moveTo>
                  <a:lnTo>
                    <a:pt x="58" y="0"/>
                  </a:lnTo>
                  <a:lnTo>
                    <a:pt x="939" y="0"/>
                  </a:lnTo>
                  <a:lnTo>
                    <a:pt x="945" y="52"/>
                  </a:lnTo>
                </a:path>
              </a:pathLst>
            </a:custGeom>
            <a:solidFill>
              <a:srgbClr val="009900"/>
            </a:solidFill>
            <a:ln w="3240">
              <a:solidFill>
                <a:srgbClr val="000000"/>
              </a:solidFill>
              <a:round/>
            </a:ln>
          </p:spPr>
          <p:style>
            <a:lnRef idx="0"/>
            <a:fillRef idx="0"/>
            <a:effectRef idx="0"/>
            <a:fontRef idx="minor"/>
          </p:style>
          <p:txBody>
            <a:bodyPr lIns="90000" rIns="90000" tIns="-20160" bIns="-20160" anchor="t">
              <a:noAutofit/>
            </a:bodyPr>
            <a:p>
              <a:endParaRPr b="0" lang="en-US" sz="2400" strike="noStrike" u="none">
                <a:solidFill>
                  <a:srgbClr val="ffffff"/>
                </a:solidFill>
                <a:effectLst/>
                <a:uFillTx/>
                <a:latin typeface="Times New Roman"/>
              </a:endParaRPr>
            </a:p>
          </p:txBody>
        </p:sp>
        <p:sp>
          <p:nvSpPr>
            <p:cNvPr id="629" name=""/>
            <p:cNvSpPr/>
            <p:nvPr/>
          </p:nvSpPr>
          <p:spPr>
            <a:xfrm>
              <a:off x="7887600" y="2587320"/>
              <a:ext cx="31680" cy="179640"/>
            </a:xfrm>
            <a:custGeom>
              <a:avLst/>
              <a:gdLst/>
              <a:ahLst/>
              <a:rect l="l" t="t" r="r" b="b"/>
              <a:pathLst>
                <a:path w="91" h="372">
                  <a:moveTo>
                    <a:pt x="0" y="62"/>
                  </a:moveTo>
                  <a:lnTo>
                    <a:pt x="1" y="43"/>
                  </a:lnTo>
                  <a:lnTo>
                    <a:pt x="7" y="24"/>
                  </a:lnTo>
                  <a:lnTo>
                    <a:pt x="19" y="9"/>
                  </a:lnTo>
                  <a:lnTo>
                    <a:pt x="35" y="0"/>
                  </a:lnTo>
                  <a:lnTo>
                    <a:pt x="54" y="0"/>
                  </a:lnTo>
                  <a:lnTo>
                    <a:pt x="66" y="6"/>
                  </a:lnTo>
                  <a:lnTo>
                    <a:pt x="78" y="16"/>
                  </a:lnTo>
                  <a:lnTo>
                    <a:pt x="85" y="28"/>
                  </a:lnTo>
                  <a:lnTo>
                    <a:pt x="89" y="41"/>
                  </a:lnTo>
                  <a:lnTo>
                    <a:pt x="90" y="50"/>
                  </a:lnTo>
                  <a:lnTo>
                    <a:pt x="91" y="64"/>
                  </a:lnTo>
                  <a:lnTo>
                    <a:pt x="74" y="64"/>
                  </a:lnTo>
                  <a:lnTo>
                    <a:pt x="74" y="43"/>
                  </a:lnTo>
                  <a:lnTo>
                    <a:pt x="67" y="28"/>
                  </a:lnTo>
                  <a:lnTo>
                    <a:pt x="56" y="21"/>
                  </a:lnTo>
                  <a:lnTo>
                    <a:pt x="42" y="21"/>
                  </a:lnTo>
                  <a:lnTo>
                    <a:pt x="32" y="25"/>
                  </a:lnTo>
                  <a:lnTo>
                    <a:pt x="21" y="37"/>
                  </a:lnTo>
                  <a:lnTo>
                    <a:pt x="18" y="52"/>
                  </a:lnTo>
                  <a:lnTo>
                    <a:pt x="18" y="70"/>
                  </a:lnTo>
                  <a:lnTo>
                    <a:pt x="18" y="372"/>
                  </a:lnTo>
                  <a:lnTo>
                    <a:pt x="0" y="372"/>
                  </a:lnTo>
                  <a:lnTo>
                    <a:pt x="0" y="6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630" name=""/>
            <p:cNvGrpSpPr/>
            <p:nvPr/>
          </p:nvGrpSpPr>
          <p:grpSpPr>
            <a:xfrm>
              <a:off x="7819920" y="2723400"/>
              <a:ext cx="58680" cy="46080"/>
              <a:chOff x="7819920" y="2723400"/>
              <a:chExt cx="58680" cy="46080"/>
            </a:xfrm>
          </p:grpSpPr>
          <p:sp>
            <p:nvSpPr>
              <p:cNvPr id="631" name=""/>
              <p:cNvSpPr/>
              <p:nvPr/>
            </p:nvSpPr>
            <p:spPr>
              <a:xfrm>
                <a:off x="7819920" y="2723400"/>
                <a:ext cx="43920" cy="46080"/>
              </a:xfrm>
              <a:custGeom>
                <a:avLst/>
                <a:gdLst/>
                <a:ahLst/>
                <a:rect l="l" t="t" r="r" b="b"/>
                <a:pathLst>
                  <a:path w="131" h="94">
                    <a:moveTo>
                      <a:pt x="0" y="94"/>
                    </a:moveTo>
                    <a:lnTo>
                      <a:pt x="131" y="94"/>
                    </a:lnTo>
                    <a:lnTo>
                      <a:pt x="131" y="0"/>
                    </a:lnTo>
                    <a:lnTo>
                      <a:pt x="1" y="0"/>
                    </a:lnTo>
                    <a:lnTo>
                      <a:pt x="0" y="94"/>
                    </a:lnTo>
                    <a:close/>
                  </a:path>
                </a:pathLst>
              </a:custGeom>
              <a:solidFill>
                <a:srgbClr val="009900"/>
              </a:solidFill>
              <a:ln w="3240">
                <a:solidFill>
                  <a:srgbClr val="000000"/>
                </a:solidFill>
                <a:round/>
              </a:ln>
            </p:spPr>
            <p:style>
              <a:lnRef idx="0"/>
              <a:fillRef idx="0"/>
              <a:effectRef idx="0"/>
              <a:fontRef idx="minor"/>
            </p:style>
            <p:txBody>
              <a:bodyPr lIns="90000" rIns="90000" tIns="-720" bIns="-720" anchor="t">
                <a:noAutofit/>
              </a:bodyPr>
              <a:p>
                <a:endParaRPr b="0" lang="en-US" sz="2400" strike="noStrike" u="none">
                  <a:solidFill>
                    <a:srgbClr val="ffffff"/>
                  </a:solidFill>
                  <a:effectLst/>
                  <a:uFillTx/>
                  <a:latin typeface="Times New Roman"/>
                </a:endParaRPr>
              </a:p>
            </p:txBody>
          </p:sp>
          <p:sp>
            <p:nvSpPr>
              <p:cNvPr id="632" name=""/>
              <p:cNvSpPr/>
              <p:nvPr/>
            </p:nvSpPr>
            <p:spPr>
              <a:xfrm>
                <a:off x="7863840" y="2726280"/>
                <a:ext cx="14760" cy="43200"/>
              </a:xfrm>
              <a:custGeom>
                <a:avLst/>
                <a:gdLst/>
                <a:ahLst/>
                <a:rect l="l" t="t" r="r" b="b"/>
                <a:pathLst>
                  <a:path w="42" h="93">
                    <a:moveTo>
                      <a:pt x="0" y="0"/>
                    </a:moveTo>
                    <a:lnTo>
                      <a:pt x="0" y="93"/>
                    </a:lnTo>
                    <a:lnTo>
                      <a:pt x="42" y="89"/>
                    </a:lnTo>
                    <a:lnTo>
                      <a:pt x="42" y="7"/>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3600" bIns="-3600" anchor="t">
                <a:noAutofit/>
              </a:bodyPr>
              <a:p>
                <a:endParaRPr b="0" lang="en-US" sz="2400" strike="noStrike" u="none">
                  <a:solidFill>
                    <a:srgbClr val="ffffff"/>
                  </a:solidFill>
                  <a:effectLst/>
                  <a:uFillTx/>
                  <a:latin typeface="Times New Roman"/>
                </a:endParaRPr>
              </a:p>
            </p:txBody>
          </p:sp>
        </p:grpSp>
        <p:sp>
          <p:nvSpPr>
            <p:cNvPr id="633" name=""/>
            <p:cNvSpPr/>
            <p:nvPr/>
          </p:nvSpPr>
          <p:spPr>
            <a:xfrm>
              <a:off x="8019360" y="2634840"/>
              <a:ext cx="14760" cy="94320"/>
            </a:xfrm>
            <a:custGeom>
              <a:avLst/>
              <a:gdLst/>
              <a:ahLst/>
              <a:rect l="l" t="t" r="r" b="b"/>
              <a:pathLst>
                <a:path w="46" h="192">
                  <a:moveTo>
                    <a:pt x="0" y="33"/>
                  </a:moveTo>
                  <a:lnTo>
                    <a:pt x="1" y="22"/>
                  </a:lnTo>
                  <a:lnTo>
                    <a:pt x="3" y="12"/>
                  </a:lnTo>
                  <a:lnTo>
                    <a:pt x="10" y="4"/>
                  </a:lnTo>
                  <a:lnTo>
                    <a:pt x="18" y="0"/>
                  </a:lnTo>
                  <a:lnTo>
                    <a:pt x="27" y="0"/>
                  </a:lnTo>
                  <a:lnTo>
                    <a:pt x="33" y="3"/>
                  </a:lnTo>
                  <a:lnTo>
                    <a:pt x="39" y="8"/>
                  </a:lnTo>
                  <a:lnTo>
                    <a:pt x="43" y="14"/>
                  </a:lnTo>
                  <a:lnTo>
                    <a:pt x="45" y="21"/>
                  </a:lnTo>
                  <a:lnTo>
                    <a:pt x="45" y="26"/>
                  </a:lnTo>
                  <a:lnTo>
                    <a:pt x="46" y="33"/>
                  </a:lnTo>
                  <a:lnTo>
                    <a:pt x="37" y="33"/>
                  </a:lnTo>
                  <a:lnTo>
                    <a:pt x="37" y="22"/>
                  </a:lnTo>
                  <a:lnTo>
                    <a:pt x="34" y="14"/>
                  </a:lnTo>
                  <a:lnTo>
                    <a:pt x="28" y="11"/>
                  </a:lnTo>
                  <a:lnTo>
                    <a:pt x="21" y="11"/>
                  </a:lnTo>
                  <a:lnTo>
                    <a:pt x="16" y="13"/>
                  </a:lnTo>
                  <a:lnTo>
                    <a:pt x="11" y="20"/>
                  </a:lnTo>
                  <a:lnTo>
                    <a:pt x="10" y="27"/>
                  </a:lnTo>
                  <a:lnTo>
                    <a:pt x="10" y="37"/>
                  </a:lnTo>
                  <a:lnTo>
                    <a:pt x="10" y="192"/>
                  </a:lnTo>
                  <a:lnTo>
                    <a:pt x="0" y="192"/>
                  </a:lnTo>
                  <a:lnTo>
                    <a:pt x="0" y="33"/>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634" name=""/>
            <p:cNvGrpSpPr/>
            <p:nvPr/>
          </p:nvGrpSpPr>
          <p:grpSpPr>
            <a:xfrm>
              <a:off x="7814160" y="2594160"/>
              <a:ext cx="19440" cy="171360"/>
              <a:chOff x="7814160" y="2594160"/>
              <a:chExt cx="19440" cy="171360"/>
            </a:xfrm>
          </p:grpSpPr>
          <p:grpSp>
            <p:nvGrpSpPr>
              <p:cNvPr id="635" name=""/>
              <p:cNvGrpSpPr/>
              <p:nvPr/>
            </p:nvGrpSpPr>
            <p:grpSpPr>
              <a:xfrm>
                <a:off x="7814160" y="2709000"/>
                <a:ext cx="19440" cy="56520"/>
                <a:chOff x="7814160" y="2709000"/>
                <a:chExt cx="19440" cy="56520"/>
              </a:xfrm>
            </p:grpSpPr>
            <p:sp>
              <p:nvSpPr>
                <p:cNvPr id="636" name=""/>
                <p:cNvSpPr/>
                <p:nvPr/>
              </p:nvSpPr>
              <p:spPr>
                <a:xfrm>
                  <a:off x="7814160" y="2739240"/>
                  <a:ext cx="19440" cy="23400"/>
                </a:xfrm>
                <a:prstGeom prst="rect">
                  <a:avLst/>
                </a:prstGeom>
                <a:solidFill>
                  <a:srgbClr val="009900"/>
                </a:solidFill>
                <a:ln w="3240">
                  <a:solidFill>
                    <a:srgbClr val="000000"/>
                  </a:solidFill>
                  <a:miter/>
                </a:ln>
              </p:spPr>
              <p:style>
                <a:lnRef idx="0"/>
                <a:fillRef idx="0"/>
                <a:effectRef idx="0"/>
                <a:fontRef idx="minor"/>
              </p:style>
              <p:txBody>
                <a:bodyPr lIns="90000" rIns="90000" tIns="-23400" bIns="-23400" anchor="t">
                  <a:noAutofit/>
                </a:bodyPr>
                <a:p>
                  <a:endParaRPr b="0" lang="en-US" sz="2400" strike="noStrike" u="none">
                    <a:solidFill>
                      <a:srgbClr val="ffffff"/>
                    </a:solidFill>
                    <a:effectLst/>
                    <a:uFillTx/>
                    <a:latin typeface="Times New Roman"/>
                  </a:endParaRPr>
                </a:p>
              </p:txBody>
            </p:sp>
            <p:sp>
              <p:nvSpPr>
                <p:cNvPr id="637" name=""/>
                <p:cNvSpPr/>
                <p:nvPr/>
              </p:nvSpPr>
              <p:spPr>
                <a:xfrm>
                  <a:off x="7814160" y="2735280"/>
                  <a:ext cx="19440" cy="30240"/>
                </a:xfrm>
                <a:custGeom>
                  <a:avLst/>
                  <a:gdLst/>
                  <a:ahLst/>
                  <a:rect l="l" t="t" r="r" b="b"/>
                  <a:pathLst>
                    <a:path w="57" h="59">
                      <a:moveTo>
                        <a:pt x="0" y="0"/>
                      </a:moveTo>
                      <a:lnTo>
                        <a:pt x="57" y="59"/>
                      </a:lnTo>
                      <a:lnTo>
                        <a:pt x="57" y="0"/>
                      </a:lnTo>
                      <a:lnTo>
                        <a:pt x="0" y="59"/>
                      </a:lnTo>
                    </a:path>
                  </a:pathLst>
                </a:custGeom>
                <a:solidFill>
                  <a:srgbClr val="009900"/>
                </a:solidFill>
                <a:ln w="3240">
                  <a:solidFill>
                    <a:srgbClr val="00000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638" name=""/>
                <p:cNvSpPr/>
                <p:nvPr/>
              </p:nvSpPr>
              <p:spPr>
                <a:xfrm>
                  <a:off x="7815240" y="2711880"/>
                  <a:ext cx="165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639" name=""/>
                <p:cNvSpPr/>
                <p:nvPr/>
              </p:nvSpPr>
              <p:spPr>
                <a:xfrm>
                  <a:off x="7814160" y="2709000"/>
                  <a:ext cx="19440" cy="26280"/>
                </a:xfrm>
                <a:custGeom>
                  <a:avLst/>
                  <a:gdLst/>
                  <a:ahLst/>
                  <a:rect l="l" t="t" r="r" b="b"/>
                  <a:pathLst>
                    <a:path w="57" h="60">
                      <a:moveTo>
                        <a:pt x="0" y="0"/>
                      </a:moveTo>
                      <a:lnTo>
                        <a:pt x="57" y="60"/>
                      </a:lnTo>
                      <a:lnTo>
                        <a:pt x="57" y="0"/>
                      </a:lnTo>
                      <a:lnTo>
                        <a:pt x="0" y="60"/>
                      </a:lnTo>
                    </a:path>
                  </a:pathLst>
                </a:custGeom>
                <a:solidFill>
                  <a:srgbClr val="009900"/>
                </a:solidFill>
                <a:ln w="3240">
                  <a:solidFill>
                    <a:srgbClr val="000000"/>
                  </a:solidFill>
                  <a:round/>
                </a:ln>
              </p:spPr>
              <p:style>
                <a:lnRef idx="0"/>
                <a:fillRef idx="0"/>
                <a:effectRef idx="0"/>
                <a:fontRef idx="minor"/>
              </p:style>
              <p:txBody>
                <a:bodyPr lIns="90000" rIns="90000" tIns="-20520" bIns="-20520" anchor="t">
                  <a:noAutofit/>
                </a:bodyPr>
                <a:p>
                  <a:endParaRPr b="0" lang="en-US" sz="2400" strike="noStrike" u="none">
                    <a:solidFill>
                      <a:srgbClr val="ffffff"/>
                    </a:solidFill>
                    <a:effectLst/>
                    <a:uFillTx/>
                    <a:latin typeface="Times New Roman"/>
                  </a:endParaRPr>
                </a:p>
              </p:txBody>
            </p:sp>
          </p:grpSp>
          <p:grpSp>
            <p:nvGrpSpPr>
              <p:cNvPr id="640" name=""/>
              <p:cNvGrpSpPr/>
              <p:nvPr/>
            </p:nvGrpSpPr>
            <p:grpSpPr>
              <a:xfrm>
                <a:off x="7814160" y="2651400"/>
                <a:ext cx="19440" cy="56520"/>
                <a:chOff x="7814160" y="2651400"/>
                <a:chExt cx="19440" cy="56520"/>
              </a:xfrm>
            </p:grpSpPr>
            <p:sp>
              <p:nvSpPr>
                <p:cNvPr id="641" name=""/>
                <p:cNvSpPr/>
                <p:nvPr/>
              </p:nvSpPr>
              <p:spPr>
                <a:xfrm>
                  <a:off x="7814160" y="2681640"/>
                  <a:ext cx="19440" cy="23400"/>
                </a:xfrm>
                <a:prstGeom prst="rect">
                  <a:avLst/>
                </a:prstGeom>
                <a:solidFill>
                  <a:srgbClr val="009900"/>
                </a:solidFill>
                <a:ln w="3240">
                  <a:solidFill>
                    <a:srgbClr val="000000"/>
                  </a:solidFill>
                  <a:miter/>
                </a:ln>
              </p:spPr>
              <p:style>
                <a:lnRef idx="0"/>
                <a:fillRef idx="0"/>
                <a:effectRef idx="0"/>
                <a:fontRef idx="minor"/>
              </p:style>
              <p:txBody>
                <a:bodyPr lIns="90000" rIns="90000" tIns="-23400" bIns="-23400" anchor="t">
                  <a:noAutofit/>
                </a:bodyPr>
                <a:p>
                  <a:endParaRPr b="0" lang="en-US" sz="2400" strike="noStrike" u="none">
                    <a:solidFill>
                      <a:srgbClr val="ffffff"/>
                    </a:solidFill>
                    <a:effectLst/>
                    <a:uFillTx/>
                    <a:latin typeface="Times New Roman"/>
                  </a:endParaRPr>
                </a:p>
              </p:txBody>
            </p:sp>
            <p:sp>
              <p:nvSpPr>
                <p:cNvPr id="642" name=""/>
                <p:cNvSpPr/>
                <p:nvPr/>
              </p:nvSpPr>
              <p:spPr>
                <a:xfrm>
                  <a:off x="7814160" y="2677680"/>
                  <a:ext cx="19440" cy="30240"/>
                </a:xfrm>
                <a:custGeom>
                  <a:avLst/>
                  <a:gdLst/>
                  <a:ahLst/>
                  <a:rect l="l" t="t" r="r" b="b"/>
                  <a:pathLst>
                    <a:path w="57" h="60">
                      <a:moveTo>
                        <a:pt x="0" y="0"/>
                      </a:moveTo>
                      <a:lnTo>
                        <a:pt x="57" y="60"/>
                      </a:lnTo>
                      <a:lnTo>
                        <a:pt x="57" y="0"/>
                      </a:lnTo>
                      <a:lnTo>
                        <a:pt x="0" y="60"/>
                      </a:lnTo>
                    </a:path>
                  </a:pathLst>
                </a:custGeom>
                <a:solidFill>
                  <a:srgbClr val="009900"/>
                </a:solidFill>
                <a:ln w="3240">
                  <a:solidFill>
                    <a:srgbClr val="00000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643" name=""/>
                <p:cNvSpPr/>
                <p:nvPr/>
              </p:nvSpPr>
              <p:spPr>
                <a:xfrm>
                  <a:off x="7815240" y="2654280"/>
                  <a:ext cx="165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644" name=""/>
                <p:cNvSpPr/>
                <p:nvPr/>
              </p:nvSpPr>
              <p:spPr>
                <a:xfrm>
                  <a:off x="7814160" y="2651400"/>
                  <a:ext cx="19440" cy="26280"/>
                </a:xfrm>
                <a:custGeom>
                  <a:avLst/>
                  <a:gdLst/>
                  <a:ahLst/>
                  <a:rect l="l" t="t" r="r" b="b"/>
                  <a:pathLst>
                    <a:path w="57" h="59">
                      <a:moveTo>
                        <a:pt x="0" y="0"/>
                      </a:moveTo>
                      <a:lnTo>
                        <a:pt x="57" y="59"/>
                      </a:lnTo>
                      <a:lnTo>
                        <a:pt x="57" y="0"/>
                      </a:lnTo>
                      <a:lnTo>
                        <a:pt x="0" y="59"/>
                      </a:lnTo>
                    </a:path>
                  </a:pathLst>
                </a:custGeom>
                <a:solidFill>
                  <a:srgbClr val="009900"/>
                </a:solidFill>
                <a:ln w="3240">
                  <a:solidFill>
                    <a:srgbClr val="000000"/>
                  </a:solidFill>
                  <a:round/>
                </a:ln>
              </p:spPr>
              <p:style>
                <a:lnRef idx="0"/>
                <a:fillRef idx="0"/>
                <a:effectRef idx="0"/>
                <a:fontRef idx="minor"/>
              </p:style>
              <p:txBody>
                <a:bodyPr lIns="90000" rIns="90000" tIns="-20520" bIns="-20520" anchor="t">
                  <a:noAutofit/>
                </a:bodyPr>
                <a:p>
                  <a:endParaRPr b="0" lang="en-US" sz="2400" strike="noStrike" u="none">
                    <a:solidFill>
                      <a:srgbClr val="ffffff"/>
                    </a:solidFill>
                    <a:effectLst/>
                    <a:uFillTx/>
                    <a:latin typeface="Times New Roman"/>
                  </a:endParaRPr>
                </a:p>
              </p:txBody>
            </p:sp>
          </p:grpSp>
          <p:grpSp>
            <p:nvGrpSpPr>
              <p:cNvPr id="645" name=""/>
              <p:cNvGrpSpPr/>
              <p:nvPr/>
            </p:nvGrpSpPr>
            <p:grpSpPr>
              <a:xfrm>
                <a:off x="7814160" y="2594160"/>
                <a:ext cx="19440" cy="56520"/>
                <a:chOff x="7814160" y="2594160"/>
                <a:chExt cx="19440" cy="56520"/>
              </a:xfrm>
            </p:grpSpPr>
            <p:sp>
              <p:nvSpPr>
                <p:cNvPr id="646" name=""/>
                <p:cNvSpPr/>
                <p:nvPr/>
              </p:nvSpPr>
              <p:spPr>
                <a:xfrm>
                  <a:off x="7814160" y="2624400"/>
                  <a:ext cx="19440" cy="23400"/>
                </a:xfrm>
                <a:prstGeom prst="rect">
                  <a:avLst/>
                </a:prstGeom>
                <a:solidFill>
                  <a:srgbClr val="009900"/>
                </a:solidFill>
                <a:ln w="3240">
                  <a:solidFill>
                    <a:srgbClr val="000000"/>
                  </a:solidFill>
                  <a:miter/>
                </a:ln>
              </p:spPr>
              <p:style>
                <a:lnRef idx="0"/>
                <a:fillRef idx="0"/>
                <a:effectRef idx="0"/>
                <a:fontRef idx="minor"/>
              </p:style>
              <p:txBody>
                <a:bodyPr lIns="90000" rIns="90000" tIns="-23400" bIns="-23400" anchor="t">
                  <a:noAutofit/>
                </a:bodyPr>
                <a:p>
                  <a:endParaRPr b="0" lang="en-US" sz="2400" strike="noStrike" u="none">
                    <a:solidFill>
                      <a:srgbClr val="ffffff"/>
                    </a:solidFill>
                    <a:effectLst/>
                    <a:uFillTx/>
                    <a:latin typeface="Times New Roman"/>
                  </a:endParaRPr>
                </a:p>
              </p:txBody>
            </p:sp>
            <p:sp>
              <p:nvSpPr>
                <p:cNvPr id="647" name=""/>
                <p:cNvSpPr/>
                <p:nvPr/>
              </p:nvSpPr>
              <p:spPr>
                <a:xfrm>
                  <a:off x="7814160" y="2620440"/>
                  <a:ext cx="19440" cy="30240"/>
                </a:xfrm>
                <a:custGeom>
                  <a:avLst/>
                  <a:gdLst/>
                  <a:ahLst/>
                  <a:rect l="l" t="t" r="r" b="b"/>
                  <a:pathLst>
                    <a:path w="57" h="60">
                      <a:moveTo>
                        <a:pt x="0" y="0"/>
                      </a:moveTo>
                      <a:lnTo>
                        <a:pt x="57" y="60"/>
                      </a:lnTo>
                      <a:lnTo>
                        <a:pt x="57" y="0"/>
                      </a:lnTo>
                      <a:lnTo>
                        <a:pt x="0" y="60"/>
                      </a:lnTo>
                    </a:path>
                  </a:pathLst>
                </a:custGeom>
                <a:solidFill>
                  <a:srgbClr val="009900"/>
                </a:solidFill>
                <a:ln w="3240">
                  <a:solidFill>
                    <a:srgbClr val="00000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648" name=""/>
                <p:cNvSpPr/>
                <p:nvPr/>
              </p:nvSpPr>
              <p:spPr>
                <a:xfrm>
                  <a:off x="7815240" y="2597040"/>
                  <a:ext cx="165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649" name=""/>
                <p:cNvSpPr/>
                <p:nvPr/>
              </p:nvSpPr>
              <p:spPr>
                <a:xfrm>
                  <a:off x="7814160" y="2594160"/>
                  <a:ext cx="19440" cy="26280"/>
                </a:xfrm>
                <a:custGeom>
                  <a:avLst/>
                  <a:gdLst/>
                  <a:ahLst/>
                  <a:rect l="l" t="t" r="r" b="b"/>
                  <a:pathLst>
                    <a:path w="57" h="59">
                      <a:moveTo>
                        <a:pt x="0" y="0"/>
                      </a:moveTo>
                      <a:lnTo>
                        <a:pt x="57" y="59"/>
                      </a:lnTo>
                      <a:lnTo>
                        <a:pt x="57" y="0"/>
                      </a:lnTo>
                      <a:lnTo>
                        <a:pt x="0" y="59"/>
                      </a:lnTo>
                    </a:path>
                  </a:pathLst>
                </a:custGeom>
                <a:solidFill>
                  <a:srgbClr val="009900"/>
                </a:solidFill>
                <a:ln w="3240">
                  <a:solidFill>
                    <a:srgbClr val="000000"/>
                  </a:solidFill>
                  <a:round/>
                </a:ln>
              </p:spPr>
              <p:style>
                <a:lnRef idx="0"/>
                <a:fillRef idx="0"/>
                <a:effectRef idx="0"/>
                <a:fontRef idx="minor"/>
              </p:style>
              <p:txBody>
                <a:bodyPr lIns="90000" rIns="90000" tIns="-20520" bIns="-20520" anchor="t">
                  <a:noAutofit/>
                </a:bodyPr>
                <a:p>
                  <a:endParaRPr b="0" lang="en-US" sz="2400" strike="noStrike" u="none">
                    <a:solidFill>
                      <a:srgbClr val="ffffff"/>
                    </a:solidFill>
                    <a:effectLst/>
                    <a:uFillTx/>
                    <a:latin typeface="Times New Roman"/>
                  </a:endParaRPr>
                </a:p>
              </p:txBody>
            </p:sp>
          </p:grpSp>
        </p:grpSp>
        <p:sp>
          <p:nvSpPr>
            <p:cNvPr id="650" name=""/>
            <p:cNvSpPr/>
            <p:nvPr/>
          </p:nvSpPr>
          <p:spPr>
            <a:xfrm>
              <a:off x="7047720" y="2465640"/>
              <a:ext cx="691200" cy="212760"/>
            </a:xfrm>
            <a:custGeom>
              <a:avLst/>
              <a:gdLst/>
              <a:ahLst/>
              <a:rect l="l" t="t" r="r" b="b"/>
              <a:pathLst>
                <a:path w="1997" h="441">
                  <a:moveTo>
                    <a:pt x="1997" y="0"/>
                  </a:moveTo>
                  <a:lnTo>
                    <a:pt x="1997" y="84"/>
                  </a:lnTo>
                  <a:lnTo>
                    <a:pt x="1218" y="150"/>
                  </a:lnTo>
                  <a:lnTo>
                    <a:pt x="1035" y="418"/>
                  </a:lnTo>
                  <a:lnTo>
                    <a:pt x="0" y="441"/>
                  </a:lnTo>
                  <a:lnTo>
                    <a:pt x="0" y="389"/>
                  </a:lnTo>
                  <a:lnTo>
                    <a:pt x="970" y="351"/>
                  </a:lnTo>
                  <a:lnTo>
                    <a:pt x="1174" y="76"/>
                  </a:lnTo>
                  <a:lnTo>
                    <a:pt x="1997"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651" name=""/>
            <p:cNvGrpSpPr/>
            <p:nvPr/>
          </p:nvGrpSpPr>
          <p:grpSpPr>
            <a:xfrm>
              <a:off x="7546680" y="2394360"/>
              <a:ext cx="77040" cy="117360"/>
              <a:chOff x="7546680" y="2394360"/>
              <a:chExt cx="77040" cy="117360"/>
            </a:xfrm>
          </p:grpSpPr>
          <p:sp>
            <p:nvSpPr>
              <p:cNvPr id="652" name=""/>
              <p:cNvSpPr/>
              <p:nvPr/>
            </p:nvSpPr>
            <p:spPr>
              <a:xfrm>
                <a:off x="7571160" y="2394360"/>
                <a:ext cx="52560" cy="117360"/>
              </a:xfrm>
              <a:custGeom>
                <a:avLst/>
                <a:gdLst/>
                <a:ahLst/>
                <a:rect l="l" t="t" r="r" b="b"/>
                <a:pathLst>
                  <a:path w="153" h="243">
                    <a:moveTo>
                      <a:pt x="79" y="0"/>
                    </a:moveTo>
                    <a:lnTo>
                      <a:pt x="153" y="34"/>
                    </a:lnTo>
                    <a:lnTo>
                      <a:pt x="153" y="105"/>
                    </a:lnTo>
                    <a:lnTo>
                      <a:pt x="87" y="109"/>
                    </a:lnTo>
                    <a:lnTo>
                      <a:pt x="51" y="229"/>
                    </a:lnTo>
                    <a:lnTo>
                      <a:pt x="0" y="243"/>
                    </a:lnTo>
                    <a:lnTo>
                      <a:pt x="79"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53" name=""/>
              <p:cNvSpPr/>
              <p:nvPr/>
            </p:nvSpPr>
            <p:spPr>
              <a:xfrm>
                <a:off x="7546680" y="2394360"/>
                <a:ext cx="52200" cy="117360"/>
              </a:xfrm>
              <a:custGeom>
                <a:avLst/>
                <a:gdLst/>
                <a:ahLst/>
                <a:rect l="l" t="t" r="r" b="b"/>
                <a:pathLst>
                  <a:path w="154" h="248">
                    <a:moveTo>
                      <a:pt x="81" y="22"/>
                    </a:moveTo>
                    <a:lnTo>
                      <a:pt x="154" y="0"/>
                    </a:lnTo>
                    <a:lnTo>
                      <a:pt x="73" y="243"/>
                    </a:lnTo>
                    <a:lnTo>
                      <a:pt x="0" y="248"/>
                    </a:lnTo>
                    <a:lnTo>
                      <a:pt x="81" y="2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654" name=""/>
            <p:cNvGrpSpPr/>
            <p:nvPr/>
          </p:nvGrpSpPr>
          <p:grpSpPr>
            <a:xfrm>
              <a:off x="7657560" y="2360520"/>
              <a:ext cx="88200" cy="134280"/>
              <a:chOff x="7657560" y="2360520"/>
              <a:chExt cx="88200" cy="134280"/>
            </a:xfrm>
          </p:grpSpPr>
          <p:sp>
            <p:nvSpPr>
              <p:cNvPr id="655" name=""/>
              <p:cNvSpPr/>
              <p:nvPr/>
            </p:nvSpPr>
            <p:spPr>
              <a:xfrm>
                <a:off x="7657560" y="2360520"/>
                <a:ext cx="63720" cy="134280"/>
              </a:xfrm>
              <a:custGeom>
                <a:avLst/>
                <a:gdLst/>
                <a:ahLst/>
                <a:rect l="l" t="t" r="r" b="b"/>
                <a:pathLst>
                  <a:path w="181" h="284">
                    <a:moveTo>
                      <a:pt x="98" y="15"/>
                    </a:moveTo>
                    <a:lnTo>
                      <a:pt x="181" y="0"/>
                    </a:lnTo>
                    <a:lnTo>
                      <a:pt x="93" y="278"/>
                    </a:lnTo>
                    <a:lnTo>
                      <a:pt x="0" y="284"/>
                    </a:lnTo>
                    <a:lnTo>
                      <a:pt x="98" y="15"/>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56" name=""/>
              <p:cNvSpPr/>
              <p:nvPr/>
            </p:nvSpPr>
            <p:spPr>
              <a:xfrm>
                <a:off x="7689240" y="2360520"/>
                <a:ext cx="56520" cy="131400"/>
              </a:xfrm>
              <a:custGeom>
                <a:avLst/>
                <a:gdLst/>
                <a:ahLst/>
                <a:rect l="l" t="t" r="r" b="b"/>
                <a:pathLst>
                  <a:path w="165" h="274">
                    <a:moveTo>
                      <a:pt x="89" y="0"/>
                    </a:moveTo>
                    <a:lnTo>
                      <a:pt x="0" y="274"/>
                    </a:lnTo>
                    <a:lnTo>
                      <a:pt x="57" y="248"/>
                    </a:lnTo>
                    <a:lnTo>
                      <a:pt x="93" y="129"/>
                    </a:lnTo>
                    <a:lnTo>
                      <a:pt x="165" y="122"/>
                    </a:lnTo>
                    <a:lnTo>
                      <a:pt x="165" y="47"/>
                    </a:lnTo>
                    <a:lnTo>
                      <a:pt x="89"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657" name=""/>
            <p:cNvGrpSpPr/>
            <p:nvPr/>
          </p:nvGrpSpPr>
          <p:grpSpPr>
            <a:xfrm>
              <a:off x="7742160" y="2719440"/>
              <a:ext cx="83880" cy="63720"/>
              <a:chOff x="7742160" y="2719440"/>
              <a:chExt cx="83880" cy="63720"/>
            </a:xfrm>
          </p:grpSpPr>
          <p:sp>
            <p:nvSpPr>
              <p:cNvPr id="658" name=""/>
              <p:cNvSpPr/>
              <p:nvPr/>
            </p:nvSpPr>
            <p:spPr>
              <a:xfrm>
                <a:off x="7742160" y="2723040"/>
                <a:ext cx="60480" cy="56880"/>
              </a:xfrm>
              <a:prstGeom prst="rect">
                <a:avLst/>
              </a:prstGeom>
              <a:solidFill>
                <a:srgbClr val="009900"/>
              </a:solidFill>
              <a:ln w="3240">
                <a:solidFill>
                  <a:srgbClr val="000000"/>
                </a:solidFill>
                <a:miter/>
              </a:ln>
            </p:spPr>
            <p:style>
              <a:lnRef idx="0"/>
              <a:fillRef idx="0"/>
              <a:effectRef idx="0"/>
              <a:fontRef idx="minor"/>
            </p:style>
            <p:txBody>
              <a:bodyPr lIns="90000" rIns="90000" tIns="10080" bIns="10080" anchor="t">
                <a:noAutofit/>
              </a:bodyPr>
              <a:p>
                <a:endParaRPr b="0" lang="en-US" sz="2400" strike="noStrike" u="none">
                  <a:solidFill>
                    <a:srgbClr val="ffffff"/>
                  </a:solidFill>
                  <a:effectLst/>
                  <a:uFillTx/>
                  <a:latin typeface="Times New Roman"/>
                </a:endParaRPr>
              </a:p>
            </p:txBody>
          </p:sp>
          <p:sp>
            <p:nvSpPr>
              <p:cNvPr id="659" name=""/>
              <p:cNvSpPr/>
              <p:nvPr/>
            </p:nvSpPr>
            <p:spPr>
              <a:xfrm>
                <a:off x="7804080" y="2719440"/>
                <a:ext cx="21960" cy="63720"/>
              </a:xfrm>
              <a:custGeom>
                <a:avLst/>
                <a:gdLst/>
                <a:ahLst/>
                <a:rect l="l" t="t" r="r" b="b"/>
                <a:pathLst>
                  <a:path w="60" h="132">
                    <a:moveTo>
                      <a:pt x="0" y="0"/>
                    </a:moveTo>
                    <a:lnTo>
                      <a:pt x="0" y="132"/>
                    </a:lnTo>
                    <a:lnTo>
                      <a:pt x="60" y="126"/>
                    </a:lnTo>
                    <a:lnTo>
                      <a:pt x="60" y="11"/>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6920" bIns="16920" anchor="t">
                <a:noAutofit/>
              </a:bodyPr>
              <a:p>
                <a:endParaRPr b="0" lang="en-US" sz="2400" strike="noStrike" u="none">
                  <a:solidFill>
                    <a:srgbClr val="ffffff"/>
                  </a:solidFill>
                  <a:effectLst/>
                  <a:uFillTx/>
                  <a:latin typeface="Times New Roman"/>
                </a:endParaRPr>
              </a:p>
            </p:txBody>
          </p:sp>
        </p:grpSp>
        <p:grpSp>
          <p:nvGrpSpPr>
            <p:cNvPr id="660" name=""/>
            <p:cNvGrpSpPr/>
            <p:nvPr/>
          </p:nvGrpSpPr>
          <p:grpSpPr>
            <a:xfrm>
              <a:off x="7466400" y="2543400"/>
              <a:ext cx="216720" cy="232920"/>
              <a:chOff x="7466400" y="2543400"/>
              <a:chExt cx="216720" cy="232920"/>
            </a:xfrm>
          </p:grpSpPr>
          <p:sp>
            <p:nvSpPr>
              <p:cNvPr id="661" name=""/>
              <p:cNvSpPr/>
              <p:nvPr/>
            </p:nvSpPr>
            <p:spPr>
              <a:xfrm>
                <a:off x="7467840" y="2550240"/>
                <a:ext cx="100440" cy="16560"/>
              </a:xfrm>
              <a:custGeom>
                <a:avLst/>
                <a:gdLst/>
                <a:ahLst/>
                <a:rect l="l" t="t" r="r" b="b"/>
                <a:pathLst>
                  <a:path w="291" h="34">
                    <a:moveTo>
                      <a:pt x="0" y="16"/>
                    </a:moveTo>
                    <a:lnTo>
                      <a:pt x="262" y="0"/>
                    </a:lnTo>
                    <a:lnTo>
                      <a:pt x="291" y="26"/>
                    </a:lnTo>
                    <a:lnTo>
                      <a:pt x="25" y="34"/>
                    </a:lnTo>
                    <a:lnTo>
                      <a:pt x="0" y="16"/>
                    </a:lnTo>
                    <a:close/>
                  </a:path>
                </a:pathLst>
              </a:custGeom>
              <a:solidFill>
                <a:srgbClr val="009900"/>
              </a:solidFill>
              <a:ln w="3240">
                <a:solidFill>
                  <a:srgbClr val="000000"/>
                </a:solidFill>
                <a:round/>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sp>
            <p:nvSpPr>
              <p:cNvPr id="662" name=""/>
              <p:cNvSpPr/>
              <p:nvPr/>
            </p:nvSpPr>
            <p:spPr>
              <a:xfrm>
                <a:off x="7466400" y="2557080"/>
                <a:ext cx="10800" cy="212400"/>
              </a:xfrm>
              <a:custGeom>
                <a:avLst/>
                <a:gdLst/>
                <a:ahLst/>
                <a:rect l="l" t="t" r="r" b="b"/>
                <a:pathLst>
                  <a:path w="29" h="439">
                    <a:moveTo>
                      <a:pt x="0" y="439"/>
                    </a:moveTo>
                    <a:lnTo>
                      <a:pt x="0" y="0"/>
                    </a:lnTo>
                    <a:lnTo>
                      <a:pt x="29" y="22"/>
                    </a:lnTo>
                    <a:lnTo>
                      <a:pt x="29" y="439"/>
                    </a:lnTo>
                    <a:lnTo>
                      <a:pt x="0" y="439"/>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63" name=""/>
              <p:cNvSpPr/>
              <p:nvPr/>
            </p:nvSpPr>
            <p:spPr>
              <a:xfrm>
                <a:off x="7557480" y="2550240"/>
                <a:ext cx="9720" cy="223200"/>
              </a:xfrm>
              <a:custGeom>
                <a:avLst/>
                <a:gdLst/>
                <a:ahLst/>
                <a:rect l="l" t="t" r="r" b="b"/>
                <a:pathLst>
                  <a:path w="28" h="462">
                    <a:moveTo>
                      <a:pt x="0" y="462"/>
                    </a:moveTo>
                    <a:lnTo>
                      <a:pt x="0" y="0"/>
                    </a:lnTo>
                    <a:lnTo>
                      <a:pt x="28" y="25"/>
                    </a:lnTo>
                    <a:lnTo>
                      <a:pt x="28" y="462"/>
                    </a:lnTo>
                    <a:lnTo>
                      <a:pt x="0" y="46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64" name=""/>
              <p:cNvSpPr/>
              <p:nvPr/>
            </p:nvSpPr>
            <p:spPr>
              <a:xfrm>
                <a:off x="7557480" y="2543400"/>
                <a:ext cx="125640" cy="19800"/>
              </a:xfrm>
              <a:custGeom>
                <a:avLst/>
                <a:gdLst/>
                <a:ahLst/>
                <a:rect l="l" t="t" r="r" b="b"/>
                <a:pathLst>
                  <a:path w="363" h="41">
                    <a:moveTo>
                      <a:pt x="0" y="15"/>
                    </a:moveTo>
                    <a:lnTo>
                      <a:pt x="316" y="0"/>
                    </a:lnTo>
                    <a:lnTo>
                      <a:pt x="363" y="26"/>
                    </a:lnTo>
                    <a:lnTo>
                      <a:pt x="32" y="41"/>
                    </a:lnTo>
                    <a:lnTo>
                      <a:pt x="0" y="15"/>
                    </a:lnTo>
                    <a:close/>
                  </a:path>
                </a:pathLst>
              </a:custGeom>
              <a:solidFill>
                <a:srgbClr val="009900"/>
              </a:solidFill>
              <a:ln w="3240">
                <a:solidFill>
                  <a:srgbClr val="000000"/>
                </a:solidFill>
                <a:round/>
              </a:ln>
            </p:spPr>
            <p:style>
              <a:lnRef idx="0"/>
              <a:fillRef idx="0"/>
              <a:effectRef idx="0"/>
              <a:fontRef idx="minor"/>
            </p:style>
            <p:txBody>
              <a:bodyPr lIns="90000" rIns="90000" tIns="-27000" bIns="-27000" anchor="t">
                <a:noAutofit/>
              </a:bodyPr>
              <a:p>
                <a:endParaRPr b="0" lang="en-US" sz="2400" strike="noStrike" u="none">
                  <a:solidFill>
                    <a:srgbClr val="ffffff"/>
                  </a:solidFill>
                  <a:effectLst/>
                  <a:uFillTx/>
                  <a:latin typeface="Times New Roman"/>
                </a:endParaRPr>
              </a:p>
            </p:txBody>
          </p:sp>
          <p:sp>
            <p:nvSpPr>
              <p:cNvPr id="665" name=""/>
              <p:cNvSpPr/>
              <p:nvPr/>
            </p:nvSpPr>
            <p:spPr>
              <a:xfrm>
                <a:off x="7671240" y="2543400"/>
                <a:ext cx="11880" cy="232920"/>
              </a:xfrm>
              <a:custGeom>
                <a:avLst/>
                <a:gdLst/>
                <a:ahLst/>
                <a:rect l="l" t="t" r="r" b="b"/>
                <a:pathLst>
                  <a:path w="36" h="480">
                    <a:moveTo>
                      <a:pt x="0" y="480"/>
                    </a:moveTo>
                    <a:lnTo>
                      <a:pt x="0" y="0"/>
                    </a:lnTo>
                    <a:lnTo>
                      <a:pt x="36" y="26"/>
                    </a:lnTo>
                    <a:lnTo>
                      <a:pt x="36" y="480"/>
                    </a:lnTo>
                    <a:lnTo>
                      <a:pt x="0" y="48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666" name=""/>
            <p:cNvGrpSpPr/>
            <p:nvPr/>
          </p:nvGrpSpPr>
          <p:grpSpPr>
            <a:xfrm>
              <a:off x="7060320" y="2712600"/>
              <a:ext cx="281880" cy="50760"/>
              <a:chOff x="7060320" y="2712600"/>
              <a:chExt cx="281880" cy="50760"/>
            </a:xfrm>
          </p:grpSpPr>
          <p:grpSp>
            <p:nvGrpSpPr>
              <p:cNvPr id="667" name=""/>
              <p:cNvGrpSpPr/>
              <p:nvPr/>
            </p:nvGrpSpPr>
            <p:grpSpPr>
              <a:xfrm>
                <a:off x="7060320" y="2716200"/>
                <a:ext cx="140760" cy="45720"/>
                <a:chOff x="7060320" y="2716200"/>
                <a:chExt cx="140760" cy="45720"/>
              </a:xfrm>
            </p:grpSpPr>
            <p:grpSp>
              <p:nvGrpSpPr>
                <p:cNvPr id="668" name=""/>
                <p:cNvGrpSpPr/>
                <p:nvPr/>
              </p:nvGrpSpPr>
              <p:grpSpPr>
                <a:xfrm>
                  <a:off x="7060320" y="2716200"/>
                  <a:ext cx="36000" cy="45720"/>
                  <a:chOff x="7060320" y="2716200"/>
                  <a:chExt cx="36000" cy="45720"/>
                </a:xfrm>
              </p:grpSpPr>
              <p:sp>
                <p:nvSpPr>
                  <p:cNvPr id="669" name=""/>
                  <p:cNvSpPr/>
                  <p:nvPr/>
                </p:nvSpPr>
                <p:spPr>
                  <a:xfrm>
                    <a:off x="7061400" y="271908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670" name=""/>
                  <p:cNvSpPr/>
                  <p:nvPr/>
                </p:nvSpPr>
                <p:spPr>
                  <a:xfrm>
                    <a:off x="7060320" y="2716200"/>
                    <a:ext cx="36000" cy="45720"/>
                  </a:xfrm>
                  <a:custGeom>
                    <a:avLst/>
                    <a:gdLst/>
                    <a:ahLst/>
                    <a:rect l="l" t="t" r="r" b="b"/>
                    <a:pathLst>
                      <a:path w="100" h="104">
                        <a:moveTo>
                          <a:pt x="0" y="0"/>
                        </a:moveTo>
                        <a:lnTo>
                          <a:pt x="100" y="104"/>
                        </a:lnTo>
                        <a:lnTo>
                          <a:pt x="100"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671" name=""/>
                <p:cNvGrpSpPr/>
                <p:nvPr/>
              </p:nvGrpSpPr>
              <p:grpSpPr>
                <a:xfrm>
                  <a:off x="7096320" y="2716200"/>
                  <a:ext cx="34200" cy="45720"/>
                  <a:chOff x="7096320" y="2716200"/>
                  <a:chExt cx="34200" cy="45720"/>
                </a:xfrm>
              </p:grpSpPr>
              <p:sp>
                <p:nvSpPr>
                  <p:cNvPr id="672" name=""/>
                  <p:cNvSpPr/>
                  <p:nvPr/>
                </p:nvSpPr>
                <p:spPr>
                  <a:xfrm>
                    <a:off x="7097400" y="2719080"/>
                    <a:ext cx="3168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673" name=""/>
                  <p:cNvSpPr/>
                  <p:nvPr/>
                </p:nvSpPr>
                <p:spPr>
                  <a:xfrm>
                    <a:off x="7096320" y="2716200"/>
                    <a:ext cx="342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674" name=""/>
                <p:cNvGrpSpPr/>
                <p:nvPr/>
              </p:nvGrpSpPr>
              <p:grpSpPr>
                <a:xfrm>
                  <a:off x="7130880" y="2716200"/>
                  <a:ext cx="36000" cy="45720"/>
                  <a:chOff x="7130880" y="2716200"/>
                  <a:chExt cx="36000" cy="45720"/>
                </a:xfrm>
              </p:grpSpPr>
              <p:sp>
                <p:nvSpPr>
                  <p:cNvPr id="675" name=""/>
                  <p:cNvSpPr/>
                  <p:nvPr/>
                </p:nvSpPr>
                <p:spPr>
                  <a:xfrm>
                    <a:off x="7131960" y="271908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676" name=""/>
                  <p:cNvSpPr/>
                  <p:nvPr/>
                </p:nvSpPr>
                <p:spPr>
                  <a:xfrm>
                    <a:off x="7130880" y="2716200"/>
                    <a:ext cx="360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677" name=""/>
                <p:cNvGrpSpPr/>
                <p:nvPr/>
              </p:nvGrpSpPr>
              <p:grpSpPr>
                <a:xfrm>
                  <a:off x="7166880" y="2716200"/>
                  <a:ext cx="34200" cy="45720"/>
                  <a:chOff x="7166880" y="2716200"/>
                  <a:chExt cx="34200" cy="45720"/>
                </a:xfrm>
              </p:grpSpPr>
              <p:sp>
                <p:nvSpPr>
                  <p:cNvPr id="678" name=""/>
                  <p:cNvSpPr/>
                  <p:nvPr/>
                </p:nvSpPr>
                <p:spPr>
                  <a:xfrm>
                    <a:off x="7167960" y="2719080"/>
                    <a:ext cx="313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679" name=""/>
                  <p:cNvSpPr/>
                  <p:nvPr/>
                </p:nvSpPr>
                <p:spPr>
                  <a:xfrm>
                    <a:off x="7166880" y="2716200"/>
                    <a:ext cx="342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grpSp>
            <p:nvGrpSpPr>
              <p:cNvPr id="680" name=""/>
              <p:cNvGrpSpPr/>
              <p:nvPr/>
            </p:nvGrpSpPr>
            <p:grpSpPr>
              <a:xfrm>
                <a:off x="7201440" y="2716200"/>
                <a:ext cx="140760" cy="45720"/>
                <a:chOff x="7201440" y="2716200"/>
                <a:chExt cx="140760" cy="45720"/>
              </a:xfrm>
            </p:grpSpPr>
            <p:grpSp>
              <p:nvGrpSpPr>
                <p:cNvPr id="681" name=""/>
                <p:cNvGrpSpPr/>
                <p:nvPr/>
              </p:nvGrpSpPr>
              <p:grpSpPr>
                <a:xfrm>
                  <a:off x="7201440" y="2716200"/>
                  <a:ext cx="36000" cy="45720"/>
                  <a:chOff x="7201440" y="2716200"/>
                  <a:chExt cx="36000" cy="45720"/>
                </a:xfrm>
              </p:grpSpPr>
              <p:sp>
                <p:nvSpPr>
                  <p:cNvPr id="682" name=""/>
                  <p:cNvSpPr/>
                  <p:nvPr/>
                </p:nvSpPr>
                <p:spPr>
                  <a:xfrm>
                    <a:off x="7202520" y="271908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683" name=""/>
                  <p:cNvSpPr/>
                  <p:nvPr/>
                </p:nvSpPr>
                <p:spPr>
                  <a:xfrm>
                    <a:off x="7201440" y="2716200"/>
                    <a:ext cx="360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684" name=""/>
                <p:cNvGrpSpPr/>
                <p:nvPr/>
              </p:nvGrpSpPr>
              <p:grpSpPr>
                <a:xfrm>
                  <a:off x="7237440" y="2716200"/>
                  <a:ext cx="34200" cy="45720"/>
                  <a:chOff x="7237440" y="2716200"/>
                  <a:chExt cx="34200" cy="45720"/>
                </a:xfrm>
              </p:grpSpPr>
              <p:sp>
                <p:nvSpPr>
                  <p:cNvPr id="685" name=""/>
                  <p:cNvSpPr/>
                  <p:nvPr/>
                </p:nvSpPr>
                <p:spPr>
                  <a:xfrm>
                    <a:off x="7238520" y="2719080"/>
                    <a:ext cx="313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686" name=""/>
                  <p:cNvSpPr/>
                  <p:nvPr/>
                </p:nvSpPr>
                <p:spPr>
                  <a:xfrm>
                    <a:off x="7237440" y="2716200"/>
                    <a:ext cx="342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687" name=""/>
                <p:cNvGrpSpPr/>
                <p:nvPr/>
              </p:nvGrpSpPr>
              <p:grpSpPr>
                <a:xfrm>
                  <a:off x="7272000" y="2716200"/>
                  <a:ext cx="35640" cy="45720"/>
                  <a:chOff x="7272000" y="2716200"/>
                  <a:chExt cx="35640" cy="45720"/>
                </a:xfrm>
              </p:grpSpPr>
              <p:sp>
                <p:nvSpPr>
                  <p:cNvPr id="688" name=""/>
                  <p:cNvSpPr/>
                  <p:nvPr/>
                </p:nvSpPr>
                <p:spPr>
                  <a:xfrm>
                    <a:off x="7273080" y="271908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689" name=""/>
                  <p:cNvSpPr/>
                  <p:nvPr/>
                </p:nvSpPr>
                <p:spPr>
                  <a:xfrm>
                    <a:off x="7272000" y="2716200"/>
                    <a:ext cx="3564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690" name=""/>
                <p:cNvGrpSpPr/>
                <p:nvPr/>
              </p:nvGrpSpPr>
              <p:grpSpPr>
                <a:xfrm>
                  <a:off x="7307640" y="2716200"/>
                  <a:ext cx="34560" cy="45720"/>
                  <a:chOff x="7307640" y="2716200"/>
                  <a:chExt cx="34560" cy="45720"/>
                </a:xfrm>
              </p:grpSpPr>
              <p:sp>
                <p:nvSpPr>
                  <p:cNvPr id="691" name=""/>
                  <p:cNvSpPr/>
                  <p:nvPr/>
                </p:nvSpPr>
                <p:spPr>
                  <a:xfrm>
                    <a:off x="7309080" y="2719080"/>
                    <a:ext cx="313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692" name=""/>
                  <p:cNvSpPr/>
                  <p:nvPr/>
                </p:nvSpPr>
                <p:spPr>
                  <a:xfrm>
                    <a:off x="7307640" y="2716200"/>
                    <a:ext cx="34560" cy="45720"/>
                  </a:xfrm>
                  <a:custGeom>
                    <a:avLst/>
                    <a:gdLst/>
                    <a:ahLst/>
                    <a:rect l="l" t="t" r="r" b="b"/>
                    <a:pathLst>
                      <a:path w="103" h="104">
                        <a:moveTo>
                          <a:pt x="0" y="0"/>
                        </a:moveTo>
                        <a:lnTo>
                          <a:pt x="103" y="104"/>
                        </a:lnTo>
                        <a:lnTo>
                          <a:pt x="103"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sp>
            <p:nvSpPr>
              <p:cNvPr id="693" name=""/>
              <p:cNvSpPr/>
              <p:nvPr/>
            </p:nvSpPr>
            <p:spPr>
              <a:xfrm>
                <a:off x="7148880" y="271260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694" name=""/>
              <p:cNvSpPr/>
              <p:nvPr/>
            </p:nvSpPr>
            <p:spPr>
              <a:xfrm>
                <a:off x="7254000" y="271260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695" name=""/>
              <p:cNvSpPr/>
              <p:nvPr/>
            </p:nvSpPr>
            <p:spPr>
              <a:xfrm>
                <a:off x="7183440" y="2712600"/>
                <a:ext cx="108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696" name=""/>
              <p:cNvSpPr/>
              <p:nvPr/>
            </p:nvSpPr>
            <p:spPr>
              <a:xfrm>
                <a:off x="7219440" y="271260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697" name=""/>
              <p:cNvSpPr/>
              <p:nvPr/>
            </p:nvSpPr>
            <p:spPr>
              <a:xfrm>
                <a:off x="7114320" y="2712600"/>
                <a:ext cx="108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698" name=""/>
              <p:cNvSpPr/>
              <p:nvPr/>
            </p:nvSpPr>
            <p:spPr>
              <a:xfrm>
                <a:off x="7077960" y="271260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699" name=""/>
              <p:cNvSpPr/>
              <p:nvPr/>
            </p:nvSpPr>
            <p:spPr>
              <a:xfrm>
                <a:off x="7290000" y="271260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700" name=""/>
              <p:cNvSpPr/>
              <p:nvPr/>
            </p:nvSpPr>
            <p:spPr>
              <a:xfrm>
                <a:off x="7324560" y="271260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grpSp>
      </p:grpSp>
      <p:grpSp>
        <p:nvGrpSpPr>
          <p:cNvPr id="701" name=""/>
          <p:cNvGrpSpPr/>
          <p:nvPr/>
        </p:nvGrpSpPr>
        <p:grpSpPr>
          <a:xfrm>
            <a:off x="7013520" y="2813040"/>
            <a:ext cx="1020600" cy="544680"/>
            <a:chOff x="7013520" y="2813040"/>
            <a:chExt cx="1020600" cy="544680"/>
          </a:xfrm>
        </p:grpSpPr>
        <p:sp>
          <p:nvSpPr>
            <p:cNvPr id="702" name=""/>
            <p:cNvSpPr/>
            <p:nvPr/>
          </p:nvSpPr>
          <p:spPr>
            <a:xfrm>
              <a:off x="7013520" y="3243240"/>
              <a:ext cx="46800" cy="74520"/>
            </a:xfrm>
            <a:custGeom>
              <a:avLst/>
              <a:gdLst/>
              <a:ahLst/>
              <a:rect l="l" t="t" r="r" b="b"/>
              <a:pathLst>
                <a:path w="139" h="149">
                  <a:moveTo>
                    <a:pt x="139" y="0"/>
                  </a:moveTo>
                  <a:lnTo>
                    <a:pt x="0" y="30"/>
                  </a:lnTo>
                  <a:lnTo>
                    <a:pt x="0" y="82"/>
                  </a:lnTo>
                  <a:lnTo>
                    <a:pt x="22" y="82"/>
                  </a:lnTo>
                  <a:lnTo>
                    <a:pt x="22" y="149"/>
                  </a:lnTo>
                  <a:lnTo>
                    <a:pt x="58" y="149"/>
                  </a:lnTo>
                  <a:lnTo>
                    <a:pt x="58" y="82"/>
                  </a:lnTo>
                  <a:lnTo>
                    <a:pt x="134" y="82"/>
                  </a:lnTo>
                  <a:lnTo>
                    <a:pt x="139" y="0"/>
                  </a:lnTo>
                  <a:close/>
                </a:path>
              </a:pathLst>
            </a:custGeom>
            <a:solidFill>
              <a:srgbClr val="009900"/>
            </a:solidFill>
            <a:ln w="3240">
              <a:solidFill>
                <a:srgbClr val="000000"/>
              </a:solidFill>
              <a:round/>
            </a:ln>
          </p:spPr>
          <p:style>
            <a:lnRef idx="0"/>
            <a:fillRef idx="0"/>
            <a:effectRef idx="0"/>
            <a:fontRef idx="minor"/>
          </p:style>
          <p:txBody>
            <a:bodyPr lIns="90000" rIns="90000" tIns="27720" bIns="27720" anchor="t">
              <a:noAutofit/>
            </a:bodyPr>
            <a:p>
              <a:endParaRPr b="0" lang="en-US" sz="2400" strike="noStrike" u="none">
                <a:solidFill>
                  <a:srgbClr val="ffffff"/>
                </a:solidFill>
                <a:effectLst/>
                <a:uFillTx/>
                <a:latin typeface="Times New Roman"/>
              </a:endParaRPr>
            </a:p>
          </p:txBody>
        </p:sp>
        <p:grpSp>
          <p:nvGrpSpPr>
            <p:cNvPr id="703" name=""/>
            <p:cNvGrpSpPr/>
            <p:nvPr/>
          </p:nvGrpSpPr>
          <p:grpSpPr>
            <a:xfrm>
              <a:off x="7059240" y="2826720"/>
              <a:ext cx="942840" cy="512640"/>
              <a:chOff x="7059240" y="2826720"/>
              <a:chExt cx="942840" cy="512640"/>
            </a:xfrm>
          </p:grpSpPr>
          <p:grpSp>
            <p:nvGrpSpPr>
              <p:cNvPr id="704" name=""/>
              <p:cNvGrpSpPr/>
              <p:nvPr/>
            </p:nvGrpSpPr>
            <p:grpSpPr>
              <a:xfrm>
                <a:off x="7475760" y="2921040"/>
                <a:ext cx="526320" cy="414720"/>
                <a:chOff x="7475760" y="2921040"/>
                <a:chExt cx="526320" cy="414720"/>
              </a:xfrm>
            </p:grpSpPr>
            <p:sp>
              <p:nvSpPr>
                <p:cNvPr id="705" name=""/>
                <p:cNvSpPr/>
                <p:nvPr/>
              </p:nvSpPr>
              <p:spPr>
                <a:xfrm>
                  <a:off x="7903800" y="3218400"/>
                  <a:ext cx="98280" cy="81000"/>
                </a:xfrm>
                <a:custGeom>
                  <a:avLst/>
                  <a:gdLst/>
                  <a:ahLst/>
                  <a:rect l="l" t="t" r="r" b="b"/>
                  <a:pathLst>
                    <a:path w="284" h="169">
                      <a:moveTo>
                        <a:pt x="0" y="42"/>
                      </a:moveTo>
                      <a:lnTo>
                        <a:pt x="87" y="42"/>
                      </a:lnTo>
                      <a:lnTo>
                        <a:pt x="87" y="5"/>
                      </a:lnTo>
                      <a:lnTo>
                        <a:pt x="145" y="0"/>
                      </a:lnTo>
                      <a:lnTo>
                        <a:pt x="145" y="42"/>
                      </a:lnTo>
                      <a:lnTo>
                        <a:pt x="181" y="50"/>
                      </a:lnTo>
                      <a:lnTo>
                        <a:pt x="181" y="20"/>
                      </a:lnTo>
                      <a:lnTo>
                        <a:pt x="233" y="20"/>
                      </a:lnTo>
                      <a:lnTo>
                        <a:pt x="233" y="57"/>
                      </a:lnTo>
                      <a:lnTo>
                        <a:pt x="284" y="72"/>
                      </a:lnTo>
                      <a:lnTo>
                        <a:pt x="284" y="169"/>
                      </a:lnTo>
                      <a:lnTo>
                        <a:pt x="0" y="169"/>
                      </a:lnTo>
                      <a:lnTo>
                        <a:pt x="0" y="42"/>
                      </a:lnTo>
                      <a:close/>
                    </a:path>
                  </a:pathLst>
                </a:custGeom>
                <a:solidFill>
                  <a:srgbClr val="009900"/>
                </a:solidFill>
                <a:ln w="324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grpSp>
              <p:nvGrpSpPr>
                <p:cNvPr id="706" name=""/>
                <p:cNvGrpSpPr/>
                <p:nvPr/>
              </p:nvGrpSpPr>
              <p:grpSpPr>
                <a:xfrm>
                  <a:off x="7475760" y="2921040"/>
                  <a:ext cx="439920" cy="414720"/>
                  <a:chOff x="7475760" y="2921040"/>
                  <a:chExt cx="439920" cy="414720"/>
                </a:xfrm>
              </p:grpSpPr>
              <p:grpSp>
                <p:nvGrpSpPr>
                  <p:cNvPr id="707" name=""/>
                  <p:cNvGrpSpPr/>
                  <p:nvPr/>
                </p:nvGrpSpPr>
                <p:grpSpPr>
                  <a:xfrm>
                    <a:off x="7838280" y="3073320"/>
                    <a:ext cx="77400" cy="251640"/>
                    <a:chOff x="7838280" y="3073320"/>
                    <a:chExt cx="77400" cy="251640"/>
                  </a:xfrm>
                </p:grpSpPr>
                <p:sp>
                  <p:nvSpPr>
                    <p:cNvPr id="708" name=""/>
                    <p:cNvSpPr/>
                    <p:nvPr/>
                  </p:nvSpPr>
                  <p:spPr>
                    <a:xfrm>
                      <a:off x="7838280" y="3073320"/>
                      <a:ext cx="77400" cy="251640"/>
                    </a:xfrm>
                    <a:custGeom>
                      <a:avLst/>
                      <a:gdLst/>
                      <a:ahLst/>
                      <a:rect l="l" t="t" r="r" b="b"/>
                      <a:pathLst>
                        <a:path w="227" h="522">
                          <a:moveTo>
                            <a:pt x="0" y="0"/>
                          </a:moveTo>
                          <a:lnTo>
                            <a:pt x="81" y="38"/>
                          </a:lnTo>
                          <a:lnTo>
                            <a:pt x="81" y="105"/>
                          </a:lnTo>
                          <a:lnTo>
                            <a:pt x="176" y="134"/>
                          </a:lnTo>
                          <a:lnTo>
                            <a:pt x="176" y="98"/>
                          </a:lnTo>
                          <a:lnTo>
                            <a:pt x="227" y="113"/>
                          </a:lnTo>
                          <a:lnTo>
                            <a:pt x="227" y="474"/>
                          </a:lnTo>
                          <a:lnTo>
                            <a:pt x="0" y="522"/>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709" name=""/>
                    <p:cNvSpPr/>
                    <p:nvPr/>
                  </p:nvSpPr>
                  <p:spPr>
                    <a:xfrm>
                      <a:off x="7838280" y="3157200"/>
                      <a:ext cx="37080" cy="158040"/>
                    </a:xfrm>
                    <a:custGeom>
                      <a:avLst/>
                      <a:gdLst/>
                      <a:ahLst/>
                      <a:rect l="l" t="t" r="r" b="b"/>
                      <a:pathLst>
                        <a:path w="110" h="327">
                          <a:moveTo>
                            <a:pt x="0" y="0"/>
                          </a:moveTo>
                          <a:lnTo>
                            <a:pt x="110" y="44"/>
                          </a:lnTo>
                          <a:lnTo>
                            <a:pt x="110" y="319"/>
                          </a:lnTo>
                          <a:lnTo>
                            <a:pt x="74" y="327"/>
                          </a:lnTo>
                          <a:lnTo>
                            <a:pt x="74" y="51"/>
                          </a:lnTo>
                          <a:lnTo>
                            <a:pt x="0" y="26"/>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710" name=""/>
                  <p:cNvGrpSpPr/>
                  <p:nvPr/>
                </p:nvGrpSpPr>
                <p:grpSpPr>
                  <a:xfrm>
                    <a:off x="7475760" y="2921040"/>
                    <a:ext cx="388440" cy="414720"/>
                    <a:chOff x="7475760" y="2921040"/>
                    <a:chExt cx="388440" cy="414720"/>
                  </a:xfrm>
                </p:grpSpPr>
                <p:sp>
                  <p:nvSpPr>
                    <p:cNvPr id="711" name=""/>
                    <p:cNvSpPr/>
                    <p:nvPr/>
                  </p:nvSpPr>
                  <p:spPr>
                    <a:xfrm>
                      <a:off x="7475760" y="2921040"/>
                      <a:ext cx="304200" cy="414720"/>
                    </a:xfrm>
                    <a:custGeom>
                      <a:avLst/>
                      <a:gdLst/>
                      <a:ahLst/>
                      <a:rect l="l" t="t" r="r" b="b"/>
                      <a:pathLst>
                        <a:path w="881" h="855">
                          <a:moveTo>
                            <a:pt x="0" y="185"/>
                          </a:moveTo>
                          <a:lnTo>
                            <a:pt x="881" y="0"/>
                          </a:lnTo>
                          <a:lnTo>
                            <a:pt x="881" y="855"/>
                          </a:lnTo>
                          <a:lnTo>
                            <a:pt x="0" y="855"/>
                          </a:lnTo>
                          <a:lnTo>
                            <a:pt x="0" y="185"/>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712" name=""/>
                    <p:cNvSpPr/>
                    <p:nvPr/>
                  </p:nvSpPr>
                  <p:spPr>
                    <a:xfrm>
                      <a:off x="7778880" y="2924640"/>
                      <a:ext cx="85320" cy="407160"/>
                    </a:xfrm>
                    <a:custGeom>
                      <a:avLst/>
                      <a:gdLst/>
                      <a:ahLst/>
                      <a:rect l="l" t="t" r="r" b="b"/>
                      <a:pathLst>
                        <a:path w="247" h="853">
                          <a:moveTo>
                            <a:pt x="159" y="3"/>
                          </a:moveTo>
                          <a:lnTo>
                            <a:pt x="159" y="40"/>
                          </a:lnTo>
                          <a:lnTo>
                            <a:pt x="0" y="0"/>
                          </a:lnTo>
                          <a:lnTo>
                            <a:pt x="0" y="853"/>
                          </a:lnTo>
                          <a:lnTo>
                            <a:pt x="166" y="831"/>
                          </a:lnTo>
                          <a:lnTo>
                            <a:pt x="166" y="182"/>
                          </a:lnTo>
                          <a:lnTo>
                            <a:pt x="247" y="197"/>
                          </a:lnTo>
                          <a:lnTo>
                            <a:pt x="247" y="26"/>
                          </a:lnTo>
                          <a:lnTo>
                            <a:pt x="159" y="3"/>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713" name=""/>
                  <p:cNvGrpSpPr/>
                  <p:nvPr/>
                </p:nvGrpSpPr>
                <p:grpSpPr>
                  <a:xfrm>
                    <a:off x="7608600" y="2951640"/>
                    <a:ext cx="67680" cy="299160"/>
                    <a:chOff x="7608600" y="2951640"/>
                    <a:chExt cx="67680" cy="299160"/>
                  </a:xfrm>
                </p:grpSpPr>
                <p:sp>
                  <p:nvSpPr>
                    <p:cNvPr id="714" name=""/>
                    <p:cNvSpPr/>
                    <p:nvPr/>
                  </p:nvSpPr>
                  <p:spPr>
                    <a:xfrm>
                      <a:off x="7608600" y="2951640"/>
                      <a:ext cx="48600" cy="241920"/>
                    </a:xfrm>
                    <a:custGeom>
                      <a:avLst/>
                      <a:gdLst/>
                      <a:ahLst/>
                      <a:rect l="l" t="t" r="r" b="b"/>
                      <a:pathLst>
                        <a:path w="138" h="508">
                          <a:moveTo>
                            <a:pt x="138" y="0"/>
                          </a:moveTo>
                          <a:lnTo>
                            <a:pt x="138" y="500"/>
                          </a:lnTo>
                          <a:lnTo>
                            <a:pt x="0" y="508"/>
                          </a:lnTo>
                          <a:lnTo>
                            <a:pt x="0" y="22"/>
                          </a:lnTo>
                          <a:lnTo>
                            <a:pt x="138"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715" name=""/>
                    <p:cNvSpPr/>
                    <p:nvPr/>
                  </p:nvSpPr>
                  <p:spPr>
                    <a:xfrm>
                      <a:off x="7608600" y="3190680"/>
                      <a:ext cx="63360" cy="54000"/>
                    </a:xfrm>
                    <a:custGeom>
                      <a:avLst/>
                      <a:gdLst/>
                      <a:ahLst/>
                      <a:rect l="l" t="t" r="r" b="b"/>
                      <a:pathLst>
                        <a:path w="181" h="114">
                          <a:moveTo>
                            <a:pt x="0" y="8"/>
                          </a:moveTo>
                          <a:lnTo>
                            <a:pt x="138" y="0"/>
                          </a:lnTo>
                          <a:lnTo>
                            <a:pt x="181" y="112"/>
                          </a:lnTo>
                          <a:lnTo>
                            <a:pt x="60" y="114"/>
                          </a:lnTo>
                          <a:lnTo>
                            <a:pt x="0" y="8"/>
                          </a:lnTo>
                          <a:close/>
                        </a:path>
                      </a:pathLst>
                    </a:custGeom>
                    <a:solidFill>
                      <a:srgbClr val="009900"/>
                    </a:solidFill>
                    <a:ln w="324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ffffff"/>
                        </a:solidFill>
                        <a:effectLst/>
                        <a:uFillTx/>
                        <a:latin typeface="Times New Roman"/>
                      </a:endParaRPr>
                    </a:p>
                  </p:txBody>
                </p:sp>
                <p:sp>
                  <p:nvSpPr>
                    <p:cNvPr id="716" name=""/>
                    <p:cNvSpPr/>
                    <p:nvPr/>
                  </p:nvSpPr>
                  <p:spPr>
                    <a:xfrm>
                      <a:off x="7657200" y="2951640"/>
                      <a:ext cx="19080" cy="299160"/>
                    </a:xfrm>
                    <a:custGeom>
                      <a:avLst/>
                      <a:gdLst/>
                      <a:ahLst/>
                      <a:rect l="l" t="t" r="r" b="b"/>
                      <a:pathLst>
                        <a:path w="55" h="627">
                          <a:moveTo>
                            <a:pt x="0" y="0"/>
                          </a:moveTo>
                          <a:lnTo>
                            <a:pt x="55" y="5"/>
                          </a:lnTo>
                          <a:lnTo>
                            <a:pt x="55" y="627"/>
                          </a:lnTo>
                          <a:lnTo>
                            <a:pt x="0" y="505"/>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717" name=""/>
                  <p:cNvGrpSpPr/>
                  <p:nvPr/>
                </p:nvGrpSpPr>
                <p:grpSpPr>
                  <a:xfrm>
                    <a:off x="7502040" y="2982240"/>
                    <a:ext cx="73440" cy="272520"/>
                    <a:chOff x="7502040" y="2982240"/>
                    <a:chExt cx="73440" cy="272520"/>
                  </a:xfrm>
                </p:grpSpPr>
                <p:sp>
                  <p:nvSpPr>
                    <p:cNvPr id="718" name=""/>
                    <p:cNvSpPr/>
                    <p:nvPr/>
                  </p:nvSpPr>
                  <p:spPr>
                    <a:xfrm>
                      <a:off x="7550280" y="2982240"/>
                      <a:ext cx="24840" cy="272520"/>
                    </a:xfrm>
                    <a:custGeom>
                      <a:avLst/>
                      <a:gdLst/>
                      <a:ahLst/>
                      <a:rect l="l" t="t" r="r" b="b"/>
                      <a:pathLst>
                        <a:path w="73" h="563">
                          <a:moveTo>
                            <a:pt x="0" y="0"/>
                          </a:moveTo>
                          <a:lnTo>
                            <a:pt x="0" y="447"/>
                          </a:lnTo>
                          <a:lnTo>
                            <a:pt x="73" y="563"/>
                          </a:lnTo>
                          <a:lnTo>
                            <a:pt x="73" y="3"/>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719" name=""/>
                    <p:cNvSpPr/>
                    <p:nvPr/>
                  </p:nvSpPr>
                  <p:spPr>
                    <a:xfrm>
                      <a:off x="7504560" y="2982240"/>
                      <a:ext cx="45360" cy="222120"/>
                    </a:xfrm>
                    <a:custGeom>
                      <a:avLst/>
                      <a:gdLst/>
                      <a:ahLst/>
                      <a:rect l="l" t="t" r="r" b="b"/>
                      <a:pathLst>
                        <a:path w="131" h="463">
                          <a:moveTo>
                            <a:pt x="0" y="23"/>
                          </a:moveTo>
                          <a:lnTo>
                            <a:pt x="131" y="0"/>
                          </a:lnTo>
                          <a:lnTo>
                            <a:pt x="131" y="455"/>
                          </a:lnTo>
                          <a:lnTo>
                            <a:pt x="0" y="463"/>
                          </a:lnTo>
                          <a:lnTo>
                            <a:pt x="0" y="23"/>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720" name=""/>
                    <p:cNvSpPr/>
                    <p:nvPr/>
                  </p:nvSpPr>
                  <p:spPr>
                    <a:xfrm>
                      <a:off x="7502040" y="3197520"/>
                      <a:ext cx="73440" cy="57240"/>
                    </a:xfrm>
                    <a:custGeom>
                      <a:avLst/>
                      <a:gdLst/>
                      <a:ahLst/>
                      <a:rect l="l" t="t" r="r" b="b"/>
                      <a:pathLst>
                        <a:path w="212" h="120">
                          <a:moveTo>
                            <a:pt x="0" y="8"/>
                          </a:moveTo>
                          <a:lnTo>
                            <a:pt x="139" y="0"/>
                          </a:lnTo>
                          <a:lnTo>
                            <a:pt x="212" y="120"/>
                          </a:lnTo>
                          <a:lnTo>
                            <a:pt x="73" y="120"/>
                          </a:lnTo>
                          <a:lnTo>
                            <a:pt x="0" y="8"/>
                          </a:lnTo>
                          <a:close/>
                        </a:path>
                      </a:pathLst>
                    </a:custGeom>
                    <a:solidFill>
                      <a:srgbClr val="009900"/>
                    </a:solidFill>
                    <a:ln w="3240">
                      <a:solidFill>
                        <a:srgbClr val="000000"/>
                      </a:solidFill>
                      <a:round/>
                    </a:ln>
                  </p:spPr>
                  <p:style>
                    <a:lnRef idx="0"/>
                    <a:fillRef idx="0"/>
                    <a:effectRef idx="0"/>
                    <a:fontRef idx="minor"/>
                  </p:style>
                  <p:txBody>
                    <a:bodyPr lIns="90000" rIns="90000" tIns="10440" bIns="10440" anchor="t">
                      <a:noAutofit/>
                    </a:bodyPr>
                    <a:p>
                      <a:endParaRPr b="0" lang="en-US" sz="2400" strike="noStrike" u="none">
                        <a:solidFill>
                          <a:srgbClr val="ffffff"/>
                        </a:solidFill>
                        <a:effectLst/>
                        <a:uFillTx/>
                        <a:latin typeface="Times New Roman"/>
                      </a:endParaRPr>
                    </a:p>
                  </p:txBody>
                </p:sp>
              </p:grpSp>
              <p:grpSp>
                <p:nvGrpSpPr>
                  <p:cNvPr id="721" name=""/>
                  <p:cNvGrpSpPr/>
                  <p:nvPr/>
                </p:nvGrpSpPr>
                <p:grpSpPr>
                  <a:xfrm>
                    <a:off x="7706880" y="2924640"/>
                    <a:ext cx="68040" cy="241920"/>
                    <a:chOff x="7706880" y="2924640"/>
                    <a:chExt cx="68040" cy="241920"/>
                  </a:xfrm>
                </p:grpSpPr>
                <p:sp>
                  <p:nvSpPr>
                    <p:cNvPr id="722" name=""/>
                    <p:cNvSpPr/>
                    <p:nvPr/>
                  </p:nvSpPr>
                  <p:spPr>
                    <a:xfrm>
                      <a:off x="7706880" y="3085560"/>
                      <a:ext cx="68040" cy="81000"/>
                    </a:xfrm>
                    <a:custGeom>
                      <a:avLst/>
                      <a:gdLst/>
                      <a:ahLst/>
                      <a:rect l="l" t="t" r="r" b="b"/>
                      <a:pathLst>
                        <a:path w="194" h="167">
                          <a:moveTo>
                            <a:pt x="0" y="3"/>
                          </a:moveTo>
                          <a:lnTo>
                            <a:pt x="128" y="0"/>
                          </a:lnTo>
                          <a:lnTo>
                            <a:pt x="194" y="167"/>
                          </a:lnTo>
                          <a:lnTo>
                            <a:pt x="69" y="167"/>
                          </a:lnTo>
                          <a:lnTo>
                            <a:pt x="0" y="3"/>
                          </a:lnTo>
                          <a:close/>
                        </a:path>
                      </a:pathLst>
                    </a:custGeom>
                    <a:solidFill>
                      <a:srgbClr val="009900"/>
                    </a:solidFill>
                    <a:ln w="324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sp>
                  <p:nvSpPr>
                    <p:cNvPr id="723" name=""/>
                    <p:cNvSpPr/>
                    <p:nvPr/>
                  </p:nvSpPr>
                  <p:spPr>
                    <a:xfrm>
                      <a:off x="7706880" y="2924640"/>
                      <a:ext cx="44280" cy="164880"/>
                    </a:xfrm>
                    <a:custGeom>
                      <a:avLst/>
                      <a:gdLst/>
                      <a:ahLst/>
                      <a:rect l="l" t="t" r="r" b="b"/>
                      <a:pathLst>
                        <a:path w="131" h="344">
                          <a:moveTo>
                            <a:pt x="0" y="344"/>
                          </a:moveTo>
                          <a:lnTo>
                            <a:pt x="131" y="328"/>
                          </a:lnTo>
                          <a:lnTo>
                            <a:pt x="131" y="0"/>
                          </a:lnTo>
                          <a:lnTo>
                            <a:pt x="0" y="21"/>
                          </a:lnTo>
                          <a:lnTo>
                            <a:pt x="0" y="344"/>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724" name=""/>
                    <p:cNvSpPr/>
                    <p:nvPr/>
                  </p:nvSpPr>
                  <p:spPr>
                    <a:xfrm>
                      <a:off x="7751160" y="2924640"/>
                      <a:ext cx="23400" cy="241920"/>
                    </a:xfrm>
                    <a:custGeom>
                      <a:avLst/>
                      <a:gdLst/>
                      <a:ahLst/>
                      <a:rect l="l" t="t" r="r" b="b"/>
                      <a:pathLst>
                        <a:path w="69" h="504">
                          <a:moveTo>
                            <a:pt x="0" y="0"/>
                          </a:moveTo>
                          <a:lnTo>
                            <a:pt x="0" y="333"/>
                          </a:lnTo>
                          <a:lnTo>
                            <a:pt x="69" y="504"/>
                          </a:lnTo>
                          <a:lnTo>
                            <a:pt x="69" y="12"/>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725" name=""/>
                  <p:cNvGrpSpPr/>
                  <p:nvPr/>
                </p:nvGrpSpPr>
                <p:grpSpPr>
                  <a:xfrm>
                    <a:off x="7600320" y="2968200"/>
                    <a:ext cx="51840" cy="205200"/>
                    <a:chOff x="7600320" y="2968200"/>
                    <a:chExt cx="51840" cy="205200"/>
                  </a:xfrm>
                </p:grpSpPr>
                <p:sp>
                  <p:nvSpPr>
                    <p:cNvPr id="726" name=""/>
                    <p:cNvSpPr/>
                    <p:nvPr/>
                  </p:nvSpPr>
                  <p:spPr>
                    <a:xfrm>
                      <a:off x="7600320" y="2968200"/>
                      <a:ext cx="27360" cy="131400"/>
                    </a:xfrm>
                    <a:custGeom>
                      <a:avLst/>
                      <a:gdLst/>
                      <a:ahLst/>
                      <a:rect l="l" t="t" r="r" b="b"/>
                      <a:pathLst>
                        <a:path w="80" h="272">
                          <a:moveTo>
                            <a:pt x="0" y="11"/>
                          </a:moveTo>
                          <a:lnTo>
                            <a:pt x="80" y="0"/>
                          </a:lnTo>
                          <a:lnTo>
                            <a:pt x="80" y="272"/>
                          </a:lnTo>
                          <a:lnTo>
                            <a:pt x="0" y="272"/>
                          </a:lnTo>
                          <a:lnTo>
                            <a:pt x="0" y="11"/>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727" name=""/>
                    <p:cNvSpPr/>
                    <p:nvPr/>
                  </p:nvSpPr>
                  <p:spPr>
                    <a:xfrm>
                      <a:off x="7600320" y="3099600"/>
                      <a:ext cx="50760" cy="73800"/>
                    </a:xfrm>
                    <a:custGeom>
                      <a:avLst/>
                      <a:gdLst/>
                      <a:ahLst/>
                      <a:rect l="l" t="t" r="r" b="b"/>
                      <a:pathLst>
                        <a:path w="150" h="152">
                          <a:moveTo>
                            <a:pt x="0" y="0"/>
                          </a:moveTo>
                          <a:lnTo>
                            <a:pt x="80" y="0"/>
                          </a:lnTo>
                          <a:lnTo>
                            <a:pt x="150" y="152"/>
                          </a:lnTo>
                          <a:lnTo>
                            <a:pt x="73" y="152"/>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27000" bIns="27000" anchor="t">
                      <a:noAutofit/>
                    </a:bodyPr>
                    <a:p>
                      <a:endParaRPr b="0" lang="en-US" sz="2400" strike="noStrike" u="none">
                        <a:solidFill>
                          <a:srgbClr val="ffffff"/>
                        </a:solidFill>
                        <a:effectLst/>
                        <a:uFillTx/>
                        <a:latin typeface="Times New Roman"/>
                      </a:endParaRPr>
                    </a:p>
                  </p:txBody>
                </p:sp>
                <p:sp>
                  <p:nvSpPr>
                    <p:cNvPr id="728" name=""/>
                    <p:cNvSpPr/>
                    <p:nvPr/>
                  </p:nvSpPr>
                  <p:spPr>
                    <a:xfrm>
                      <a:off x="7627680" y="2968200"/>
                      <a:ext cx="24480" cy="205200"/>
                    </a:xfrm>
                    <a:custGeom>
                      <a:avLst/>
                      <a:gdLst/>
                      <a:ahLst/>
                      <a:rect l="l" t="t" r="r" b="b"/>
                      <a:pathLst>
                        <a:path w="73" h="426">
                          <a:moveTo>
                            <a:pt x="73" y="426"/>
                          </a:moveTo>
                          <a:lnTo>
                            <a:pt x="73" y="18"/>
                          </a:lnTo>
                          <a:lnTo>
                            <a:pt x="0" y="0"/>
                          </a:lnTo>
                          <a:lnTo>
                            <a:pt x="0" y="280"/>
                          </a:lnTo>
                          <a:lnTo>
                            <a:pt x="73" y="426"/>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729" name=""/>
                  <p:cNvGrpSpPr/>
                  <p:nvPr/>
                </p:nvGrpSpPr>
                <p:grpSpPr>
                  <a:xfrm>
                    <a:off x="7496280" y="3018960"/>
                    <a:ext cx="49320" cy="161280"/>
                    <a:chOff x="7496280" y="3018960"/>
                    <a:chExt cx="49320" cy="161280"/>
                  </a:xfrm>
                </p:grpSpPr>
                <p:sp>
                  <p:nvSpPr>
                    <p:cNvPr id="730" name=""/>
                    <p:cNvSpPr/>
                    <p:nvPr/>
                  </p:nvSpPr>
                  <p:spPr>
                    <a:xfrm>
                      <a:off x="7496280" y="3109320"/>
                      <a:ext cx="47880" cy="66960"/>
                    </a:xfrm>
                    <a:custGeom>
                      <a:avLst/>
                      <a:gdLst/>
                      <a:ahLst/>
                      <a:rect l="l" t="t" r="r" b="b"/>
                      <a:pathLst>
                        <a:path w="138" h="141">
                          <a:moveTo>
                            <a:pt x="58" y="141"/>
                          </a:moveTo>
                          <a:lnTo>
                            <a:pt x="138" y="141"/>
                          </a:lnTo>
                          <a:lnTo>
                            <a:pt x="79" y="0"/>
                          </a:lnTo>
                          <a:lnTo>
                            <a:pt x="0" y="0"/>
                          </a:lnTo>
                          <a:lnTo>
                            <a:pt x="58" y="141"/>
                          </a:lnTo>
                          <a:close/>
                        </a:path>
                      </a:pathLst>
                    </a:custGeom>
                    <a:solidFill>
                      <a:srgbClr val="009900"/>
                    </a:solidFill>
                    <a:ln w="3240">
                      <a:solidFill>
                        <a:srgbClr val="000000"/>
                      </a:solidFill>
                      <a:round/>
                    </a:ln>
                  </p:spPr>
                  <p:style>
                    <a:lnRef idx="0"/>
                    <a:fillRef idx="0"/>
                    <a:effectRef idx="0"/>
                    <a:fontRef idx="minor"/>
                  </p:style>
                  <p:txBody>
                    <a:bodyPr lIns="90000" rIns="90000" tIns="20160" bIns="20160" anchor="t">
                      <a:noAutofit/>
                    </a:bodyPr>
                    <a:p>
                      <a:endParaRPr b="0" lang="en-US" sz="2400" strike="noStrike" u="none">
                        <a:solidFill>
                          <a:srgbClr val="ffffff"/>
                        </a:solidFill>
                        <a:effectLst/>
                        <a:uFillTx/>
                        <a:latin typeface="Times New Roman"/>
                      </a:endParaRPr>
                    </a:p>
                  </p:txBody>
                </p:sp>
                <p:sp>
                  <p:nvSpPr>
                    <p:cNvPr id="731" name=""/>
                    <p:cNvSpPr/>
                    <p:nvPr/>
                  </p:nvSpPr>
                  <p:spPr>
                    <a:xfrm>
                      <a:off x="7496280" y="3018960"/>
                      <a:ext cx="28800" cy="90360"/>
                    </a:xfrm>
                    <a:custGeom>
                      <a:avLst/>
                      <a:gdLst/>
                      <a:ahLst/>
                      <a:rect l="l" t="t" r="r" b="b"/>
                      <a:pathLst>
                        <a:path w="84" h="191">
                          <a:moveTo>
                            <a:pt x="0" y="191"/>
                          </a:moveTo>
                          <a:lnTo>
                            <a:pt x="79" y="191"/>
                          </a:lnTo>
                          <a:lnTo>
                            <a:pt x="84" y="0"/>
                          </a:lnTo>
                          <a:lnTo>
                            <a:pt x="0" y="12"/>
                          </a:lnTo>
                          <a:lnTo>
                            <a:pt x="0" y="191"/>
                          </a:lnTo>
                          <a:close/>
                        </a:path>
                      </a:pathLst>
                    </a:custGeom>
                    <a:solidFill>
                      <a:srgbClr val="009900"/>
                    </a:solidFill>
                    <a:ln w="3240">
                      <a:solidFill>
                        <a:srgbClr val="000000"/>
                      </a:solidFill>
                      <a:round/>
                    </a:ln>
                  </p:spPr>
                  <p:style>
                    <a:lnRef idx="0"/>
                    <a:fillRef idx="0"/>
                    <a:effectRef idx="0"/>
                    <a:fontRef idx="minor"/>
                  </p:style>
                  <p:txBody>
                    <a:bodyPr lIns="90000" rIns="90000" tIns="43560" bIns="43560" anchor="t">
                      <a:noAutofit/>
                    </a:bodyPr>
                    <a:p>
                      <a:endParaRPr b="0" lang="en-US" sz="2400" strike="noStrike" u="none">
                        <a:solidFill>
                          <a:srgbClr val="ffffff"/>
                        </a:solidFill>
                        <a:effectLst/>
                        <a:uFillTx/>
                        <a:latin typeface="Times New Roman"/>
                      </a:endParaRPr>
                    </a:p>
                  </p:txBody>
                </p:sp>
                <p:sp>
                  <p:nvSpPr>
                    <p:cNvPr id="732" name=""/>
                    <p:cNvSpPr/>
                    <p:nvPr/>
                  </p:nvSpPr>
                  <p:spPr>
                    <a:xfrm>
                      <a:off x="7523640" y="3018960"/>
                      <a:ext cx="21960" cy="161280"/>
                    </a:xfrm>
                    <a:custGeom>
                      <a:avLst/>
                      <a:gdLst/>
                      <a:ahLst/>
                      <a:rect l="l" t="t" r="r" b="b"/>
                      <a:pathLst>
                        <a:path w="63" h="332">
                          <a:moveTo>
                            <a:pt x="0" y="0"/>
                          </a:moveTo>
                          <a:lnTo>
                            <a:pt x="0" y="188"/>
                          </a:lnTo>
                          <a:lnTo>
                            <a:pt x="63" y="332"/>
                          </a:lnTo>
                          <a:lnTo>
                            <a:pt x="59" y="46"/>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grpSp>
          <p:grpSp>
            <p:nvGrpSpPr>
              <p:cNvPr id="733" name=""/>
              <p:cNvGrpSpPr/>
              <p:nvPr/>
            </p:nvGrpSpPr>
            <p:grpSpPr>
              <a:xfrm>
                <a:off x="7075800" y="2826720"/>
                <a:ext cx="407880" cy="512640"/>
                <a:chOff x="7075800" y="2826720"/>
                <a:chExt cx="407880" cy="512640"/>
              </a:xfrm>
            </p:grpSpPr>
            <p:grpSp>
              <p:nvGrpSpPr>
                <p:cNvPr id="734" name=""/>
                <p:cNvGrpSpPr/>
                <p:nvPr/>
              </p:nvGrpSpPr>
              <p:grpSpPr>
                <a:xfrm>
                  <a:off x="7075800" y="2826720"/>
                  <a:ext cx="407880" cy="512640"/>
                  <a:chOff x="7075800" y="2826720"/>
                  <a:chExt cx="407880" cy="512640"/>
                </a:xfrm>
              </p:grpSpPr>
              <p:sp>
                <p:nvSpPr>
                  <p:cNvPr id="735" name=""/>
                  <p:cNvSpPr/>
                  <p:nvPr/>
                </p:nvSpPr>
                <p:spPr>
                  <a:xfrm>
                    <a:off x="7403760" y="2964240"/>
                    <a:ext cx="79920" cy="365040"/>
                  </a:xfrm>
                  <a:custGeom>
                    <a:avLst/>
                    <a:gdLst/>
                    <a:ahLst/>
                    <a:rect l="l" t="t" r="r" b="b"/>
                    <a:pathLst>
                      <a:path w="231" h="760">
                        <a:moveTo>
                          <a:pt x="65" y="0"/>
                        </a:moveTo>
                        <a:lnTo>
                          <a:pt x="65" y="89"/>
                        </a:lnTo>
                        <a:lnTo>
                          <a:pt x="0" y="75"/>
                        </a:lnTo>
                        <a:lnTo>
                          <a:pt x="0" y="760"/>
                        </a:lnTo>
                        <a:lnTo>
                          <a:pt x="231" y="753"/>
                        </a:lnTo>
                        <a:lnTo>
                          <a:pt x="231" y="89"/>
                        </a:lnTo>
                        <a:lnTo>
                          <a:pt x="65"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736" name=""/>
                  <p:cNvSpPr/>
                  <p:nvPr/>
                </p:nvSpPr>
                <p:spPr>
                  <a:xfrm>
                    <a:off x="7391160" y="2964240"/>
                    <a:ext cx="34200" cy="61200"/>
                  </a:xfrm>
                  <a:custGeom>
                    <a:avLst/>
                    <a:gdLst/>
                    <a:ahLst/>
                    <a:rect l="l" t="t" r="r" b="b"/>
                    <a:pathLst>
                      <a:path w="102" h="127">
                        <a:moveTo>
                          <a:pt x="102" y="0"/>
                        </a:moveTo>
                        <a:lnTo>
                          <a:pt x="0" y="23"/>
                        </a:lnTo>
                        <a:lnTo>
                          <a:pt x="0" y="127"/>
                        </a:lnTo>
                        <a:lnTo>
                          <a:pt x="102" y="127"/>
                        </a:lnTo>
                        <a:lnTo>
                          <a:pt x="102" y="0"/>
                        </a:lnTo>
                        <a:close/>
                      </a:path>
                    </a:pathLst>
                  </a:custGeom>
                  <a:solidFill>
                    <a:srgbClr val="009900"/>
                  </a:solidFill>
                  <a:ln w="3240">
                    <a:solidFill>
                      <a:srgbClr val="000000"/>
                    </a:solidFill>
                    <a:round/>
                  </a:ln>
                </p:spPr>
                <p:style>
                  <a:lnRef idx="0"/>
                  <a:fillRef idx="0"/>
                  <a:effectRef idx="0"/>
                  <a:fontRef idx="minor"/>
                </p:style>
                <p:txBody>
                  <a:bodyPr lIns="90000" rIns="90000" tIns="14400" bIns="14400" anchor="t">
                    <a:noAutofit/>
                  </a:bodyPr>
                  <a:p>
                    <a:endParaRPr b="0" lang="en-US" sz="2400" strike="noStrike" u="none">
                      <a:solidFill>
                        <a:srgbClr val="ffffff"/>
                      </a:solidFill>
                      <a:effectLst/>
                      <a:uFillTx/>
                      <a:latin typeface="Times New Roman"/>
                    </a:endParaRPr>
                  </a:p>
                </p:txBody>
              </p:sp>
              <p:sp>
                <p:nvSpPr>
                  <p:cNvPr id="737" name=""/>
                  <p:cNvSpPr/>
                  <p:nvPr/>
                </p:nvSpPr>
                <p:spPr>
                  <a:xfrm>
                    <a:off x="7075800" y="2826720"/>
                    <a:ext cx="218520" cy="512640"/>
                  </a:xfrm>
                  <a:custGeom>
                    <a:avLst/>
                    <a:gdLst/>
                    <a:ahLst/>
                    <a:rect l="l" t="t" r="r" b="b"/>
                    <a:pathLst>
                      <a:path w="633" h="1066">
                        <a:moveTo>
                          <a:pt x="0" y="197"/>
                        </a:moveTo>
                        <a:lnTo>
                          <a:pt x="633" y="0"/>
                        </a:lnTo>
                        <a:lnTo>
                          <a:pt x="633" y="1066"/>
                        </a:lnTo>
                        <a:lnTo>
                          <a:pt x="1" y="1046"/>
                        </a:lnTo>
                        <a:lnTo>
                          <a:pt x="0" y="197"/>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738" name=""/>
                  <p:cNvSpPr/>
                  <p:nvPr/>
                </p:nvSpPr>
                <p:spPr>
                  <a:xfrm>
                    <a:off x="7295760" y="2826720"/>
                    <a:ext cx="110520" cy="512640"/>
                  </a:xfrm>
                  <a:custGeom>
                    <a:avLst/>
                    <a:gdLst/>
                    <a:ahLst/>
                    <a:rect l="l" t="t" r="r" b="b"/>
                    <a:pathLst>
                      <a:path w="321" h="1063">
                        <a:moveTo>
                          <a:pt x="0" y="0"/>
                        </a:moveTo>
                        <a:lnTo>
                          <a:pt x="51" y="15"/>
                        </a:lnTo>
                        <a:lnTo>
                          <a:pt x="125" y="8"/>
                        </a:lnTo>
                        <a:lnTo>
                          <a:pt x="198" y="23"/>
                        </a:lnTo>
                        <a:lnTo>
                          <a:pt x="198" y="60"/>
                        </a:lnTo>
                        <a:lnTo>
                          <a:pt x="321" y="108"/>
                        </a:lnTo>
                        <a:lnTo>
                          <a:pt x="321" y="1025"/>
                        </a:lnTo>
                        <a:lnTo>
                          <a:pt x="0" y="1063"/>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739" name=""/>
                <p:cNvSpPr/>
                <p:nvPr/>
              </p:nvSpPr>
              <p:spPr>
                <a:xfrm>
                  <a:off x="7437240" y="2982240"/>
                  <a:ext cx="39600" cy="53640"/>
                </a:xfrm>
                <a:custGeom>
                  <a:avLst/>
                  <a:gdLst/>
                  <a:ahLst/>
                  <a:rect l="l" t="t" r="r" b="b"/>
                  <a:pathLst>
                    <a:path w="116" h="112">
                      <a:moveTo>
                        <a:pt x="0" y="0"/>
                      </a:moveTo>
                      <a:lnTo>
                        <a:pt x="0" y="59"/>
                      </a:lnTo>
                      <a:lnTo>
                        <a:pt x="116" y="112"/>
                      </a:lnTo>
                      <a:lnTo>
                        <a:pt x="116" y="64"/>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6840" bIns="6840" anchor="t">
                  <a:noAutofit/>
                </a:bodyPr>
                <a:p>
                  <a:endParaRPr b="0" lang="en-US" sz="2400" strike="noStrike" u="none">
                    <a:solidFill>
                      <a:srgbClr val="ffffff"/>
                    </a:solidFill>
                    <a:effectLst/>
                    <a:uFillTx/>
                    <a:latin typeface="Times New Roman"/>
                  </a:endParaRPr>
                </a:p>
              </p:txBody>
            </p:sp>
          </p:grpSp>
          <p:grpSp>
            <p:nvGrpSpPr>
              <p:cNvPr id="740" name=""/>
              <p:cNvGrpSpPr/>
              <p:nvPr/>
            </p:nvGrpSpPr>
            <p:grpSpPr>
              <a:xfrm>
                <a:off x="7059240" y="2995560"/>
                <a:ext cx="47880" cy="336960"/>
                <a:chOff x="7059240" y="2995560"/>
                <a:chExt cx="47880" cy="336960"/>
              </a:xfrm>
            </p:grpSpPr>
            <p:grpSp>
              <p:nvGrpSpPr>
                <p:cNvPr id="741" name=""/>
                <p:cNvGrpSpPr/>
                <p:nvPr/>
              </p:nvGrpSpPr>
              <p:grpSpPr>
                <a:xfrm>
                  <a:off x="7059240" y="2995560"/>
                  <a:ext cx="47880" cy="336960"/>
                  <a:chOff x="7059240" y="2995560"/>
                  <a:chExt cx="47880" cy="336960"/>
                </a:xfrm>
              </p:grpSpPr>
              <p:sp>
                <p:nvSpPr>
                  <p:cNvPr id="742" name=""/>
                  <p:cNvSpPr/>
                  <p:nvPr/>
                </p:nvSpPr>
                <p:spPr>
                  <a:xfrm>
                    <a:off x="7059240" y="2995560"/>
                    <a:ext cx="25920" cy="336960"/>
                  </a:xfrm>
                  <a:custGeom>
                    <a:avLst/>
                    <a:gdLst/>
                    <a:ahLst/>
                    <a:rect l="l" t="t" r="r" b="b"/>
                    <a:pathLst>
                      <a:path w="80" h="701">
                        <a:moveTo>
                          <a:pt x="0" y="22"/>
                        </a:moveTo>
                        <a:lnTo>
                          <a:pt x="80" y="0"/>
                        </a:lnTo>
                        <a:lnTo>
                          <a:pt x="80" y="701"/>
                        </a:lnTo>
                        <a:lnTo>
                          <a:pt x="0" y="701"/>
                        </a:lnTo>
                        <a:lnTo>
                          <a:pt x="0" y="2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743" name=""/>
                  <p:cNvSpPr/>
                  <p:nvPr/>
                </p:nvSpPr>
                <p:spPr>
                  <a:xfrm>
                    <a:off x="7086600" y="2999160"/>
                    <a:ext cx="20520" cy="330120"/>
                  </a:xfrm>
                  <a:prstGeom prst="rect">
                    <a:avLst/>
                  </a:prstGeom>
                  <a:solidFill>
                    <a:srgbClr val="009900"/>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744" name=""/>
                <p:cNvGrpSpPr/>
                <p:nvPr/>
              </p:nvGrpSpPr>
              <p:grpSpPr>
                <a:xfrm>
                  <a:off x="7096320" y="3012120"/>
                  <a:ext cx="360" cy="133920"/>
                  <a:chOff x="7096320" y="3012120"/>
                  <a:chExt cx="360" cy="133920"/>
                </a:xfrm>
              </p:grpSpPr>
              <p:grpSp>
                <p:nvGrpSpPr>
                  <p:cNvPr id="745" name=""/>
                  <p:cNvGrpSpPr/>
                  <p:nvPr/>
                </p:nvGrpSpPr>
                <p:grpSpPr>
                  <a:xfrm>
                    <a:off x="7096320" y="3012120"/>
                    <a:ext cx="360" cy="56160"/>
                    <a:chOff x="7096320" y="3012120"/>
                    <a:chExt cx="360" cy="56160"/>
                  </a:xfrm>
                </p:grpSpPr>
                <p:sp>
                  <p:nvSpPr>
                    <p:cNvPr id="746" name=""/>
                    <p:cNvSpPr/>
                    <p:nvPr/>
                  </p:nvSpPr>
                  <p:spPr>
                    <a:xfrm>
                      <a:off x="7096320" y="301212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sp>
                  <p:nvSpPr>
                    <p:cNvPr id="747" name=""/>
                    <p:cNvSpPr/>
                    <p:nvPr/>
                  </p:nvSpPr>
                  <p:spPr>
                    <a:xfrm>
                      <a:off x="7096320" y="3048840"/>
                      <a:ext cx="360" cy="19440"/>
                    </a:xfrm>
                    <a:prstGeom prst="rect">
                      <a:avLst/>
                    </a:prstGeom>
                    <a:solidFill>
                      <a:srgbClr val="009900"/>
                    </a:solidFill>
                    <a:ln w="3240">
                      <a:solidFill>
                        <a:srgbClr val="000000"/>
                      </a:solidFill>
                      <a:miter/>
                    </a:ln>
                  </p:spPr>
                  <p:style>
                    <a:lnRef idx="0"/>
                    <a:fillRef idx="0"/>
                    <a:effectRef idx="0"/>
                    <a:fontRef idx="minor"/>
                  </p:style>
                  <p:txBody>
                    <a:bodyPr lIns="90000" rIns="90000" tIns="-27360" bIns="-27360" anchor="t">
                      <a:noAutofit/>
                    </a:bodyPr>
                    <a:p>
                      <a:endParaRPr b="0" lang="en-US" sz="2400" strike="noStrike" u="none">
                        <a:solidFill>
                          <a:srgbClr val="ffffff"/>
                        </a:solidFill>
                        <a:effectLst/>
                        <a:uFillTx/>
                        <a:latin typeface="Times New Roman"/>
                      </a:endParaRPr>
                    </a:p>
                  </p:txBody>
                </p:sp>
              </p:grpSp>
              <p:grpSp>
                <p:nvGrpSpPr>
                  <p:cNvPr id="748" name=""/>
                  <p:cNvGrpSpPr/>
                  <p:nvPr/>
                </p:nvGrpSpPr>
                <p:grpSpPr>
                  <a:xfrm>
                    <a:off x="7096320" y="3089880"/>
                    <a:ext cx="360" cy="56160"/>
                    <a:chOff x="7096320" y="3089880"/>
                    <a:chExt cx="360" cy="56160"/>
                  </a:xfrm>
                </p:grpSpPr>
                <p:sp>
                  <p:nvSpPr>
                    <p:cNvPr id="749" name=""/>
                    <p:cNvSpPr/>
                    <p:nvPr/>
                  </p:nvSpPr>
                  <p:spPr>
                    <a:xfrm>
                      <a:off x="7096320" y="3089880"/>
                      <a:ext cx="360" cy="19440"/>
                    </a:xfrm>
                    <a:prstGeom prst="rect">
                      <a:avLst/>
                    </a:prstGeom>
                    <a:solidFill>
                      <a:srgbClr val="009900"/>
                    </a:solidFill>
                    <a:ln w="3240">
                      <a:solidFill>
                        <a:srgbClr val="000000"/>
                      </a:solidFill>
                      <a:miter/>
                    </a:ln>
                  </p:spPr>
                  <p:style>
                    <a:lnRef idx="0"/>
                    <a:fillRef idx="0"/>
                    <a:effectRef idx="0"/>
                    <a:fontRef idx="minor"/>
                  </p:style>
                  <p:txBody>
                    <a:bodyPr lIns="90000" rIns="90000" tIns="-27360" bIns="-27360" anchor="t">
                      <a:noAutofit/>
                    </a:bodyPr>
                    <a:p>
                      <a:endParaRPr b="0" lang="en-US" sz="2400" strike="noStrike" u="none">
                        <a:solidFill>
                          <a:srgbClr val="ffffff"/>
                        </a:solidFill>
                        <a:effectLst/>
                        <a:uFillTx/>
                        <a:latin typeface="Times New Roman"/>
                      </a:endParaRPr>
                    </a:p>
                  </p:txBody>
                </p:sp>
                <p:sp>
                  <p:nvSpPr>
                    <p:cNvPr id="750" name=""/>
                    <p:cNvSpPr/>
                    <p:nvPr/>
                  </p:nvSpPr>
                  <p:spPr>
                    <a:xfrm>
                      <a:off x="7096320" y="312948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grpSp>
            </p:grpSp>
          </p:grpSp>
        </p:grpSp>
        <p:grpSp>
          <p:nvGrpSpPr>
            <p:cNvPr id="751" name=""/>
            <p:cNvGrpSpPr/>
            <p:nvPr/>
          </p:nvGrpSpPr>
          <p:grpSpPr>
            <a:xfrm>
              <a:off x="7118640" y="2813040"/>
              <a:ext cx="146520" cy="90720"/>
              <a:chOff x="7118640" y="2813040"/>
              <a:chExt cx="146520" cy="90720"/>
            </a:xfrm>
          </p:grpSpPr>
          <p:sp>
            <p:nvSpPr>
              <p:cNvPr id="752" name=""/>
              <p:cNvSpPr/>
              <p:nvPr/>
            </p:nvSpPr>
            <p:spPr>
              <a:xfrm>
                <a:off x="7118640" y="2870280"/>
                <a:ext cx="12240" cy="33480"/>
              </a:xfrm>
              <a:custGeom>
                <a:avLst/>
                <a:gdLst/>
                <a:ahLst/>
                <a:rect l="l" t="t" r="r" b="b"/>
                <a:pathLst>
                  <a:path w="37" h="68">
                    <a:moveTo>
                      <a:pt x="0" y="0"/>
                    </a:moveTo>
                    <a:lnTo>
                      <a:pt x="0" y="68"/>
                    </a:lnTo>
                    <a:lnTo>
                      <a:pt x="35" y="57"/>
                    </a:lnTo>
                    <a:lnTo>
                      <a:pt x="37"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sp>
            <p:nvSpPr>
              <p:cNvPr id="753" name=""/>
              <p:cNvSpPr/>
              <p:nvPr/>
            </p:nvSpPr>
            <p:spPr>
              <a:xfrm>
                <a:off x="7202880" y="2833560"/>
                <a:ext cx="11160" cy="33480"/>
              </a:xfrm>
              <a:custGeom>
                <a:avLst/>
                <a:gdLst/>
                <a:ahLst/>
                <a:rect l="l" t="t" r="r" b="b"/>
                <a:pathLst>
                  <a:path w="35" h="69">
                    <a:moveTo>
                      <a:pt x="0" y="0"/>
                    </a:moveTo>
                    <a:lnTo>
                      <a:pt x="0" y="69"/>
                    </a:lnTo>
                    <a:lnTo>
                      <a:pt x="34" y="57"/>
                    </a:lnTo>
                    <a:lnTo>
                      <a:pt x="35"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sp>
            <p:nvSpPr>
              <p:cNvPr id="754" name=""/>
              <p:cNvSpPr/>
              <p:nvPr/>
            </p:nvSpPr>
            <p:spPr>
              <a:xfrm>
                <a:off x="7161480" y="2850480"/>
                <a:ext cx="12240" cy="33480"/>
              </a:xfrm>
              <a:custGeom>
                <a:avLst/>
                <a:gdLst/>
                <a:ahLst/>
                <a:rect l="l" t="t" r="r" b="b"/>
                <a:pathLst>
                  <a:path w="35" h="69">
                    <a:moveTo>
                      <a:pt x="0" y="0"/>
                    </a:moveTo>
                    <a:lnTo>
                      <a:pt x="0" y="69"/>
                    </a:lnTo>
                    <a:lnTo>
                      <a:pt x="34" y="57"/>
                    </a:lnTo>
                    <a:lnTo>
                      <a:pt x="35"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sp>
            <p:nvSpPr>
              <p:cNvPr id="755" name=""/>
              <p:cNvSpPr/>
              <p:nvPr/>
            </p:nvSpPr>
            <p:spPr>
              <a:xfrm>
                <a:off x="7252920" y="2813040"/>
                <a:ext cx="12240" cy="33480"/>
              </a:xfrm>
              <a:custGeom>
                <a:avLst/>
                <a:gdLst/>
                <a:ahLst/>
                <a:rect l="l" t="t" r="r" b="b"/>
                <a:pathLst>
                  <a:path w="35" h="68">
                    <a:moveTo>
                      <a:pt x="0" y="0"/>
                    </a:moveTo>
                    <a:lnTo>
                      <a:pt x="0" y="68"/>
                    </a:lnTo>
                    <a:lnTo>
                      <a:pt x="34" y="56"/>
                    </a:lnTo>
                    <a:lnTo>
                      <a:pt x="35"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grpSp>
        <p:grpSp>
          <p:nvGrpSpPr>
            <p:cNvPr id="756" name=""/>
            <p:cNvGrpSpPr/>
            <p:nvPr/>
          </p:nvGrpSpPr>
          <p:grpSpPr>
            <a:xfrm>
              <a:off x="7337520" y="2979000"/>
              <a:ext cx="83880" cy="361080"/>
              <a:chOff x="7337520" y="2979000"/>
              <a:chExt cx="83880" cy="361080"/>
            </a:xfrm>
          </p:grpSpPr>
          <p:grpSp>
            <p:nvGrpSpPr>
              <p:cNvPr id="757" name=""/>
              <p:cNvGrpSpPr/>
              <p:nvPr/>
            </p:nvGrpSpPr>
            <p:grpSpPr>
              <a:xfrm>
                <a:off x="7337520" y="2979000"/>
                <a:ext cx="83880" cy="361080"/>
                <a:chOff x="7337520" y="2979000"/>
                <a:chExt cx="83880" cy="361080"/>
              </a:xfrm>
            </p:grpSpPr>
            <p:sp>
              <p:nvSpPr>
                <p:cNvPr id="758" name=""/>
                <p:cNvSpPr/>
                <p:nvPr/>
              </p:nvSpPr>
              <p:spPr>
                <a:xfrm>
                  <a:off x="7364880" y="2979000"/>
                  <a:ext cx="56520" cy="361080"/>
                </a:xfrm>
                <a:custGeom>
                  <a:avLst/>
                  <a:gdLst/>
                  <a:ahLst/>
                  <a:rect l="l" t="t" r="r" b="b"/>
                  <a:pathLst>
                    <a:path w="168" h="753">
                      <a:moveTo>
                        <a:pt x="0" y="0"/>
                      </a:moveTo>
                      <a:lnTo>
                        <a:pt x="168" y="37"/>
                      </a:lnTo>
                      <a:lnTo>
                        <a:pt x="168" y="735"/>
                      </a:lnTo>
                      <a:lnTo>
                        <a:pt x="0" y="753"/>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759" name=""/>
                <p:cNvSpPr/>
                <p:nvPr/>
              </p:nvSpPr>
              <p:spPr>
                <a:xfrm>
                  <a:off x="7337520" y="2979000"/>
                  <a:ext cx="27360" cy="361080"/>
                </a:xfrm>
                <a:custGeom>
                  <a:avLst/>
                  <a:gdLst/>
                  <a:ahLst/>
                  <a:rect l="l" t="t" r="r" b="b"/>
                  <a:pathLst>
                    <a:path w="76" h="754">
                      <a:moveTo>
                        <a:pt x="76" y="0"/>
                      </a:moveTo>
                      <a:lnTo>
                        <a:pt x="76" y="754"/>
                      </a:lnTo>
                      <a:lnTo>
                        <a:pt x="0" y="741"/>
                      </a:lnTo>
                      <a:lnTo>
                        <a:pt x="0" y="15"/>
                      </a:lnTo>
                      <a:lnTo>
                        <a:pt x="76"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760" name=""/>
              <p:cNvGrpSpPr/>
              <p:nvPr/>
            </p:nvGrpSpPr>
            <p:grpSpPr>
              <a:xfrm>
                <a:off x="7387200" y="3033360"/>
                <a:ext cx="360" cy="133560"/>
                <a:chOff x="7387200" y="3033360"/>
                <a:chExt cx="360" cy="133560"/>
              </a:xfrm>
            </p:grpSpPr>
            <p:grpSp>
              <p:nvGrpSpPr>
                <p:cNvPr id="761" name=""/>
                <p:cNvGrpSpPr/>
                <p:nvPr/>
              </p:nvGrpSpPr>
              <p:grpSpPr>
                <a:xfrm>
                  <a:off x="7387200" y="3033360"/>
                  <a:ext cx="360" cy="56520"/>
                  <a:chOff x="7387200" y="3033360"/>
                  <a:chExt cx="360" cy="56520"/>
                </a:xfrm>
              </p:grpSpPr>
              <p:sp>
                <p:nvSpPr>
                  <p:cNvPr id="762" name=""/>
                  <p:cNvSpPr/>
                  <p:nvPr/>
                </p:nvSpPr>
                <p:spPr>
                  <a:xfrm>
                    <a:off x="7387200" y="303336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sp>
                <p:nvSpPr>
                  <p:cNvPr id="763" name=""/>
                  <p:cNvSpPr/>
                  <p:nvPr/>
                </p:nvSpPr>
                <p:spPr>
                  <a:xfrm>
                    <a:off x="7387200" y="3069720"/>
                    <a:ext cx="3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grpSp>
            <p:grpSp>
              <p:nvGrpSpPr>
                <p:cNvPr id="764" name=""/>
                <p:cNvGrpSpPr/>
                <p:nvPr/>
              </p:nvGrpSpPr>
              <p:grpSpPr>
                <a:xfrm>
                  <a:off x="7387200" y="3110400"/>
                  <a:ext cx="360" cy="56520"/>
                  <a:chOff x="7387200" y="3110400"/>
                  <a:chExt cx="360" cy="56520"/>
                </a:xfrm>
              </p:grpSpPr>
              <p:sp>
                <p:nvSpPr>
                  <p:cNvPr id="765" name=""/>
                  <p:cNvSpPr/>
                  <p:nvPr/>
                </p:nvSpPr>
                <p:spPr>
                  <a:xfrm>
                    <a:off x="7387200" y="3110400"/>
                    <a:ext cx="3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766" name=""/>
                  <p:cNvSpPr/>
                  <p:nvPr/>
                </p:nvSpPr>
                <p:spPr>
                  <a:xfrm>
                    <a:off x="7387200" y="315036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grpSp>
          </p:grpSp>
        </p:grpSp>
        <p:sp>
          <p:nvSpPr>
            <p:cNvPr id="767" name=""/>
            <p:cNvSpPr/>
            <p:nvPr/>
          </p:nvSpPr>
          <p:spPr>
            <a:xfrm>
              <a:off x="7404120" y="3094200"/>
              <a:ext cx="131400" cy="237240"/>
            </a:xfrm>
            <a:custGeom>
              <a:avLst/>
              <a:gdLst/>
              <a:ahLst/>
              <a:rect l="l" t="t" r="r" b="b"/>
              <a:pathLst>
                <a:path w="378" h="491">
                  <a:moveTo>
                    <a:pt x="0" y="491"/>
                  </a:moveTo>
                  <a:lnTo>
                    <a:pt x="378" y="491"/>
                  </a:lnTo>
                  <a:lnTo>
                    <a:pt x="378" y="0"/>
                  </a:lnTo>
                  <a:lnTo>
                    <a:pt x="145" y="14"/>
                  </a:lnTo>
                  <a:lnTo>
                    <a:pt x="145" y="365"/>
                  </a:lnTo>
                  <a:lnTo>
                    <a:pt x="0" y="395"/>
                  </a:lnTo>
                  <a:lnTo>
                    <a:pt x="0" y="491"/>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768" name=""/>
            <p:cNvSpPr/>
            <p:nvPr/>
          </p:nvSpPr>
          <p:spPr>
            <a:xfrm>
              <a:off x="7956720" y="3185640"/>
              <a:ext cx="23400" cy="135720"/>
            </a:xfrm>
            <a:custGeom>
              <a:avLst/>
              <a:gdLst/>
              <a:ahLst/>
              <a:rect l="l" t="t" r="r" b="b"/>
              <a:pathLst>
                <a:path w="69" h="282">
                  <a:moveTo>
                    <a:pt x="0" y="47"/>
                  </a:moveTo>
                  <a:lnTo>
                    <a:pt x="1" y="32"/>
                  </a:lnTo>
                  <a:lnTo>
                    <a:pt x="5" y="18"/>
                  </a:lnTo>
                  <a:lnTo>
                    <a:pt x="14" y="6"/>
                  </a:lnTo>
                  <a:lnTo>
                    <a:pt x="26" y="0"/>
                  </a:lnTo>
                  <a:lnTo>
                    <a:pt x="40" y="0"/>
                  </a:lnTo>
                  <a:lnTo>
                    <a:pt x="48" y="4"/>
                  </a:lnTo>
                  <a:lnTo>
                    <a:pt x="58" y="12"/>
                  </a:lnTo>
                  <a:lnTo>
                    <a:pt x="64" y="21"/>
                  </a:lnTo>
                  <a:lnTo>
                    <a:pt x="68" y="30"/>
                  </a:lnTo>
                  <a:lnTo>
                    <a:pt x="69" y="38"/>
                  </a:lnTo>
                  <a:lnTo>
                    <a:pt x="69" y="49"/>
                  </a:lnTo>
                  <a:lnTo>
                    <a:pt x="55" y="49"/>
                  </a:lnTo>
                  <a:lnTo>
                    <a:pt x="55" y="32"/>
                  </a:lnTo>
                  <a:lnTo>
                    <a:pt x="49" y="21"/>
                  </a:lnTo>
                  <a:lnTo>
                    <a:pt x="42" y="15"/>
                  </a:lnTo>
                  <a:lnTo>
                    <a:pt x="31" y="15"/>
                  </a:lnTo>
                  <a:lnTo>
                    <a:pt x="23" y="19"/>
                  </a:lnTo>
                  <a:lnTo>
                    <a:pt x="15" y="28"/>
                  </a:lnTo>
                  <a:lnTo>
                    <a:pt x="13" y="39"/>
                  </a:lnTo>
                  <a:lnTo>
                    <a:pt x="13" y="53"/>
                  </a:lnTo>
                  <a:lnTo>
                    <a:pt x="13" y="282"/>
                  </a:lnTo>
                  <a:lnTo>
                    <a:pt x="0" y="282"/>
                  </a:lnTo>
                  <a:lnTo>
                    <a:pt x="0" y="47"/>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769" name=""/>
            <p:cNvGrpSpPr/>
            <p:nvPr/>
          </p:nvGrpSpPr>
          <p:grpSpPr>
            <a:xfrm>
              <a:off x="7467840" y="3290760"/>
              <a:ext cx="298440" cy="52920"/>
              <a:chOff x="7467840" y="3290760"/>
              <a:chExt cx="298440" cy="52920"/>
            </a:xfrm>
          </p:grpSpPr>
          <p:grpSp>
            <p:nvGrpSpPr>
              <p:cNvPr id="770" name=""/>
              <p:cNvGrpSpPr/>
              <p:nvPr/>
            </p:nvGrpSpPr>
            <p:grpSpPr>
              <a:xfrm>
                <a:off x="7467840" y="3290760"/>
                <a:ext cx="149040" cy="51480"/>
                <a:chOff x="7467840" y="3290760"/>
                <a:chExt cx="149040" cy="51480"/>
              </a:xfrm>
            </p:grpSpPr>
            <p:grpSp>
              <p:nvGrpSpPr>
                <p:cNvPr id="771" name=""/>
                <p:cNvGrpSpPr/>
                <p:nvPr/>
              </p:nvGrpSpPr>
              <p:grpSpPr>
                <a:xfrm>
                  <a:off x="7467840" y="3290760"/>
                  <a:ext cx="37080" cy="51480"/>
                  <a:chOff x="7467840" y="3290760"/>
                  <a:chExt cx="37080" cy="51480"/>
                </a:xfrm>
              </p:grpSpPr>
              <p:sp>
                <p:nvSpPr>
                  <p:cNvPr id="772" name=""/>
                  <p:cNvSpPr/>
                  <p:nvPr/>
                </p:nvSpPr>
                <p:spPr>
                  <a:xfrm>
                    <a:off x="7468920" y="329364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773" name=""/>
                  <p:cNvSpPr/>
                  <p:nvPr/>
                </p:nvSpPr>
                <p:spPr>
                  <a:xfrm>
                    <a:off x="7467840" y="3290760"/>
                    <a:ext cx="37080" cy="51480"/>
                  </a:xfrm>
                  <a:custGeom>
                    <a:avLst/>
                    <a:gdLst/>
                    <a:ahLst/>
                    <a:rect l="l" t="t" r="r" b="b"/>
                    <a:pathLst>
                      <a:path w="106" h="111">
                        <a:moveTo>
                          <a:pt x="0" y="0"/>
                        </a:moveTo>
                        <a:lnTo>
                          <a:pt x="106" y="111"/>
                        </a:lnTo>
                        <a:lnTo>
                          <a:pt x="106"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774" name=""/>
                <p:cNvGrpSpPr/>
                <p:nvPr/>
              </p:nvGrpSpPr>
              <p:grpSpPr>
                <a:xfrm>
                  <a:off x="7504920" y="3290760"/>
                  <a:ext cx="37080" cy="51480"/>
                  <a:chOff x="7504920" y="3290760"/>
                  <a:chExt cx="37080" cy="51480"/>
                </a:xfrm>
              </p:grpSpPr>
              <p:sp>
                <p:nvSpPr>
                  <p:cNvPr id="775" name=""/>
                  <p:cNvSpPr/>
                  <p:nvPr/>
                </p:nvSpPr>
                <p:spPr>
                  <a:xfrm>
                    <a:off x="7506000" y="329364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776" name=""/>
                  <p:cNvSpPr/>
                  <p:nvPr/>
                </p:nvSpPr>
                <p:spPr>
                  <a:xfrm>
                    <a:off x="7504920" y="3290760"/>
                    <a:ext cx="37080" cy="51480"/>
                  </a:xfrm>
                  <a:custGeom>
                    <a:avLst/>
                    <a:gdLst/>
                    <a:ahLst/>
                    <a:rect l="l" t="t" r="r" b="b"/>
                    <a:pathLst>
                      <a:path w="108" h="111">
                        <a:moveTo>
                          <a:pt x="0" y="0"/>
                        </a:moveTo>
                        <a:lnTo>
                          <a:pt x="108" y="111"/>
                        </a:lnTo>
                        <a:lnTo>
                          <a:pt x="108"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777" name=""/>
                <p:cNvGrpSpPr/>
                <p:nvPr/>
              </p:nvGrpSpPr>
              <p:grpSpPr>
                <a:xfrm>
                  <a:off x="7542360" y="3290760"/>
                  <a:ext cx="37080" cy="51480"/>
                  <a:chOff x="7542360" y="3290760"/>
                  <a:chExt cx="37080" cy="51480"/>
                </a:xfrm>
              </p:grpSpPr>
              <p:sp>
                <p:nvSpPr>
                  <p:cNvPr id="778" name=""/>
                  <p:cNvSpPr/>
                  <p:nvPr/>
                </p:nvSpPr>
                <p:spPr>
                  <a:xfrm>
                    <a:off x="7543440" y="329364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779" name=""/>
                  <p:cNvSpPr/>
                  <p:nvPr/>
                </p:nvSpPr>
                <p:spPr>
                  <a:xfrm>
                    <a:off x="7542360" y="3290760"/>
                    <a:ext cx="37080" cy="51480"/>
                  </a:xfrm>
                  <a:custGeom>
                    <a:avLst/>
                    <a:gdLst/>
                    <a:ahLst/>
                    <a:rect l="l" t="t" r="r" b="b"/>
                    <a:pathLst>
                      <a:path w="109" h="111">
                        <a:moveTo>
                          <a:pt x="0" y="0"/>
                        </a:moveTo>
                        <a:lnTo>
                          <a:pt x="109" y="111"/>
                        </a:lnTo>
                        <a:lnTo>
                          <a:pt x="109"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780" name=""/>
                <p:cNvGrpSpPr/>
                <p:nvPr/>
              </p:nvGrpSpPr>
              <p:grpSpPr>
                <a:xfrm>
                  <a:off x="7579800" y="3290760"/>
                  <a:ext cx="37080" cy="51480"/>
                  <a:chOff x="7579800" y="3290760"/>
                  <a:chExt cx="37080" cy="51480"/>
                </a:xfrm>
              </p:grpSpPr>
              <p:sp>
                <p:nvSpPr>
                  <p:cNvPr id="781" name=""/>
                  <p:cNvSpPr/>
                  <p:nvPr/>
                </p:nvSpPr>
                <p:spPr>
                  <a:xfrm>
                    <a:off x="7580880" y="329364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782" name=""/>
                  <p:cNvSpPr/>
                  <p:nvPr/>
                </p:nvSpPr>
                <p:spPr>
                  <a:xfrm>
                    <a:off x="7579800" y="3290760"/>
                    <a:ext cx="37080" cy="51480"/>
                  </a:xfrm>
                  <a:custGeom>
                    <a:avLst/>
                    <a:gdLst/>
                    <a:ahLst/>
                    <a:rect l="l" t="t" r="r" b="b"/>
                    <a:pathLst>
                      <a:path w="107" h="111">
                        <a:moveTo>
                          <a:pt x="0" y="0"/>
                        </a:moveTo>
                        <a:lnTo>
                          <a:pt x="107" y="111"/>
                        </a:lnTo>
                        <a:lnTo>
                          <a:pt x="107"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grpSp>
            <p:nvGrpSpPr>
              <p:cNvPr id="783" name=""/>
              <p:cNvGrpSpPr/>
              <p:nvPr/>
            </p:nvGrpSpPr>
            <p:grpSpPr>
              <a:xfrm>
                <a:off x="7617240" y="3290760"/>
                <a:ext cx="149040" cy="51480"/>
                <a:chOff x="7617240" y="3290760"/>
                <a:chExt cx="149040" cy="51480"/>
              </a:xfrm>
            </p:grpSpPr>
            <p:grpSp>
              <p:nvGrpSpPr>
                <p:cNvPr id="784" name=""/>
                <p:cNvGrpSpPr/>
                <p:nvPr/>
              </p:nvGrpSpPr>
              <p:grpSpPr>
                <a:xfrm>
                  <a:off x="7617240" y="3290760"/>
                  <a:ext cx="37080" cy="51480"/>
                  <a:chOff x="7617240" y="3290760"/>
                  <a:chExt cx="37080" cy="51480"/>
                </a:xfrm>
              </p:grpSpPr>
              <p:sp>
                <p:nvSpPr>
                  <p:cNvPr id="785" name=""/>
                  <p:cNvSpPr/>
                  <p:nvPr/>
                </p:nvSpPr>
                <p:spPr>
                  <a:xfrm>
                    <a:off x="7618320" y="329364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786" name=""/>
                  <p:cNvSpPr/>
                  <p:nvPr/>
                </p:nvSpPr>
                <p:spPr>
                  <a:xfrm>
                    <a:off x="7617240" y="3290760"/>
                    <a:ext cx="37080" cy="51480"/>
                  </a:xfrm>
                  <a:custGeom>
                    <a:avLst/>
                    <a:gdLst/>
                    <a:ahLst/>
                    <a:rect l="l" t="t" r="r" b="b"/>
                    <a:pathLst>
                      <a:path w="107" h="111">
                        <a:moveTo>
                          <a:pt x="0" y="0"/>
                        </a:moveTo>
                        <a:lnTo>
                          <a:pt x="107" y="111"/>
                        </a:lnTo>
                        <a:lnTo>
                          <a:pt x="107"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787" name=""/>
                <p:cNvGrpSpPr/>
                <p:nvPr/>
              </p:nvGrpSpPr>
              <p:grpSpPr>
                <a:xfrm>
                  <a:off x="7654320" y="3290760"/>
                  <a:ext cx="37080" cy="51480"/>
                  <a:chOff x="7654320" y="3290760"/>
                  <a:chExt cx="37080" cy="51480"/>
                </a:xfrm>
              </p:grpSpPr>
              <p:sp>
                <p:nvSpPr>
                  <p:cNvPr id="788" name=""/>
                  <p:cNvSpPr/>
                  <p:nvPr/>
                </p:nvSpPr>
                <p:spPr>
                  <a:xfrm>
                    <a:off x="7655400" y="3293640"/>
                    <a:ext cx="3456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789" name=""/>
                  <p:cNvSpPr/>
                  <p:nvPr/>
                </p:nvSpPr>
                <p:spPr>
                  <a:xfrm>
                    <a:off x="7654320" y="3290760"/>
                    <a:ext cx="37080" cy="51480"/>
                  </a:xfrm>
                  <a:custGeom>
                    <a:avLst/>
                    <a:gdLst/>
                    <a:ahLst/>
                    <a:rect l="l" t="t" r="r" b="b"/>
                    <a:pathLst>
                      <a:path w="109" h="111">
                        <a:moveTo>
                          <a:pt x="0" y="0"/>
                        </a:moveTo>
                        <a:lnTo>
                          <a:pt x="109" y="111"/>
                        </a:lnTo>
                        <a:lnTo>
                          <a:pt x="109"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790" name=""/>
                <p:cNvGrpSpPr/>
                <p:nvPr/>
              </p:nvGrpSpPr>
              <p:grpSpPr>
                <a:xfrm>
                  <a:off x="7691760" y="3290760"/>
                  <a:ext cx="37080" cy="51480"/>
                  <a:chOff x="7691760" y="3290760"/>
                  <a:chExt cx="37080" cy="51480"/>
                </a:xfrm>
              </p:grpSpPr>
              <p:sp>
                <p:nvSpPr>
                  <p:cNvPr id="791" name=""/>
                  <p:cNvSpPr/>
                  <p:nvPr/>
                </p:nvSpPr>
                <p:spPr>
                  <a:xfrm>
                    <a:off x="7692840" y="3293640"/>
                    <a:ext cx="3456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792" name=""/>
                  <p:cNvSpPr/>
                  <p:nvPr/>
                </p:nvSpPr>
                <p:spPr>
                  <a:xfrm>
                    <a:off x="7691760" y="3290760"/>
                    <a:ext cx="37080" cy="51480"/>
                  </a:xfrm>
                  <a:custGeom>
                    <a:avLst/>
                    <a:gdLst/>
                    <a:ahLst/>
                    <a:rect l="l" t="t" r="r" b="b"/>
                    <a:pathLst>
                      <a:path w="108" h="111">
                        <a:moveTo>
                          <a:pt x="0" y="0"/>
                        </a:moveTo>
                        <a:lnTo>
                          <a:pt x="108" y="111"/>
                        </a:lnTo>
                        <a:lnTo>
                          <a:pt x="108"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793" name=""/>
                <p:cNvGrpSpPr/>
                <p:nvPr/>
              </p:nvGrpSpPr>
              <p:grpSpPr>
                <a:xfrm>
                  <a:off x="7729200" y="3290760"/>
                  <a:ext cx="37080" cy="51480"/>
                  <a:chOff x="7729200" y="3290760"/>
                  <a:chExt cx="37080" cy="51480"/>
                </a:xfrm>
              </p:grpSpPr>
              <p:sp>
                <p:nvSpPr>
                  <p:cNvPr id="794" name=""/>
                  <p:cNvSpPr/>
                  <p:nvPr/>
                </p:nvSpPr>
                <p:spPr>
                  <a:xfrm>
                    <a:off x="7730280" y="3293640"/>
                    <a:ext cx="3456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795" name=""/>
                  <p:cNvSpPr/>
                  <p:nvPr/>
                </p:nvSpPr>
                <p:spPr>
                  <a:xfrm>
                    <a:off x="7729200" y="3290760"/>
                    <a:ext cx="37080" cy="51480"/>
                  </a:xfrm>
                  <a:custGeom>
                    <a:avLst/>
                    <a:gdLst/>
                    <a:ahLst/>
                    <a:rect l="l" t="t" r="r" b="b"/>
                    <a:pathLst>
                      <a:path w="107" h="111">
                        <a:moveTo>
                          <a:pt x="0" y="0"/>
                        </a:moveTo>
                        <a:lnTo>
                          <a:pt x="107" y="111"/>
                        </a:lnTo>
                        <a:lnTo>
                          <a:pt x="107"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sp>
            <p:nvSpPr>
              <p:cNvPr id="796" name=""/>
              <p:cNvSpPr/>
              <p:nvPr/>
            </p:nvSpPr>
            <p:spPr>
              <a:xfrm>
                <a:off x="7560360" y="3290760"/>
                <a:ext cx="108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797" name=""/>
              <p:cNvSpPr/>
              <p:nvPr/>
            </p:nvSpPr>
            <p:spPr>
              <a:xfrm>
                <a:off x="7672320" y="329076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798" name=""/>
              <p:cNvSpPr/>
              <p:nvPr/>
            </p:nvSpPr>
            <p:spPr>
              <a:xfrm>
                <a:off x="7597800" y="3290760"/>
                <a:ext cx="108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799" name=""/>
              <p:cNvSpPr/>
              <p:nvPr/>
            </p:nvSpPr>
            <p:spPr>
              <a:xfrm>
                <a:off x="7634880" y="329076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800" name=""/>
              <p:cNvSpPr/>
              <p:nvPr/>
            </p:nvSpPr>
            <p:spPr>
              <a:xfrm>
                <a:off x="7524000" y="329076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801" name=""/>
              <p:cNvSpPr/>
              <p:nvPr/>
            </p:nvSpPr>
            <p:spPr>
              <a:xfrm>
                <a:off x="7485480" y="3290760"/>
                <a:ext cx="108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802" name=""/>
              <p:cNvSpPr/>
              <p:nvPr/>
            </p:nvSpPr>
            <p:spPr>
              <a:xfrm>
                <a:off x="7709760" y="329076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803" name=""/>
              <p:cNvSpPr/>
              <p:nvPr/>
            </p:nvSpPr>
            <p:spPr>
              <a:xfrm>
                <a:off x="7747200" y="329076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grpSp>
        <p:sp>
          <p:nvSpPr>
            <p:cNvPr id="804" name=""/>
            <p:cNvSpPr/>
            <p:nvPr/>
          </p:nvSpPr>
          <p:spPr>
            <a:xfrm>
              <a:off x="7410960" y="3264120"/>
              <a:ext cx="326520" cy="26640"/>
            </a:xfrm>
            <a:custGeom>
              <a:avLst/>
              <a:gdLst/>
              <a:ahLst/>
              <a:rect l="l" t="t" r="r" b="b"/>
              <a:pathLst>
                <a:path w="945" h="52">
                  <a:moveTo>
                    <a:pt x="0" y="44"/>
                  </a:moveTo>
                  <a:lnTo>
                    <a:pt x="58" y="0"/>
                  </a:lnTo>
                  <a:lnTo>
                    <a:pt x="939" y="0"/>
                  </a:lnTo>
                  <a:lnTo>
                    <a:pt x="945" y="52"/>
                  </a:lnTo>
                </a:path>
              </a:pathLst>
            </a:custGeom>
            <a:solidFill>
              <a:srgbClr val="009900"/>
            </a:solidFill>
            <a:ln w="3240">
              <a:solidFill>
                <a:srgbClr val="000000"/>
              </a:solidFill>
              <a:round/>
            </a:ln>
          </p:spPr>
          <p:style>
            <a:lnRef idx="0"/>
            <a:fillRef idx="0"/>
            <a:effectRef idx="0"/>
            <a:fontRef idx="minor"/>
          </p:style>
          <p:txBody>
            <a:bodyPr lIns="90000" rIns="90000" tIns="-20160" bIns="-20160" anchor="t">
              <a:noAutofit/>
            </a:bodyPr>
            <a:p>
              <a:endParaRPr b="0" lang="en-US" sz="2400" strike="noStrike" u="none">
                <a:solidFill>
                  <a:srgbClr val="ffffff"/>
                </a:solidFill>
                <a:effectLst/>
                <a:uFillTx/>
                <a:latin typeface="Times New Roman"/>
              </a:endParaRPr>
            </a:p>
          </p:txBody>
        </p:sp>
        <p:sp>
          <p:nvSpPr>
            <p:cNvPr id="805" name=""/>
            <p:cNvSpPr/>
            <p:nvPr/>
          </p:nvSpPr>
          <p:spPr>
            <a:xfrm>
              <a:off x="7887600" y="3161880"/>
              <a:ext cx="31680" cy="179640"/>
            </a:xfrm>
            <a:custGeom>
              <a:avLst/>
              <a:gdLst/>
              <a:ahLst/>
              <a:rect l="l" t="t" r="r" b="b"/>
              <a:pathLst>
                <a:path w="91" h="372">
                  <a:moveTo>
                    <a:pt x="0" y="62"/>
                  </a:moveTo>
                  <a:lnTo>
                    <a:pt x="1" y="43"/>
                  </a:lnTo>
                  <a:lnTo>
                    <a:pt x="7" y="24"/>
                  </a:lnTo>
                  <a:lnTo>
                    <a:pt x="19" y="9"/>
                  </a:lnTo>
                  <a:lnTo>
                    <a:pt x="35" y="0"/>
                  </a:lnTo>
                  <a:lnTo>
                    <a:pt x="54" y="0"/>
                  </a:lnTo>
                  <a:lnTo>
                    <a:pt x="66" y="6"/>
                  </a:lnTo>
                  <a:lnTo>
                    <a:pt x="78" y="16"/>
                  </a:lnTo>
                  <a:lnTo>
                    <a:pt x="85" y="28"/>
                  </a:lnTo>
                  <a:lnTo>
                    <a:pt x="89" y="41"/>
                  </a:lnTo>
                  <a:lnTo>
                    <a:pt x="90" y="50"/>
                  </a:lnTo>
                  <a:lnTo>
                    <a:pt x="91" y="64"/>
                  </a:lnTo>
                  <a:lnTo>
                    <a:pt x="74" y="64"/>
                  </a:lnTo>
                  <a:lnTo>
                    <a:pt x="74" y="43"/>
                  </a:lnTo>
                  <a:lnTo>
                    <a:pt x="67" y="28"/>
                  </a:lnTo>
                  <a:lnTo>
                    <a:pt x="56" y="21"/>
                  </a:lnTo>
                  <a:lnTo>
                    <a:pt x="42" y="21"/>
                  </a:lnTo>
                  <a:lnTo>
                    <a:pt x="32" y="25"/>
                  </a:lnTo>
                  <a:lnTo>
                    <a:pt x="21" y="37"/>
                  </a:lnTo>
                  <a:lnTo>
                    <a:pt x="18" y="52"/>
                  </a:lnTo>
                  <a:lnTo>
                    <a:pt x="18" y="70"/>
                  </a:lnTo>
                  <a:lnTo>
                    <a:pt x="18" y="372"/>
                  </a:lnTo>
                  <a:lnTo>
                    <a:pt x="0" y="372"/>
                  </a:lnTo>
                  <a:lnTo>
                    <a:pt x="0" y="6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806" name=""/>
            <p:cNvGrpSpPr/>
            <p:nvPr/>
          </p:nvGrpSpPr>
          <p:grpSpPr>
            <a:xfrm>
              <a:off x="7819920" y="3297960"/>
              <a:ext cx="58680" cy="46080"/>
              <a:chOff x="7819920" y="3297960"/>
              <a:chExt cx="58680" cy="46080"/>
            </a:xfrm>
          </p:grpSpPr>
          <p:sp>
            <p:nvSpPr>
              <p:cNvPr id="807" name=""/>
              <p:cNvSpPr/>
              <p:nvPr/>
            </p:nvSpPr>
            <p:spPr>
              <a:xfrm>
                <a:off x="7819920" y="3297960"/>
                <a:ext cx="43920" cy="46080"/>
              </a:xfrm>
              <a:custGeom>
                <a:avLst/>
                <a:gdLst/>
                <a:ahLst/>
                <a:rect l="l" t="t" r="r" b="b"/>
                <a:pathLst>
                  <a:path w="131" h="94">
                    <a:moveTo>
                      <a:pt x="0" y="94"/>
                    </a:moveTo>
                    <a:lnTo>
                      <a:pt x="131" y="94"/>
                    </a:lnTo>
                    <a:lnTo>
                      <a:pt x="131" y="0"/>
                    </a:lnTo>
                    <a:lnTo>
                      <a:pt x="1" y="0"/>
                    </a:lnTo>
                    <a:lnTo>
                      <a:pt x="0" y="94"/>
                    </a:lnTo>
                    <a:close/>
                  </a:path>
                </a:pathLst>
              </a:custGeom>
              <a:solidFill>
                <a:srgbClr val="009900"/>
              </a:solidFill>
              <a:ln w="3240">
                <a:solidFill>
                  <a:srgbClr val="000000"/>
                </a:solidFill>
                <a:round/>
              </a:ln>
            </p:spPr>
            <p:style>
              <a:lnRef idx="0"/>
              <a:fillRef idx="0"/>
              <a:effectRef idx="0"/>
              <a:fontRef idx="minor"/>
            </p:style>
            <p:txBody>
              <a:bodyPr lIns="90000" rIns="90000" tIns="-720" bIns="-720" anchor="t">
                <a:noAutofit/>
              </a:bodyPr>
              <a:p>
                <a:endParaRPr b="0" lang="en-US" sz="2400" strike="noStrike" u="none">
                  <a:solidFill>
                    <a:srgbClr val="ffffff"/>
                  </a:solidFill>
                  <a:effectLst/>
                  <a:uFillTx/>
                  <a:latin typeface="Times New Roman"/>
                </a:endParaRPr>
              </a:p>
            </p:txBody>
          </p:sp>
          <p:sp>
            <p:nvSpPr>
              <p:cNvPr id="808" name=""/>
              <p:cNvSpPr/>
              <p:nvPr/>
            </p:nvSpPr>
            <p:spPr>
              <a:xfrm>
                <a:off x="7863840" y="3300840"/>
                <a:ext cx="14760" cy="43200"/>
              </a:xfrm>
              <a:custGeom>
                <a:avLst/>
                <a:gdLst/>
                <a:ahLst/>
                <a:rect l="l" t="t" r="r" b="b"/>
                <a:pathLst>
                  <a:path w="42" h="93">
                    <a:moveTo>
                      <a:pt x="0" y="0"/>
                    </a:moveTo>
                    <a:lnTo>
                      <a:pt x="0" y="93"/>
                    </a:lnTo>
                    <a:lnTo>
                      <a:pt x="42" y="89"/>
                    </a:lnTo>
                    <a:lnTo>
                      <a:pt x="42" y="7"/>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3600" bIns="-3600" anchor="t">
                <a:noAutofit/>
              </a:bodyPr>
              <a:p>
                <a:endParaRPr b="0" lang="en-US" sz="2400" strike="noStrike" u="none">
                  <a:solidFill>
                    <a:srgbClr val="ffffff"/>
                  </a:solidFill>
                  <a:effectLst/>
                  <a:uFillTx/>
                  <a:latin typeface="Times New Roman"/>
                </a:endParaRPr>
              </a:p>
            </p:txBody>
          </p:sp>
        </p:grpSp>
        <p:sp>
          <p:nvSpPr>
            <p:cNvPr id="809" name=""/>
            <p:cNvSpPr/>
            <p:nvPr/>
          </p:nvSpPr>
          <p:spPr>
            <a:xfrm>
              <a:off x="8019360" y="3209400"/>
              <a:ext cx="14760" cy="94320"/>
            </a:xfrm>
            <a:custGeom>
              <a:avLst/>
              <a:gdLst/>
              <a:ahLst/>
              <a:rect l="l" t="t" r="r" b="b"/>
              <a:pathLst>
                <a:path w="46" h="192">
                  <a:moveTo>
                    <a:pt x="0" y="33"/>
                  </a:moveTo>
                  <a:lnTo>
                    <a:pt x="1" y="22"/>
                  </a:lnTo>
                  <a:lnTo>
                    <a:pt x="3" y="12"/>
                  </a:lnTo>
                  <a:lnTo>
                    <a:pt x="10" y="4"/>
                  </a:lnTo>
                  <a:lnTo>
                    <a:pt x="18" y="0"/>
                  </a:lnTo>
                  <a:lnTo>
                    <a:pt x="27" y="0"/>
                  </a:lnTo>
                  <a:lnTo>
                    <a:pt x="33" y="3"/>
                  </a:lnTo>
                  <a:lnTo>
                    <a:pt x="39" y="8"/>
                  </a:lnTo>
                  <a:lnTo>
                    <a:pt x="43" y="14"/>
                  </a:lnTo>
                  <a:lnTo>
                    <a:pt x="45" y="21"/>
                  </a:lnTo>
                  <a:lnTo>
                    <a:pt x="45" y="26"/>
                  </a:lnTo>
                  <a:lnTo>
                    <a:pt x="46" y="33"/>
                  </a:lnTo>
                  <a:lnTo>
                    <a:pt x="37" y="33"/>
                  </a:lnTo>
                  <a:lnTo>
                    <a:pt x="37" y="22"/>
                  </a:lnTo>
                  <a:lnTo>
                    <a:pt x="34" y="14"/>
                  </a:lnTo>
                  <a:lnTo>
                    <a:pt x="28" y="11"/>
                  </a:lnTo>
                  <a:lnTo>
                    <a:pt x="21" y="11"/>
                  </a:lnTo>
                  <a:lnTo>
                    <a:pt x="16" y="13"/>
                  </a:lnTo>
                  <a:lnTo>
                    <a:pt x="11" y="20"/>
                  </a:lnTo>
                  <a:lnTo>
                    <a:pt x="10" y="27"/>
                  </a:lnTo>
                  <a:lnTo>
                    <a:pt x="10" y="37"/>
                  </a:lnTo>
                  <a:lnTo>
                    <a:pt x="10" y="192"/>
                  </a:lnTo>
                  <a:lnTo>
                    <a:pt x="0" y="192"/>
                  </a:lnTo>
                  <a:lnTo>
                    <a:pt x="0" y="33"/>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810" name=""/>
            <p:cNvGrpSpPr/>
            <p:nvPr/>
          </p:nvGrpSpPr>
          <p:grpSpPr>
            <a:xfrm>
              <a:off x="7814160" y="3168720"/>
              <a:ext cx="19440" cy="171360"/>
              <a:chOff x="7814160" y="3168720"/>
              <a:chExt cx="19440" cy="171360"/>
            </a:xfrm>
          </p:grpSpPr>
          <p:grpSp>
            <p:nvGrpSpPr>
              <p:cNvPr id="811" name=""/>
              <p:cNvGrpSpPr/>
              <p:nvPr/>
            </p:nvGrpSpPr>
            <p:grpSpPr>
              <a:xfrm>
                <a:off x="7814160" y="3283560"/>
                <a:ext cx="19440" cy="56520"/>
                <a:chOff x="7814160" y="3283560"/>
                <a:chExt cx="19440" cy="56520"/>
              </a:xfrm>
            </p:grpSpPr>
            <p:sp>
              <p:nvSpPr>
                <p:cNvPr id="812" name=""/>
                <p:cNvSpPr/>
                <p:nvPr/>
              </p:nvSpPr>
              <p:spPr>
                <a:xfrm>
                  <a:off x="7814160" y="3313800"/>
                  <a:ext cx="19440" cy="23400"/>
                </a:xfrm>
                <a:prstGeom prst="rect">
                  <a:avLst/>
                </a:prstGeom>
                <a:solidFill>
                  <a:srgbClr val="009900"/>
                </a:solidFill>
                <a:ln w="3240">
                  <a:solidFill>
                    <a:srgbClr val="000000"/>
                  </a:solidFill>
                  <a:miter/>
                </a:ln>
              </p:spPr>
              <p:style>
                <a:lnRef idx="0"/>
                <a:fillRef idx="0"/>
                <a:effectRef idx="0"/>
                <a:fontRef idx="minor"/>
              </p:style>
              <p:txBody>
                <a:bodyPr lIns="90000" rIns="90000" tIns="-23400" bIns="-23400" anchor="t">
                  <a:noAutofit/>
                </a:bodyPr>
                <a:p>
                  <a:endParaRPr b="0" lang="en-US" sz="2400" strike="noStrike" u="none">
                    <a:solidFill>
                      <a:srgbClr val="ffffff"/>
                    </a:solidFill>
                    <a:effectLst/>
                    <a:uFillTx/>
                    <a:latin typeface="Times New Roman"/>
                  </a:endParaRPr>
                </a:p>
              </p:txBody>
            </p:sp>
            <p:sp>
              <p:nvSpPr>
                <p:cNvPr id="813" name=""/>
                <p:cNvSpPr/>
                <p:nvPr/>
              </p:nvSpPr>
              <p:spPr>
                <a:xfrm>
                  <a:off x="7814160" y="3309840"/>
                  <a:ext cx="19440" cy="30240"/>
                </a:xfrm>
                <a:custGeom>
                  <a:avLst/>
                  <a:gdLst/>
                  <a:ahLst/>
                  <a:rect l="l" t="t" r="r" b="b"/>
                  <a:pathLst>
                    <a:path w="57" h="59">
                      <a:moveTo>
                        <a:pt x="0" y="0"/>
                      </a:moveTo>
                      <a:lnTo>
                        <a:pt x="57" y="59"/>
                      </a:lnTo>
                      <a:lnTo>
                        <a:pt x="57" y="0"/>
                      </a:lnTo>
                      <a:lnTo>
                        <a:pt x="0" y="59"/>
                      </a:lnTo>
                    </a:path>
                  </a:pathLst>
                </a:custGeom>
                <a:solidFill>
                  <a:srgbClr val="009900"/>
                </a:solidFill>
                <a:ln w="3240">
                  <a:solidFill>
                    <a:srgbClr val="00000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814" name=""/>
                <p:cNvSpPr/>
                <p:nvPr/>
              </p:nvSpPr>
              <p:spPr>
                <a:xfrm>
                  <a:off x="7815240" y="3286440"/>
                  <a:ext cx="165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815" name=""/>
                <p:cNvSpPr/>
                <p:nvPr/>
              </p:nvSpPr>
              <p:spPr>
                <a:xfrm>
                  <a:off x="7814160" y="3283560"/>
                  <a:ext cx="19440" cy="26280"/>
                </a:xfrm>
                <a:custGeom>
                  <a:avLst/>
                  <a:gdLst/>
                  <a:ahLst/>
                  <a:rect l="l" t="t" r="r" b="b"/>
                  <a:pathLst>
                    <a:path w="57" h="60">
                      <a:moveTo>
                        <a:pt x="0" y="0"/>
                      </a:moveTo>
                      <a:lnTo>
                        <a:pt x="57" y="60"/>
                      </a:lnTo>
                      <a:lnTo>
                        <a:pt x="57" y="0"/>
                      </a:lnTo>
                      <a:lnTo>
                        <a:pt x="0" y="60"/>
                      </a:lnTo>
                    </a:path>
                  </a:pathLst>
                </a:custGeom>
                <a:solidFill>
                  <a:srgbClr val="009900"/>
                </a:solidFill>
                <a:ln w="3240">
                  <a:solidFill>
                    <a:srgbClr val="000000"/>
                  </a:solidFill>
                  <a:round/>
                </a:ln>
              </p:spPr>
              <p:style>
                <a:lnRef idx="0"/>
                <a:fillRef idx="0"/>
                <a:effectRef idx="0"/>
                <a:fontRef idx="minor"/>
              </p:style>
              <p:txBody>
                <a:bodyPr lIns="90000" rIns="90000" tIns="-20520" bIns="-20520" anchor="t">
                  <a:noAutofit/>
                </a:bodyPr>
                <a:p>
                  <a:endParaRPr b="0" lang="en-US" sz="2400" strike="noStrike" u="none">
                    <a:solidFill>
                      <a:srgbClr val="ffffff"/>
                    </a:solidFill>
                    <a:effectLst/>
                    <a:uFillTx/>
                    <a:latin typeface="Times New Roman"/>
                  </a:endParaRPr>
                </a:p>
              </p:txBody>
            </p:sp>
          </p:grpSp>
          <p:grpSp>
            <p:nvGrpSpPr>
              <p:cNvPr id="816" name=""/>
              <p:cNvGrpSpPr/>
              <p:nvPr/>
            </p:nvGrpSpPr>
            <p:grpSpPr>
              <a:xfrm>
                <a:off x="7814160" y="3225960"/>
                <a:ext cx="19440" cy="56520"/>
                <a:chOff x="7814160" y="3225960"/>
                <a:chExt cx="19440" cy="56520"/>
              </a:xfrm>
            </p:grpSpPr>
            <p:sp>
              <p:nvSpPr>
                <p:cNvPr id="817" name=""/>
                <p:cNvSpPr/>
                <p:nvPr/>
              </p:nvSpPr>
              <p:spPr>
                <a:xfrm>
                  <a:off x="7814160" y="3256200"/>
                  <a:ext cx="19440" cy="23400"/>
                </a:xfrm>
                <a:prstGeom prst="rect">
                  <a:avLst/>
                </a:prstGeom>
                <a:solidFill>
                  <a:srgbClr val="009900"/>
                </a:solidFill>
                <a:ln w="3240">
                  <a:solidFill>
                    <a:srgbClr val="000000"/>
                  </a:solidFill>
                  <a:miter/>
                </a:ln>
              </p:spPr>
              <p:style>
                <a:lnRef idx="0"/>
                <a:fillRef idx="0"/>
                <a:effectRef idx="0"/>
                <a:fontRef idx="minor"/>
              </p:style>
              <p:txBody>
                <a:bodyPr lIns="90000" rIns="90000" tIns="-23400" bIns="-23400" anchor="t">
                  <a:noAutofit/>
                </a:bodyPr>
                <a:p>
                  <a:endParaRPr b="0" lang="en-US" sz="2400" strike="noStrike" u="none">
                    <a:solidFill>
                      <a:srgbClr val="ffffff"/>
                    </a:solidFill>
                    <a:effectLst/>
                    <a:uFillTx/>
                    <a:latin typeface="Times New Roman"/>
                  </a:endParaRPr>
                </a:p>
              </p:txBody>
            </p:sp>
            <p:sp>
              <p:nvSpPr>
                <p:cNvPr id="818" name=""/>
                <p:cNvSpPr/>
                <p:nvPr/>
              </p:nvSpPr>
              <p:spPr>
                <a:xfrm>
                  <a:off x="7814160" y="3252240"/>
                  <a:ext cx="19440" cy="30240"/>
                </a:xfrm>
                <a:custGeom>
                  <a:avLst/>
                  <a:gdLst/>
                  <a:ahLst/>
                  <a:rect l="l" t="t" r="r" b="b"/>
                  <a:pathLst>
                    <a:path w="57" h="60">
                      <a:moveTo>
                        <a:pt x="0" y="0"/>
                      </a:moveTo>
                      <a:lnTo>
                        <a:pt x="57" y="60"/>
                      </a:lnTo>
                      <a:lnTo>
                        <a:pt x="57" y="0"/>
                      </a:lnTo>
                      <a:lnTo>
                        <a:pt x="0" y="60"/>
                      </a:lnTo>
                    </a:path>
                  </a:pathLst>
                </a:custGeom>
                <a:solidFill>
                  <a:srgbClr val="009900"/>
                </a:solidFill>
                <a:ln w="3240">
                  <a:solidFill>
                    <a:srgbClr val="00000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819" name=""/>
                <p:cNvSpPr/>
                <p:nvPr/>
              </p:nvSpPr>
              <p:spPr>
                <a:xfrm>
                  <a:off x="7815240" y="3228840"/>
                  <a:ext cx="165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820" name=""/>
                <p:cNvSpPr/>
                <p:nvPr/>
              </p:nvSpPr>
              <p:spPr>
                <a:xfrm>
                  <a:off x="7814160" y="3225960"/>
                  <a:ext cx="19440" cy="26280"/>
                </a:xfrm>
                <a:custGeom>
                  <a:avLst/>
                  <a:gdLst/>
                  <a:ahLst/>
                  <a:rect l="l" t="t" r="r" b="b"/>
                  <a:pathLst>
                    <a:path w="57" h="59">
                      <a:moveTo>
                        <a:pt x="0" y="0"/>
                      </a:moveTo>
                      <a:lnTo>
                        <a:pt x="57" y="59"/>
                      </a:lnTo>
                      <a:lnTo>
                        <a:pt x="57" y="0"/>
                      </a:lnTo>
                      <a:lnTo>
                        <a:pt x="0" y="59"/>
                      </a:lnTo>
                    </a:path>
                  </a:pathLst>
                </a:custGeom>
                <a:solidFill>
                  <a:srgbClr val="009900"/>
                </a:solidFill>
                <a:ln w="3240">
                  <a:solidFill>
                    <a:srgbClr val="000000"/>
                  </a:solidFill>
                  <a:round/>
                </a:ln>
              </p:spPr>
              <p:style>
                <a:lnRef idx="0"/>
                <a:fillRef idx="0"/>
                <a:effectRef idx="0"/>
                <a:fontRef idx="minor"/>
              </p:style>
              <p:txBody>
                <a:bodyPr lIns="90000" rIns="90000" tIns="-20520" bIns="-20520" anchor="t">
                  <a:noAutofit/>
                </a:bodyPr>
                <a:p>
                  <a:endParaRPr b="0" lang="en-US" sz="2400" strike="noStrike" u="none">
                    <a:solidFill>
                      <a:srgbClr val="ffffff"/>
                    </a:solidFill>
                    <a:effectLst/>
                    <a:uFillTx/>
                    <a:latin typeface="Times New Roman"/>
                  </a:endParaRPr>
                </a:p>
              </p:txBody>
            </p:sp>
          </p:grpSp>
          <p:grpSp>
            <p:nvGrpSpPr>
              <p:cNvPr id="821" name=""/>
              <p:cNvGrpSpPr/>
              <p:nvPr/>
            </p:nvGrpSpPr>
            <p:grpSpPr>
              <a:xfrm>
                <a:off x="7814160" y="3168720"/>
                <a:ext cx="19440" cy="56520"/>
                <a:chOff x="7814160" y="3168720"/>
                <a:chExt cx="19440" cy="56520"/>
              </a:xfrm>
            </p:grpSpPr>
            <p:sp>
              <p:nvSpPr>
                <p:cNvPr id="822" name=""/>
                <p:cNvSpPr/>
                <p:nvPr/>
              </p:nvSpPr>
              <p:spPr>
                <a:xfrm>
                  <a:off x="7814160" y="3198960"/>
                  <a:ext cx="19440" cy="23400"/>
                </a:xfrm>
                <a:prstGeom prst="rect">
                  <a:avLst/>
                </a:prstGeom>
                <a:solidFill>
                  <a:srgbClr val="009900"/>
                </a:solidFill>
                <a:ln w="3240">
                  <a:solidFill>
                    <a:srgbClr val="000000"/>
                  </a:solidFill>
                  <a:miter/>
                </a:ln>
              </p:spPr>
              <p:style>
                <a:lnRef idx="0"/>
                <a:fillRef idx="0"/>
                <a:effectRef idx="0"/>
                <a:fontRef idx="minor"/>
              </p:style>
              <p:txBody>
                <a:bodyPr lIns="90000" rIns="90000" tIns="-23400" bIns="-23400" anchor="t">
                  <a:noAutofit/>
                </a:bodyPr>
                <a:p>
                  <a:endParaRPr b="0" lang="en-US" sz="2400" strike="noStrike" u="none">
                    <a:solidFill>
                      <a:srgbClr val="ffffff"/>
                    </a:solidFill>
                    <a:effectLst/>
                    <a:uFillTx/>
                    <a:latin typeface="Times New Roman"/>
                  </a:endParaRPr>
                </a:p>
              </p:txBody>
            </p:sp>
            <p:sp>
              <p:nvSpPr>
                <p:cNvPr id="823" name=""/>
                <p:cNvSpPr/>
                <p:nvPr/>
              </p:nvSpPr>
              <p:spPr>
                <a:xfrm>
                  <a:off x="7814160" y="3195000"/>
                  <a:ext cx="19440" cy="30240"/>
                </a:xfrm>
                <a:custGeom>
                  <a:avLst/>
                  <a:gdLst/>
                  <a:ahLst/>
                  <a:rect l="l" t="t" r="r" b="b"/>
                  <a:pathLst>
                    <a:path w="57" h="60">
                      <a:moveTo>
                        <a:pt x="0" y="0"/>
                      </a:moveTo>
                      <a:lnTo>
                        <a:pt x="57" y="60"/>
                      </a:lnTo>
                      <a:lnTo>
                        <a:pt x="57" y="0"/>
                      </a:lnTo>
                      <a:lnTo>
                        <a:pt x="0" y="60"/>
                      </a:lnTo>
                    </a:path>
                  </a:pathLst>
                </a:custGeom>
                <a:solidFill>
                  <a:srgbClr val="009900"/>
                </a:solidFill>
                <a:ln w="3240">
                  <a:solidFill>
                    <a:srgbClr val="00000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824" name=""/>
                <p:cNvSpPr/>
                <p:nvPr/>
              </p:nvSpPr>
              <p:spPr>
                <a:xfrm>
                  <a:off x="7815240" y="3171600"/>
                  <a:ext cx="165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825" name=""/>
                <p:cNvSpPr/>
                <p:nvPr/>
              </p:nvSpPr>
              <p:spPr>
                <a:xfrm>
                  <a:off x="7814160" y="3168720"/>
                  <a:ext cx="19440" cy="26280"/>
                </a:xfrm>
                <a:custGeom>
                  <a:avLst/>
                  <a:gdLst/>
                  <a:ahLst/>
                  <a:rect l="l" t="t" r="r" b="b"/>
                  <a:pathLst>
                    <a:path w="57" h="59">
                      <a:moveTo>
                        <a:pt x="0" y="0"/>
                      </a:moveTo>
                      <a:lnTo>
                        <a:pt x="57" y="59"/>
                      </a:lnTo>
                      <a:lnTo>
                        <a:pt x="57" y="0"/>
                      </a:lnTo>
                      <a:lnTo>
                        <a:pt x="0" y="59"/>
                      </a:lnTo>
                    </a:path>
                  </a:pathLst>
                </a:custGeom>
                <a:solidFill>
                  <a:srgbClr val="009900"/>
                </a:solidFill>
                <a:ln w="3240">
                  <a:solidFill>
                    <a:srgbClr val="000000"/>
                  </a:solidFill>
                  <a:round/>
                </a:ln>
              </p:spPr>
              <p:style>
                <a:lnRef idx="0"/>
                <a:fillRef idx="0"/>
                <a:effectRef idx="0"/>
                <a:fontRef idx="minor"/>
              </p:style>
              <p:txBody>
                <a:bodyPr lIns="90000" rIns="90000" tIns="-20520" bIns="-20520" anchor="t">
                  <a:noAutofit/>
                </a:bodyPr>
                <a:p>
                  <a:endParaRPr b="0" lang="en-US" sz="2400" strike="noStrike" u="none">
                    <a:solidFill>
                      <a:srgbClr val="ffffff"/>
                    </a:solidFill>
                    <a:effectLst/>
                    <a:uFillTx/>
                    <a:latin typeface="Times New Roman"/>
                  </a:endParaRPr>
                </a:p>
              </p:txBody>
            </p:sp>
          </p:grpSp>
        </p:grpSp>
        <p:sp>
          <p:nvSpPr>
            <p:cNvPr id="826" name=""/>
            <p:cNvSpPr/>
            <p:nvPr/>
          </p:nvSpPr>
          <p:spPr>
            <a:xfrm>
              <a:off x="7047720" y="3040200"/>
              <a:ext cx="691200" cy="212760"/>
            </a:xfrm>
            <a:custGeom>
              <a:avLst/>
              <a:gdLst/>
              <a:ahLst/>
              <a:rect l="l" t="t" r="r" b="b"/>
              <a:pathLst>
                <a:path w="1997" h="441">
                  <a:moveTo>
                    <a:pt x="1997" y="0"/>
                  </a:moveTo>
                  <a:lnTo>
                    <a:pt x="1997" y="84"/>
                  </a:lnTo>
                  <a:lnTo>
                    <a:pt x="1218" y="150"/>
                  </a:lnTo>
                  <a:lnTo>
                    <a:pt x="1035" y="418"/>
                  </a:lnTo>
                  <a:lnTo>
                    <a:pt x="0" y="441"/>
                  </a:lnTo>
                  <a:lnTo>
                    <a:pt x="0" y="389"/>
                  </a:lnTo>
                  <a:lnTo>
                    <a:pt x="970" y="351"/>
                  </a:lnTo>
                  <a:lnTo>
                    <a:pt x="1174" y="76"/>
                  </a:lnTo>
                  <a:lnTo>
                    <a:pt x="1997"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827" name=""/>
            <p:cNvGrpSpPr/>
            <p:nvPr/>
          </p:nvGrpSpPr>
          <p:grpSpPr>
            <a:xfrm>
              <a:off x="7546680" y="2968920"/>
              <a:ext cx="77040" cy="117360"/>
              <a:chOff x="7546680" y="2968920"/>
              <a:chExt cx="77040" cy="117360"/>
            </a:xfrm>
          </p:grpSpPr>
          <p:sp>
            <p:nvSpPr>
              <p:cNvPr id="828" name=""/>
              <p:cNvSpPr/>
              <p:nvPr/>
            </p:nvSpPr>
            <p:spPr>
              <a:xfrm>
                <a:off x="7571160" y="2968920"/>
                <a:ext cx="52560" cy="117360"/>
              </a:xfrm>
              <a:custGeom>
                <a:avLst/>
                <a:gdLst/>
                <a:ahLst/>
                <a:rect l="l" t="t" r="r" b="b"/>
                <a:pathLst>
                  <a:path w="153" h="243">
                    <a:moveTo>
                      <a:pt x="79" y="0"/>
                    </a:moveTo>
                    <a:lnTo>
                      <a:pt x="153" y="34"/>
                    </a:lnTo>
                    <a:lnTo>
                      <a:pt x="153" y="105"/>
                    </a:lnTo>
                    <a:lnTo>
                      <a:pt x="87" y="109"/>
                    </a:lnTo>
                    <a:lnTo>
                      <a:pt x="51" y="229"/>
                    </a:lnTo>
                    <a:lnTo>
                      <a:pt x="0" y="243"/>
                    </a:lnTo>
                    <a:lnTo>
                      <a:pt x="79"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829" name=""/>
              <p:cNvSpPr/>
              <p:nvPr/>
            </p:nvSpPr>
            <p:spPr>
              <a:xfrm>
                <a:off x="7546680" y="2968920"/>
                <a:ext cx="52200" cy="117360"/>
              </a:xfrm>
              <a:custGeom>
                <a:avLst/>
                <a:gdLst/>
                <a:ahLst/>
                <a:rect l="l" t="t" r="r" b="b"/>
                <a:pathLst>
                  <a:path w="154" h="248">
                    <a:moveTo>
                      <a:pt x="81" y="22"/>
                    </a:moveTo>
                    <a:lnTo>
                      <a:pt x="154" y="0"/>
                    </a:lnTo>
                    <a:lnTo>
                      <a:pt x="73" y="243"/>
                    </a:lnTo>
                    <a:lnTo>
                      <a:pt x="0" y="248"/>
                    </a:lnTo>
                    <a:lnTo>
                      <a:pt x="81" y="2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830" name=""/>
            <p:cNvGrpSpPr/>
            <p:nvPr/>
          </p:nvGrpSpPr>
          <p:grpSpPr>
            <a:xfrm>
              <a:off x="7657560" y="2935080"/>
              <a:ext cx="88200" cy="134280"/>
              <a:chOff x="7657560" y="2935080"/>
              <a:chExt cx="88200" cy="134280"/>
            </a:xfrm>
          </p:grpSpPr>
          <p:sp>
            <p:nvSpPr>
              <p:cNvPr id="831" name=""/>
              <p:cNvSpPr/>
              <p:nvPr/>
            </p:nvSpPr>
            <p:spPr>
              <a:xfrm>
                <a:off x="7657560" y="2935080"/>
                <a:ext cx="63720" cy="134280"/>
              </a:xfrm>
              <a:custGeom>
                <a:avLst/>
                <a:gdLst/>
                <a:ahLst/>
                <a:rect l="l" t="t" r="r" b="b"/>
                <a:pathLst>
                  <a:path w="181" h="284">
                    <a:moveTo>
                      <a:pt x="98" y="15"/>
                    </a:moveTo>
                    <a:lnTo>
                      <a:pt x="181" y="0"/>
                    </a:lnTo>
                    <a:lnTo>
                      <a:pt x="93" y="278"/>
                    </a:lnTo>
                    <a:lnTo>
                      <a:pt x="0" y="284"/>
                    </a:lnTo>
                    <a:lnTo>
                      <a:pt x="98" y="15"/>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832" name=""/>
              <p:cNvSpPr/>
              <p:nvPr/>
            </p:nvSpPr>
            <p:spPr>
              <a:xfrm>
                <a:off x="7689240" y="2935080"/>
                <a:ext cx="56520" cy="131400"/>
              </a:xfrm>
              <a:custGeom>
                <a:avLst/>
                <a:gdLst/>
                <a:ahLst/>
                <a:rect l="l" t="t" r="r" b="b"/>
                <a:pathLst>
                  <a:path w="165" h="274">
                    <a:moveTo>
                      <a:pt x="89" y="0"/>
                    </a:moveTo>
                    <a:lnTo>
                      <a:pt x="0" y="274"/>
                    </a:lnTo>
                    <a:lnTo>
                      <a:pt x="57" y="248"/>
                    </a:lnTo>
                    <a:lnTo>
                      <a:pt x="93" y="129"/>
                    </a:lnTo>
                    <a:lnTo>
                      <a:pt x="165" y="122"/>
                    </a:lnTo>
                    <a:lnTo>
                      <a:pt x="165" y="47"/>
                    </a:lnTo>
                    <a:lnTo>
                      <a:pt x="89"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833" name=""/>
            <p:cNvGrpSpPr/>
            <p:nvPr/>
          </p:nvGrpSpPr>
          <p:grpSpPr>
            <a:xfrm>
              <a:off x="7742160" y="3294000"/>
              <a:ext cx="83880" cy="63720"/>
              <a:chOff x="7742160" y="3294000"/>
              <a:chExt cx="83880" cy="63720"/>
            </a:xfrm>
          </p:grpSpPr>
          <p:sp>
            <p:nvSpPr>
              <p:cNvPr id="834" name=""/>
              <p:cNvSpPr/>
              <p:nvPr/>
            </p:nvSpPr>
            <p:spPr>
              <a:xfrm>
                <a:off x="7742160" y="3297600"/>
                <a:ext cx="60480" cy="56880"/>
              </a:xfrm>
              <a:prstGeom prst="rect">
                <a:avLst/>
              </a:prstGeom>
              <a:solidFill>
                <a:srgbClr val="009900"/>
              </a:solidFill>
              <a:ln w="3240">
                <a:solidFill>
                  <a:srgbClr val="000000"/>
                </a:solidFill>
                <a:miter/>
              </a:ln>
            </p:spPr>
            <p:style>
              <a:lnRef idx="0"/>
              <a:fillRef idx="0"/>
              <a:effectRef idx="0"/>
              <a:fontRef idx="minor"/>
            </p:style>
            <p:txBody>
              <a:bodyPr lIns="90000" rIns="90000" tIns="10080" bIns="10080" anchor="t">
                <a:noAutofit/>
              </a:bodyPr>
              <a:p>
                <a:endParaRPr b="0" lang="en-US" sz="2400" strike="noStrike" u="none">
                  <a:solidFill>
                    <a:srgbClr val="ffffff"/>
                  </a:solidFill>
                  <a:effectLst/>
                  <a:uFillTx/>
                  <a:latin typeface="Times New Roman"/>
                </a:endParaRPr>
              </a:p>
            </p:txBody>
          </p:sp>
          <p:sp>
            <p:nvSpPr>
              <p:cNvPr id="835" name=""/>
              <p:cNvSpPr/>
              <p:nvPr/>
            </p:nvSpPr>
            <p:spPr>
              <a:xfrm>
                <a:off x="7804080" y="3294000"/>
                <a:ext cx="21960" cy="63720"/>
              </a:xfrm>
              <a:custGeom>
                <a:avLst/>
                <a:gdLst/>
                <a:ahLst/>
                <a:rect l="l" t="t" r="r" b="b"/>
                <a:pathLst>
                  <a:path w="60" h="132">
                    <a:moveTo>
                      <a:pt x="0" y="0"/>
                    </a:moveTo>
                    <a:lnTo>
                      <a:pt x="0" y="132"/>
                    </a:lnTo>
                    <a:lnTo>
                      <a:pt x="60" y="126"/>
                    </a:lnTo>
                    <a:lnTo>
                      <a:pt x="60" y="11"/>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6920" bIns="16920" anchor="t">
                <a:noAutofit/>
              </a:bodyPr>
              <a:p>
                <a:endParaRPr b="0" lang="en-US" sz="2400" strike="noStrike" u="none">
                  <a:solidFill>
                    <a:srgbClr val="ffffff"/>
                  </a:solidFill>
                  <a:effectLst/>
                  <a:uFillTx/>
                  <a:latin typeface="Times New Roman"/>
                </a:endParaRPr>
              </a:p>
            </p:txBody>
          </p:sp>
        </p:grpSp>
        <p:grpSp>
          <p:nvGrpSpPr>
            <p:cNvPr id="836" name=""/>
            <p:cNvGrpSpPr/>
            <p:nvPr/>
          </p:nvGrpSpPr>
          <p:grpSpPr>
            <a:xfrm>
              <a:off x="7466400" y="3117960"/>
              <a:ext cx="216720" cy="232920"/>
              <a:chOff x="7466400" y="3117960"/>
              <a:chExt cx="216720" cy="232920"/>
            </a:xfrm>
          </p:grpSpPr>
          <p:sp>
            <p:nvSpPr>
              <p:cNvPr id="837" name=""/>
              <p:cNvSpPr/>
              <p:nvPr/>
            </p:nvSpPr>
            <p:spPr>
              <a:xfrm>
                <a:off x="7467840" y="3124800"/>
                <a:ext cx="100440" cy="16560"/>
              </a:xfrm>
              <a:custGeom>
                <a:avLst/>
                <a:gdLst/>
                <a:ahLst/>
                <a:rect l="l" t="t" r="r" b="b"/>
                <a:pathLst>
                  <a:path w="291" h="34">
                    <a:moveTo>
                      <a:pt x="0" y="16"/>
                    </a:moveTo>
                    <a:lnTo>
                      <a:pt x="262" y="0"/>
                    </a:lnTo>
                    <a:lnTo>
                      <a:pt x="291" y="26"/>
                    </a:lnTo>
                    <a:lnTo>
                      <a:pt x="25" y="34"/>
                    </a:lnTo>
                    <a:lnTo>
                      <a:pt x="0" y="16"/>
                    </a:lnTo>
                    <a:close/>
                  </a:path>
                </a:pathLst>
              </a:custGeom>
              <a:solidFill>
                <a:srgbClr val="009900"/>
              </a:solidFill>
              <a:ln w="3240">
                <a:solidFill>
                  <a:srgbClr val="000000"/>
                </a:solidFill>
                <a:round/>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sp>
            <p:nvSpPr>
              <p:cNvPr id="838" name=""/>
              <p:cNvSpPr/>
              <p:nvPr/>
            </p:nvSpPr>
            <p:spPr>
              <a:xfrm>
                <a:off x="7466400" y="3131640"/>
                <a:ext cx="10800" cy="212400"/>
              </a:xfrm>
              <a:custGeom>
                <a:avLst/>
                <a:gdLst/>
                <a:ahLst/>
                <a:rect l="l" t="t" r="r" b="b"/>
                <a:pathLst>
                  <a:path w="29" h="439">
                    <a:moveTo>
                      <a:pt x="0" y="439"/>
                    </a:moveTo>
                    <a:lnTo>
                      <a:pt x="0" y="0"/>
                    </a:lnTo>
                    <a:lnTo>
                      <a:pt x="29" y="22"/>
                    </a:lnTo>
                    <a:lnTo>
                      <a:pt x="29" y="439"/>
                    </a:lnTo>
                    <a:lnTo>
                      <a:pt x="0" y="439"/>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839" name=""/>
              <p:cNvSpPr/>
              <p:nvPr/>
            </p:nvSpPr>
            <p:spPr>
              <a:xfrm>
                <a:off x="7557480" y="3124800"/>
                <a:ext cx="9720" cy="223200"/>
              </a:xfrm>
              <a:custGeom>
                <a:avLst/>
                <a:gdLst/>
                <a:ahLst/>
                <a:rect l="l" t="t" r="r" b="b"/>
                <a:pathLst>
                  <a:path w="28" h="462">
                    <a:moveTo>
                      <a:pt x="0" y="462"/>
                    </a:moveTo>
                    <a:lnTo>
                      <a:pt x="0" y="0"/>
                    </a:lnTo>
                    <a:lnTo>
                      <a:pt x="28" y="25"/>
                    </a:lnTo>
                    <a:lnTo>
                      <a:pt x="28" y="462"/>
                    </a:lnTo>
                    <a:lnTo>
                      <a:pt x="0" y="46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840" name=""/>
              <p:cNvSpPr/>
              <p:nvPr/>
            </p:nvSpPr>
            <p:spPr>
              <a:xfrm>
                <a:off x="7557480" y="3117960"/>
                <a:ext cx="125640" cy="19800"/>
              </a:xfrm>
              <a:custGeom>
                <a:avLst/>
                <a:gdLst/>
                <a:ahLst/>
                <a:rect l="l" t="t" r="r" b="b"/>
                <a:pathLst>
                  <a:path w="363" h="41">
                    <a:moveTo>
                      <a:pt x="0" y="15"/>
                    </a:moveTo>
                    <a:lnTo>
                      <a:pt x="316" y="0"/>
                    </a:lnTo>
                    <a:lnTo>
                      <a:pt x="363" y="26"/>
                    </a:lnTo>
                    <a:lnTo>
                      <a:pt x="32" y="41"/>
                    </a:lnTo>
                    <a:lnTo>
                      <a:pt x="0" y="15"/>
                    </a:lnTo>
                    <a:close/>
                  </a:path>
                </a:pathLst>
              </a:custGeom>
              <a:solidFill>
                <a:srgbClr val="009900"/>
              </a:solidFill>
              <a:ln w="3240">
                <a:solidFill>
                  <a:srgbClr val="000000"/>
                </a:solidFill>
                <a:round/>
              </a:ln>
            </p:spPr>
            <p:style>
              <a:lnRef idx="0"/>
              <a:fillRef idx="0"/>
              <a:effectRef idx="0"/>
              <a:fontRef idx="minor"/>
            </p:style>
            <p:txBody>
              <a:bodyPr lIns="90000" rIns="90000" tIns="-27000" bIns="-27000" anchor="t">
                <a:noAutofit/>
              </a:bodyPr>
              <a:p>
                <a:endParaRPr b="0" lang="en-US" sz="2400" strike="noStrike" u="none">
                  <a:solidFill>
                    <a:srgbClr val="ffffff"/>
                  </a:solidFill>
                  <a:effectLst/>
                  <a:uFillTx/>
                  <a:latin typeface="Times New Roman"/>
                </a:endParaRPr>
              </a:p>
            </p:txBody>
          </p:sp>
          <p:sp>
            <p:nvSpPr>
              <p:cNvPr id="841" name=""/>
              <p:cNvSpPr/>
              <p:nvPr/>
            </p:nvSpPr>
            <p:spPr>
              <a:xfrm>
                <a:off x="7671240" y="3117960"/>
                <a:ext cx="11880" cy="232920"/>
              </a:xfrm>
              <a:custGeom>
                <a:avLst/>
                <a:gdLst/>
                <a:ahLst/>
                <a:rect l="l" t="t" r="r" b="b"/>
                <a:pathLst>
                  <a:path w="36" h="480">
                    <a:moveTo>
                      <a:pt x="0" y="480"/>
                    </a:moveTo>
                    <a:lnTo>
                      <a:pt x="0" y="0"/>
                    </a:lnTo>
                    <a:lnTo>
                      <a:pt x="36" y="26"/>
                    </a:lnTo>
                    <a:lnTo>
                      <a:pt x="36" y="480"/>
                    </a:lnTo>
                    <a:lnTo>
                      <a:pt x="0" y="48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842" name=""/>
            <p:cNvGrpSpPr/>
            <p:nvPr/>
          </p:nvGrpSpPr>
          <p:grpSpPr>
            <a:xfrm>
              <a:off x="7060320" y="3287160"/>
              <a:ext cx="281880" cy="50760"/>
              <a:chOff x="7060320" y="3287160"/>
              <a:chExt cx="281880" cy="50760"/>
            </a:xfrm>
          </p:grpSpPr>
          <p:grpSp>
            <p:nvGrpSpPr>
              <p:cNvPr id="843" name=""/>
              <p:cNvGrpSpPr/>
              <p:nvPr/>
            </p:nvGrpSpPr>
            <p:grpSpPr>
              <a:xfrm>
                <a:off x="7060320" y="3290760"/>
                <a:ext cx="140760" cy="45720"/>
                <a:chOff x="7060320" y="3290760"/>
                <a:chExt cx="140760" cy="45720"/>
              </a:xfrm>
            </p:grpSpPr>
            <p:grpSp>
              <p:nvGrpSpPr>
                <p:cNvPr id="844" name=""/>
                <p:cNvGrpSpPr/>
                <p:nvPr/>
              </p:nvGrpSpPr>
              <p:grpSpPr>
                <a:xfrm>
                  <a:off x="7060320" y="3290760"/>
                  <a:ext cx="36000" cy="45720"/>
                  <a:chOff x="7060320" y="3290760"/>
                  <a:chExt cx="36000" cy="45720"/>
                </a:xfrm>
              </p:grpSpPr>
              <p:sp>
                <p:nvSpPr>
                  <p:cNvPr id="845" name=""/>
                  <p:cNvSpPr/>
                  <p:nvPr/>
                </p:nvSpPr>
                <p:spPr>
                  <a:xfrm>
                    <a:off x="7061400" y="329364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846" name=""/>
                  <p:cNvSpPr/>
                  <p:nvPr/>
                </p:nvSpPr>
                <p:spPr>
                  <a:xfrm>
                    <a:off x="7060320" y="3290760"/>
                    <a:ext cx="36000" cy="45720"/>
                  </a:xfrm>
                  <a:custGeom>
                    <a:avLst/>
                    <a:gdLst/>
                    <a:ahLst/>
                    <a:rect l="l" t="t" r="r" b="b"/>
                    <a:pathLst>
                      <a:path w="100" h="104">
                        <a:moveTo>
                          <a:pt x="0" y="0"/>
                        </a:moveTo>
                        <a:lnTo>
                          <a:pt x="100" y="104"/>
                        </a:lnTo>
                        <a:lnTo>
                          <a:pt x="100"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847" name=""/>
                <p:cNvGrpSpPr/>
                <p:nvPr/>
              </p:nvGrpSpPr>
              <p:grpSpPr>
                <a:xfrm>
                  <a:off x="7096320" y="3290760"/>
                  <a:ext cx="34200" cy="45720"/>
                  <a:chOff x="7096320" y="3290760"/>
                  <a:chExt cx="34200" cy="45720"/>
                </a:xfrm>
              </p:grpSpPr>
              <p:sp>
                <p:nvSpPr>
                  <p:cNvPr id="848" name=""/>
                  <p:cNvSpPr/>
                  <p:nvPr/>
                </p:nvSpPr>
                <p:spPr>
                  <a:xfrm>
                    <a:off x="7097400" y="3293640"/>
                    <a:ext cx="3168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849" name=""/>
                  <p:cNvSpPr/>
                  <p:nvPr/>
                </p:nvSpPr>
                <p:spPr>
                  <a:xfrm>
                    <a:off x="7096320" y="3290760"/>
                    <a:ext cx="342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850" name=""/>
                <p:cNvGrpSpPr/>
                <p:nvPr/>
              </p:nvGrpSpPr>
              <p:grpSpPr>
                <a:xfrm>
                  <a:off x="7130880" y="3290760"/>
                  <a:ext cx="36000" cy="45720"/>
                  <a:chOff x="7130880" y="3290760"/>
                  <a:chExt cx="36000" cy="45720"/>
                </a:xfrm>
              </p:grpSpPr>
              <p:sp>
                <p:nvSpPr>
                  <p:cNvPr id="851" name=""/>
                  <p:cNvSpPr/>
                  <p:nvPr/>
                </p:nvSpPr>
                <p:spPr>
                  <a:xfrm>
                    <a:off x="7131960" y="329364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852" name=""/>
                  <p:cNvSpPr/>
                  <p:nvPr/>
                </p:nvSpPr>
                <p:spPr>
                  <a:xfrm>
                    <a:off x="7130880" y="3290760"/>
                    <a:ext cx="360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853" name=""/>
                <p:cNvGrpSpPr/>
                <p:nvPr/>
              </p:nvGrpSpPr>
              <p:grpSpPr>
                <a:xfrm>
                  <a:off x="7166880" y="3290760"/>
                  <a:ext cx="34200" cy="45720"/>
                  <a:chOff x="7166880" y="3290760"/>
                  <a:chExt cx="34200" cy="45720"/>
                </a:xfrm>
              </p:grpSpPr>
              <p:sp>
                <p:nvSpPr>
                  <p:cNvPr id="854" name=""/>
                  <p:cNvSpPr/>
                  <p:nvPr/>
                </p:nvSpPr>
                <p:spPr>
                  <a:xfrm>
                    <a:off x="7167960" y="3293640"/>
                    <a:ext cx="313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855" name=""/>
                  <p:cNvSpPr/>
                  <p:nvPr/>
                </p:nvSpPr>
                <p:spPr>
                  <a:xfrm>
                    <a:off x="7166880" y="3290760"/>
                    <a:ext cx="342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grpSp>
            <p:nvGrpSpPr>
              <p:cNvPr id="856" name=""/>
              <p:cNvGrpSpPr/>
              <p:nvPr/>
            </p:nvGrpSpPr>
            <p:grpSpPr>
              <a:xfrm>
                <a:off x="7201440" y="3290760"/>
                <a:ext cx="140760" cy="45720"/>
                <a:chOff x="7201440" y="3290760"/>
                <a:chExt cx="140760" cy="45720"/>
              </a:xfrm>
            </p:grpSpPr>
            <p:grpSp>
              <p:nvGrpSpPr>
                <p:cNvPr id="857" name=""/>
                <p:cNvGrpSpPr/>
                <p:nvPr/>
              </p:nvGrpSpPr>
              <p:grpSpPr>
                <a:xfrm>
                  <a:off x="7201440" y="3290760"/>
                  <a:ext cx="36000" cy="45720"/>
                  <a:chOff x="7201440" y="3290760"/>
                  <a:chExt cx="36000" cy="45720"/>
                </a:xfrm>
              </p:grpSpPr>
              <p:sp>
                <p:nvSpPr>
                  <p:cNvPr id="858" name=""/>
                  <p:cNvSpPr/>
                  <p:nvPr/>
                </p:nvSpPr>
                <p:spPr>
                  <a:xfrm>
                    <a:off x="7202520" y="329364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859" name=""/>
                  <p:cNvSpPr/>
                  <p:nvPr/>
                </p:nvSpPr>
                <p:spPr>
                  <a:xfrm>
                    <a:off x="7201440" y="3290760"/>
                    <a:ext cx="360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860" name=""/>
                <p:cNvGrpSpPr/>
                <p:nvPr/>
              </p:nvGrpSpPr>
              <p:grpSpPr>
                <a:xfrm>
                  <a:off x="7237440" y="3290760"/>
                  <a:ext cx="34200" cy="45720"/>
                  <a:chOff x="7237440" y="3290760"/>
                  <a:chExt cx="34200" cy="45720"/>
                </a:xfrm>
              </p:grpSpPr>
              <p:sp>
                <p:nvSpPr>
                  <p:cNvPr id="861" name=""/>
                  <p:cNvSpPr/>
                  <p:nvPr/>
                </p:nvSpPr>
                <p:spPr>
                  <a:xfrm>
                    <a:off x="7238520" y="3293640"/>
                    <a:ext cx="313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862" name=""/>
                  <p:cNvSpPr/>
                  <p:nvPr/>
                </p:nvSpPr>
                <p:spPr>
                  <a:xfrm>
                    <a:off x="7237440" y="3290760"/>
                    <a:ext cx="342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863" name=""/>
                <p:cNvGrpSpPr/>
                <p:nvPr/>
              </p:nvGrpSpPr>
              <p:grpSpPr>
                <a:xfrm>
                  <a:off x="7272000" y="3290760"/>
                  <a:ext cx="35640" cy="45720"/>
                  <a:chOff x="7272000" y="3290760"/>
                  <a:chExt cx="35640" cy="45720"/>
                </a:xfrm>
              </p:grpSpPr>
              <p:sp>
                <p:nvSpPr>
                  <p:cNvPr id="864" name=""/>
                  <p:cNvSpPr/>
                  <p:nvPr/>
                </p:nvSpPr>
                <p:spPr>
                  <a:xfrm>
                    <a:off x="7273080" y="329364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865" name=""/>
                  <p:cNvSpPr/>
                  <p:nvPr/>
                </p:nvSpPr>
                <p:spPr>
                  <a:xfrm>
                    <a:off x="7272000" y="3290760"/>
                    <a:ext cx="3564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866" name=""/>
                <p:cNvGrpSpPr/>
                <p:nvPr/>
              </p:nvGrpSpPr>
              <p:grpSpPr>
                <a:xfrm>
                  <a:off x="7307640" y="3290760"/>
                  <a:ext cx="34560" cy="45720"/>
                  <a:chOff x="7307640" y="3290760"/>
                  <a:chExt cx="34560" cy="45720"/>
                </a:xfrm>
              </p:grpSpPr>
              <p:sp>
                <p:nvSpPr>
                  <p:cNvPr id="867" name=""/>
                  <p:cNvSpPr/>
                  <p:nvPr/>
                </p:nvSpPr>
                <p:spPr>
                  <a:xfrm>
                    <a:off x="7309080" y="3293640"/>
                    <a:ext cx="313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868" name=""/>
                  <p:cNvSpPr/>
                  <p:nvPr/>
                </p:nvSpPr>
                <p:spPr>
                  <a:xfrm>
                    <a:off x="7307640" y="3290760"/>
                    <a:ext cx="34560" cy="45720"/>
                  </a:xfrm>
                  <a:custGeom>
                    <a:avLst/>
                    <a:gdLst/>
                    <a:ahLst/>
                    <a:rect l="l" t="t" r="r" b="b"/>
                    <a:pathLst>
                      <a:path w="103" h="104">
                        <a:moveTo>
                          <a:pt x="0" y="0"/>
                        </a:moveTo>
                        <a:lnTo>
                          <a:pt x="103" y="104"/>
                        </a:lnTo>
                        <a:lnTo>
                          <a:pt x="103"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sp>
            <p:nvSpPr>
              <p:cNvPr id="869" name=""/>
              <p:cNvSpPr/>
              <p:nvPr/>
            </p:nvSpPr>
            <p:spPr>
              <a:xfrm>
                <a:off x="7148880" y="328716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870" name=""/>
              <p:cNvSpPr/>
              <p:nvPr/>
            </p:nvSpPr>
            <p:spPr>
              <a:xfrm>
                <a:off x="7254000" y="328716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871" name=""/>
              <p:cNvSpPr/>
              <p:nvPr/>
            </p:nvSpPr>
            <p:spPr>
              <a:xfrm>
                <a:off x="7183440" y="3287160"/>
                <a:ext cx="108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872" name=""/>
              <p:cNvSpPr/>
              <p:nvPr/>
            </p:nvSpPr>
            <p:spPr>
              <a:xfrm>
                <a:off x="7219440" y="328716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873" name=""/>
              <p:cNvSpPr/>
              <p:nvPr/>
            </p:nvSpPr>
            <p:spPr>
              <a:xfrm>
                <a:off x="7114320" y="3287160"/>
                <a:ext cx="108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874" name=""/>
              <p:cNvSpPr/>
              <p:nvPr/>
            </p:nvSpPr>
            <p:spPr>
              <a:xfrm>
                <a:off x="7077960" y="328716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875" name=""/>
              <p:cNvSpPr/>
              <p:nvPr/>
            </p:nvSpPr>
            <p:spPr>
              <a:xfrm>
                <a:off x="7290000" y="328716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876" name=""/>
              <p:cNvSpPr/>
              <p:nvPr/>
            </p:nvSpPr>
            <p:spPr>
              <a:xfrm>
                <a:off x="7324560" y="328716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grpSp>
      </p:grpSp>
      <p:grpSp>
        <p:nvGrpSpPr>
          <p:cNvPr id="877" name=""/>
          <p:cNvGrpSpPr/>
          <p:nvPr/>
        </p:nvGrpSpPr>
        <p:grpSpPr>
          <a:xfrm>
            <a:off x="7013520" y="3429000"/>
            <a:ext cx="1020600" cy="544680"/>
            <a:chOff x="7013520" y="3429000"/>
            <a:chExt cx="1020600" cy="544680"/>
          </a:xfrm>
        </p:grpSpPr>
        <p:sp>
          <p:nvSpPr>
            <p:cNvPr id="878" name=""/>
            <p:cNvSpPr/>
            <p:nvPr/>
          </p:nvSpPr>
          <p:spPr>
            <a:xfrm>
              <a:off x="7013520" y="3859200"/>
              <a:ext cx="46800" cy="74520"/>
            </a:xfrm>
            <a:custGeom>
              <a:avLst/>
              <a:gdLst/>
              <a:ahLst/>
              <a:rect l="l" t="t" r="r" b="b"/>
              <a:pathLst>
                <a:path w="139" h="149">
                  <a:moveTo>
                    <a:pt x="139" y="0"/>
                  </a:moveTo>
                  <a:lnTo>
                    <a:pt x="0" y="30"/>
                  </a:lnTo>
                  <a:lnTo>
                    <a:pt x="0" y="82"/>
                  </a:lnTo>
                  <a:lnTo>
                    <a:pt x="22" y="82"/>
                  </a:lnTo>
                  <a:lnTo>
                    <a:pt x="22" y="149"/>
                  </a:lnTo>
                  <a:lnTo>
                    <a:pt x="58" y="149"/>
                  </a:lnTo>
                  <a:lnTo>
                    <a:pt x="58" y="82"/>
                  </a:lnTo>
                  <a:lnTo>
                    <a:pt x="134" y="82"/>
                  </a:lnTo>
                  <a:lnTo>
                    <a:pt x="139" y="0"/>
                  </a:lnTo>
                  <a:close/>
                </a:path>
              </a:pathLst>
            </a:custGeom>
            <a:solidFill>
              <a:srgbClr val="009900"/>
            </a:solidFill>
            <a:ln w="3240">
              <a:solidFill>
                <a:srgbClr val="000000"/>
              </a:solidFill>
              <a:round/>
            </a:ln>
          </p:spPr>
          <p:style>
            <a:lnRef idx="0"/>
            <a:fillRef idx="0"/>
            <a:effectRef idx="0"/>
            <a:fontRef idx="minor"/>
          </p:style>
          <p:txBody>
            <a:bodyPr lIns="90000" rIns="90000" tIns="27720" bIns="27720" anchor="t">
              <a:noAutofit/>
            </a:bodyPr>
            <a:p>
              <a:endParaRPr b="0" lang="en-US" sz="2400" strike="noStrike" u="none">
                <a:solidFill>
                  <a:srgbClr val="ffffff"/>
                </a:solidFill>
                <a:effectLst/>
                <a:uFillTx/>
                <a:latin typeface="Times New Roman"/>
              </a:endParaRPr>
            </a:p>
          </p:txBody>
        </p:sp>
        <p:grpSp>
          <p:nvGrpSpPr>
            <p:cNvPr id="879" name=""/>
            <p:cNvGrpSpPr/>
            <p:nvPr/>
          </p:nvGrpSpPr>
          <p:grpSpPr>
            <a:xfrm>
              <a:off x="7059240" y="3442680"/>
              <a:ext cx="942840" cy="512640"/>
              <a:chOff x="7059240" y="3442680"/>
              <a:chExt cx="942840" cy="512640"/>
            </a:xfrm>
          </p:grpSpPr>
          <p:grpSp>
            <p:nvGrpSpPr>
              <p:cNvPr id="880" name=""/>
              <p:cNvGrpSpPr/>
              <p:nvPr/>
            </p:nvGrpSpPr>
            <p:grpSpPr>
              <a:xfrm>
                <a:off x="7475760" y="3537000"/>
                <a:ext cx="526320" cy="414720"/>
                <a:chOff x="7475760" y="3537000"/>
                <a:chExt cx="526320" cy="414720"/>
              </a:xfrm>
            </p:grpSpPr>
            <p:sp>
              <p:nvSpPr>
                <p:cNvPr id="881" name=""/>
                <p:cNvSpPr/>
                <p:nvPr/>
              </p:nvSpPr>
              <p:spPr>
                <a:xfrm>
                  <a:off x="7903800" y="3834360"/>
                  <a:ext cx="98280" cy="81000"/>
                </a:xfrm>
                <a:custGeom>
                  <a:avLst/>
                  <a:gdLst/>
                  <a:ahLst/>
                  <a:rect l="l" t="t" r="r" b="b"/>
                  <a:pathLst>
                    <a:path w="284" h="169">
                      <a:moveTo>
                        <a:pt x="0" y="42"/>
                      </a:moveTo>
                      <a:lnTo>
                        <a:pt x="87" y="42"/>
                      </a:lnTo>
                      <a:lnTo>
                        <a:pt x="87" y="5"/>
                      </a:lnTo>
                      <a:lnTo>
                        <a:pt x="145" y="0"/>
                      </a:lnTo>
                      <a:lnTo>
                        <a:pt x="145" y="42"/>
                      </a:lnTo>
                      <a:lnTo>
                        <a:pt x="181" y="50"/>
                      </a:lnTo>
                      <a:lnTo>
                        <a:pt x="181" y="20"/>
                      </a:lnTo>
                      <a:lnTo>
                        <a:pt x="233" y="20"/>
                      </a:lnTo>
                      <a:lnTo>
                        <a:pt x="233" y="57"/>
                      </a:lnTo>
                      <a:lnTo>
                        <a:pt x="284" y="72"/>
                      </a:lnTo>
                      <a:lnTo>
                        <a:pt x="284" y="169"/>
                      </a:lnTo>
                      <a:lnTo>
                        <a:pt x="0" y="169"/>
                      </a:lnTo>
                      <a:lnTo>
                        <a:pt x="0" y="42"/>
                      </a:lnTo>
                      <a:close/>
                    </a:path>
                  </a:pathLst>
                </a:custGeom>
                <a:solidFill>
                  <a:srgbClr val="009900"/>
                </a:solidFill>
                <a:ln w="324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grpSp>
              <p:nvGrpSpPr>
                <p:cNvPr id="882" name=""/>
                <p:cNvGrpSpPr/>
                <p:nvPr/>
              </p:nvGrpSpPr>
              <p:grpSpPr>
                <a:xfrm>
                  <a:off x="7475760" y="3537000"/>
                  <a:ext cx="439920" cy="414720"/>
                  <a:chOff x="7475760" y="3537000"/>
                  <a:chExt cx="439920" cy="414720"/>
                </a:xfrm>
              </p:grpSpPr>
              <p:grpSp>
                <p:nvGrpSpPr>
                  <p:cNvPr id="883" name=""/>
                  <p:cNvGrpSpPr/>
                  <p:nvPr/>
                </p:nvGrpSpPr>
                <p:grpSpPr>
                  <a:xfrm>
                    <a:off x="7838280" y="3689280"/>
                    <a:ext cx="77400" cy="251640"/>
                    <a:chOff x="7838280" y="3689280"/>
                    <a:chExt cx="77400" cy="251640"/>
                  </a:xfrm>
                </p:grpSpPr>
                <p:sp>
                  <p:nvSpPr>
                    <p:cNvPr id="884" name=""/>
                    <p:cNvSpPr/>
                    <p:nvPr/>
                  </p:nvSpPr>
                  <p:spPr>
                    <a:xfrm>
                      <a:off x="7838280" y="3689280"/>
                      <a:ext cx="77400" cy="251640"/>
                    </a:xfrm>
                    <a:custGeom>
                      <a:avLst/>
                      <a:gdLst/>
                      <a:ahLst/>
                      <a:rect l="l" t="t" r="r" b="b"/>
                      <a:pathLst>
                        <a:path w="227" h="522">
                          <a:moveTo>
                            <a:pt x="0" y="0"/>
                          </a:moveTo>
                          <a:lnTo>
                            <a:pt x="81" y="38"/>
                          </a:lnTo>
                          <a:lnTo>
                            <a:pt x="81" y="105"/>
                          </a:lnTo>
                          <a:lnTo>
                            <a:pt x="176" y="134"/>
                          </a:lnTo>
                          <a:lnTo>
                            <a:pt x="176" y="98"/>
                          </a:lnTo>
                          <a:lnTo>
                            <a:pt x="227" y="113"/>
                          </a:lnTo>
                          <a:lnTo>
                            <a:pt x="227" y="474"/>
                          </a:lnTo>
                          <a:lnTo>
                            <a:pt x="0" y="522"/>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885" name=""/>
                    <p:cNvSpPr/>
                    <p:nvPr/>
                  </p:nvSpPr>
                  <p:spPr>
                    <a:xfrm>
                      <a:off x="7838280" y="3773160"/>
                      <a:ext cx="37080" cy="158040"/>
                    </a:xfrm>
                    <a:custGeom>
                      <a:avLst/>
                      <a:gdLst/>
                      <a:ahLst/>
                      <a:rect l="l" t="t" r="r" b="b"/>
                      <a:pathLst>
                        <a:path w="110" h="327">
                          <a:moveTo>
                            <a:pt x="0" y="0"/>
                          </a:moveTo>
                          <a:lnTo>
                            <a:pt x="110" y="44"/>
                          </a:lnTo>
                          <a:lnTo>
                            <a:pt x="110" y="319"/>
                          </a:lnTo>
                          <a:lnTo>
                            <a:pt x="74" y="327"/>
                          </a:lnTo>
                          <a:lnTo>
                            <a:pt x="74" y="51"/>
                          </a:lnTo>
                          <a:lnTo>
                            <a:pt x="0" y="26"/>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886" name=""/>
                  <p:cNvGrpSpPr/>
                  <p:nvPr/>
                </p:nvGrpSpPr>
                <p:grpSpPr>
                  <a:xfrm>
                    <a:off x="7475760" y="3537000"/>
                    <a:ext cx="388440" cy="414720"/>
                    <a:chOff x="7475760" y="3537000"/>
                    <a:chExt cx="388440" cy="414720"/>
                  </a:xfrm>
                </p:grpSpPr>
                <p:sp>
                  <p:nvSpPr>
                    <p:cNvPr id="887" name=""/>
                    <p:cNvSpPr/>
                    <p:nvPr/>
                  </p:nvSpPr>
                  <p:spPr>
                    <a:xfrm>
                      <a:off x="7475760" y="3537000"/>
                      <a:ext cx="304200" cy="414720"/>
                    </a:xfrm>
                    <a:custGeom>
                      <a:avLst/>
                      <a:gdLst/>
                      <a:ahLst/>
                      <a:rect l="l" t="t" r="r" b="b"/>
                      <a:pathLst>
                        <a:path w="881" h="855">
                          <a:moveTo>
                            <a:pt x="0" y="185"/>
                          </a:moveTo>
                          <a:lnTo>
                            <a:pt x="881" y="0"/>
                          </a:lnTo>
                          <a:lnTo>
                            <a:pt x="881" y="855"/>
                          </a:lnTo>
                          <a:lnTo>
                            <a:pt x="0" y="855"/>
                          </a:lnTo>
                          <a:lnTo>
                            <a:pt x="0" y="185"/>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888" name=""/>
                    <p:cNvSpPr/>
                    <p:nvPr/>
                  </p:nvSpPr>
                  <p:spPr>
                    <a:xfrm>
                      <a:off x="7778880" y="3540600"/>
                      <a:ext cx="85320" cy="407160"/>
                    </a:xfrm>
                    <a:custGeom>
                      <a:avLst/>
                      <a:gdLst/>
                      <a:ahLst/>
                      <a:rect l="l" t="t" r="r" b="b"/>
                      <a:pathLst>
                        <a:path w="247" h="853">
                          <a:moveTo>
                            <a:pt x="159" y="3"/>
                          </a:moveTo>
                          <a:lnTo>
                            <a:pt x="159" y="40"/>
                          </a:lnTo>
                          <a:lnTo>
                            <a:pt x="0" y="0"/>
                          </a:lnTo>
                          <a:lnTo>
                            <a:pt x="0" y="853"/>
                          </a:lnTo>
                          <a:lnTo>
                            <a:pt x="166" y="831"/>
                          </a:lnTo>
                          <a:lnTo>
                            <a:pt x="166" y="182"/>
                          </a:lnTo>
                          <a:lnTo>
                            <a:pt x="247" y="197"/>
                          </a:lnTo>
                          <a:lnTo>
                            <a:pt x="247" y="26"/>
                          </a:lnTo>
                          <a:lnTo>
                            <a:pt x="159" y="3"/>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889" name=""/>
                  <p:cNvGrpSpPr/>
                  <p:nvPr/>
                </p:nvGrpSpPr>
                <p:grpSpPr>
                  <a:xfrm>
                    <a:off x="7608600" y="3567600"/>
                    <a:ext cx="67680" cy="299160"/>
                    <a:chOff x="7608600" y="3567600"/>
                    <a:chExt cx="67680" cy="299160"/>
                  </a:xfrm>
                </p:grpSpPr>
                <p:sp>
                  <p:nvSpPr>
                    <p:cNvPr id="890" name=""/>
                    <p:cNvSpPr/>
                    <p:nvPr/>
                  </p:nvSpPr>
                  <p:spPr>
                    <a:xfrm>
                      <a:off x="7608600" y="3567600"/>
                      <a:ext cx="48600" cy="241920"/>
                    </a:xfrm>
                    <a:custGeom>
                      <a:avLst/>
                      <a:gdLst/>
                      <a:ahLst/>
                      <a:rect l="l" t="t" r="r" b="b"/>
                      <a:pathLst>
                        <a:path w="138" h="508">
                          <a:moveTo>
                            <a:pt x="138" y="0"/>
                          </a:moveTo>
                          <a:lnTo>
                            <a:pt x="138" y="500"/>
                          </a:lnTo>
                          <a:lnTo>
                            <a:pt x="0" y="508"/>
                          </a:lnTo>
                          <a:lnTo>
                            <a:pt x="0" y="22"/>
                          </a:lnTo>
                          <a:lnTo>
                            <a:pt x="138"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891" name=""/>
                    <p:cNvSpPr/>
                    <p:nvPr/>
                  </p:nvSpPr>
                  <p:spPr>
                    <a:xfrm>
                      <a:off x="7608600" y="3806640"/>
                      <a:ext cx="63360" cy="54000"/>
                    </a:xfrm>
                    <a:custGeom>
                      <a:avLst/>
                      <a:gdLst/>
                      <a:ahLst/>
                      <a:rect l="l" t="t" r="r" b="b"/>
                      <a:pathLst>
                        <a:path w="181" h="114">
                          <a:moveTo>
                            <a:pt x="0" y="8"/>
                          </a:moveTo>
                          <a:lnTo>
                            <a:pt x="138" y="0"/>
                          </a:lnTo>
                          <a:lnTo>
                            <a:pt x="181" y="112"/>
                          </a:lnTo>
                          <a:lnTo>
                            <a:pt x="60" y="114"/>
                          </a:lnTo>
                          <a:lnTo>
                            <a:pt x="0" y="8"/>
                          </a:lnTo>
                          <a:close/>
                        </a:path>
                      </a:pathLst>
                    </a:custGeom>
                    <a:solidFill>
                      <a:srgbClr val="009900"/>
                    </a:solidFill>
                    <a:ln w="324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ffffff"/>
                        </a:solidFill>
                        <a:effectLst/>
                        <a:uFillTx/>
                        <a:latin typeface="Times New Roman"/>
                      </a:endParaRPr>
                    </a:p>
                  </p:txBody>
                </p:sp>
                <p:sp>
                  <p:nvSpPr>
                    <p:cNvPr id="892" name=""/>
                    <p:cNvSpPr/>
                    <p:nvPr/>
                  </p:nvSpPr>
                  <p:spPr>
                    <a:xfrm>
                      <a:off x="7657200" y="3567600"/>
                      <a:ext cx="19080" cy="299160"/>
                    </a:xfrm>
                    <a:custGeom>
                      <a:avLst/>
                      <a:gdLst/>
                      <a:ahLst/>
                      <a:rect l="l" t="t" r="r" b="b"/>
                      <a:pathLst>
                        <a:path w="55" h="627">
                          <a:moveTo>
                            <a:pt x="0" y="0"/>
                          </a:moveTo>
                          <a:lnTo>
                            <a:pt x="55" y="5"/>
                          </a:lnTo>
                          <a:lnTo>
                            <a:pt x="55" y="627"/>
                          </a:lnTo>
                          <a:lnTo>
                            <a:pt x="0" y="505"/>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893" name=""/>
                  <p:cNvGrpSpPr/>
                  <p:nvPr/>
                </p:nvGrpSpPr>
                <p:grpSpPr>
                  <a:xfrm>
                    <a:off x="7502040" y="3598200"/>
                    <a:ext cx="73440" cy="272520"/>
                    <a:chOff x="7502040" y="3598200"/>
                    <a:chExt cx="73440" cy="272520"/>
                  </a:xfrm>
                </p:grpSpPr>
                <p:sp>
                  <p:nvSpPr>
                    <p:cNvPr id="894" name=""/>
                    <p:cNvSpPr/>
                    <p:nvPr/>
                  </p:nvSpPr>
                  <p:spPr>
                    <a:xfrm>
                      <a:off x="7550280" y="3598200"/>
                      <a:ext cx="24840" cy="272520"/>
                    </a:xfrm>
                    <a:custGeom>
                      <a:avLst/>
                      <a:gdLst/>
                      <a:ahLst/>
                      <a:rect l="l" t="t" r="r" b="b"/>
                      <a:pathLst>
                        <a:path w="73" h="563">
                          <a:moveTo>
                            <a:pt x="0" y="0"/>
                          </a:moveTo>
                          <a:lnTo>
                            <a:pt x="0" y="447"/>
                          </a:lnTo>
                          <a:lnTo>
                            <a:pt x="73" y="563"/>
                          </a:lnTo>
                          <a:lnTo>
                            <a:pt x="73" y="3"/>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895" name=""/>
                    <p:cNvSpPr/>
                    <p:nvPr/>
                  </p:nvSpPr>
                  <p:spPr>
                    <a:xfrm>
                      <a:off x="7504560" y="3598200"/>
                      <a:ext cx="45360" cy="222120"/>
                    </a:xfrm>
                    <a:custGeom>
                      <a:avLst/>
                      <a:gdLst/>
                      <a:ahLst/>
                      <a:rect l="l" t="t" r="r" b="b"/>
                      <a:pathLst>
                        <a:path w="131" h="463">
                          <a:moveTo>
                            <a:pt x="0" y="23"/>
                          </a:moveTo>
                          <a:lnTo>
                            <a:pt x="131" y="0"/>
                          </a:lnTo>
                          <a:lnTo>
                            <a:pt x="131" y="455"/>
                          </a:lnTo>
                          <a:lnTo>
                            <a:pt x="0" y="463"/>
                          </a:lnTo>
                          <a:lnTo>
                            <a:pt x="0" y="23"/>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896" name=""/>
                    <p:cNvSpPr/>
                    <p:nvPr/>
                  </p:nvSpPr>
                  <p:spPr>
                    <a:xfrm>
                      <a:off x="7502040" y="3813480"/>
                      <a:ext cx="73440" cy="57240"/>
                    </a:xfrm>
                    <a:custGeom>
                      <a:avLst/>
                      <a:gdLst/>
                      <a:ahLst/>
                      <a:rect l="l" t="t" r="r" b="b"/>
                      <a:pathLst>
                        <a:path w="212" h="120">
                          <a:moveTo>
                            <a:pt x="0" y="8"/>
                          </a:moveTo>
                          <a:lnTo>
                            <a:pt x="139" y="0"/>
                          </a:lnTo>
                          <a:lnTo>
                            <a:pt x="212" y="120"/>
                          </a:lnTo>
                          <a:lnTo>
                            <a:pt x="73" y="120"/>
                          </a:lnTo>
                          <a:lnTo>
                            <a:pt x="0" y="8"/>
                          </a:lnTo>
                          <a:close/>
                        </a:path>
                      </a:pathLst>
                    </a:custGeom>
                    <a:solidFill>
                      <a:srgbClr val="009900"/>
                    </a:solidFill>
                    <a:ln w="3240">
                      <a:solidFill>
                        <a:srgbClr val="000000"/>
                      </a:solidFill>
                      <a:round/>
                    </a:ln>
                  </p:spPr>
                  <p:style>
                    <a:lnRef idx="0"/>
                    <a:fillRef idx="0"/>
                    <a:effectRef idx="0"/>
                    <a:fontRef idx="minor"/>
                  </p:style>
                  <p:txBody>
                    <a:bodyPr lIns="90000" rIns="90000" tIns="10440" bIns="10440" anchor="t">
                      <a:noAutofit/>
                    </a:bodyPr>
                    <a:p>
                      <a:endParaRPr b="0" lang="en-US" sz="2400" strike="noStrike" u="none">
                        <a:solidFill>
                          <a:srgbClr val="ffffff"/>
                        </a:solidFill>
                        <a:effectLst/>
                        <a:uFillTx/>
                        <a:latin typeface="Times New Roman"/>
                      </a:endParaRPr>
                    </a:p>
                  </p:txBody>
                </p:sp>
              </p:grpSp>
              <p:grpSp>
                <p:nvGrpSpPr>
                  <p:cNvPr id="897" name=""/>
                  <p:cNvGrpSpPr/>
                  <p:nvPr/>
                </p:nvGrpSpPr>
                <p:grpSpPr>
                  <a:xfrm>
                    <a:off x="7706880" y="3540600"/>
                    <a:ext cx="68040" cy="241920"/>
                    <a:chOff x="7706880" y="3540600"/>
                    <a:chExt cx="68040" cy="241920"/>
                  </a:xfrm>
                </p:grpSpPr>
                <p:sp>
                  <p:nvSpPr>
                    <p:cNvPr id="898" name=""/>
                    <p:cNvSpPr/>
                    <p:nvPr/>
                  </p:nvSpPr>
                  <p:spPr>
                    <a:xfrm>
                      <a:off x="7706880" y="3701520"/>
                      <a:ext cx="68040" cy="81000"/>
                    </a:xfrm>
                    <a:custGeom>
                      <a:avLst/>
                      <a:gdLst/>
                      <a:ahLst/>
                      <a:rect l="l" t="t" r="r" b="b"/>
                      <a:pathLst>
                        <a:path w="194" h="167">
                          <a:moveTo>
                            <a:pt x="0" y="3"/>
                          </a:moveTo>
                          <a:lnTo>
                            <a:pt x="128" y="0"/>
                          </a:lnTo>
                          <a:lnTo>
                            <a:pt x="194" y="167"/>
                          </a:lnTo>
                          <a:lnTo>
                            <a:pt x="69" y="167"/>
                          </a:lnTo>
                          <a:lnTo>
                            <a:pt x="0" y="3"/>
                          </a:lnTo>
                          <a:close/>
                        </a:path>
                      </a:pathLst>
                    </a:custGeom>
                    <a:solidFill>
                      <a:srgbClr val="009900"/>
                    </a:solidFill>
                    <a:ln w="324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ffffff"/>
                        </a:solidFill>
                        <a:effectLst/>
                        <a:uFillTx/>
                        <a:latin typeface="Times New Roman"/>
                      </a:endParaRPr>
                    </a:p>
                  </p:txBody>
                </p:sp>
                <p:sp>
                  <p:nvSpPr>
                    <p:cNvPr id="899" name=""/>
                    <p:cNvSpPr/>
                    <p:nvPr/>
                  </p:nvSpPr>
                  <p:spPr>
                    <a:xfrm>
                      <a:off x="7706880" y="3540600"/>
                      <a:ext cx="44280" cy="164880"/>
                    </a:xfrm>
                    <a:custGeom>
                      <a:avLst/>
                      <a:gdLst/>
                      <a:ahLst/>
                      <a:rect l="l" t="t" r="r" b="b"/>
                      <a:pathLst>
                        <a:path w="131" h="344">
                          <a:moveTo>
                            <a:pt x="0" y="344"/>
                          </a:moveTo>
                          <a:lnTo>
                            <a:pt x="131" y="328"/>
                          </a:lnTo>
                          <a:lnTo>
                            <a:pt x="131" y="0"/>
                          </a:lnTo>
                          <a:lnTo>
                            <a:pt x="0" y="21"/>
                          </a:lnTo>
                          <a:lnTo>
                            <a:pt x="0" y="344"/>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900" name=""/>
                    <p:cNvSpPr/>
                    <p:nvPr/>
                  </p:nvSpPr>
                  <p:spPr>
                    <a:xfrm>
                      <a:off x="7751160" y="3540600"/>
                      <a:ext cx="23400" cy="241920"/>
                    </a:xfrm>
                    <a:custGeom>
                      <a:avLst/>
                      <a:gdLst/>
                      <a:ahLst/>
                      <a:rect l="l" t="t" r="r" b="b"/>
                      <a:pathLst>
                        <a:path w="69" h="504">
                          <a:moveTo>
                            <a:pt x="0" y="0"/>
                          </a:moveTo>
                          <a:lnTo>
                            <a:pt x="0" y="333"/>
                          </a:lnTo>
                          <a:lnTo>
                            <a:pt x="69" y="504"/>
                          </a:lnTo>
                          <a:lnTo>
                            <a:pt x="69" y="12"/>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901" name=""/>
                  <p:cNvGrpSpPr/>
                  <p:nvPr/>
                </p:nvGrpSpPr>
                <p:grpSpPr>
                  <a:xfrm>
                    <a:off x="7600320" y="3584160"/>
                    <a:ext cx="51840" cy="205200"/>
                    <a:chOff x="7600320" y="3584160"/>
                    <a:chExt cx="51840" cy="205200"/>
                  </a:xfrm>
                </p:grpSpPr>
                <p:sp>
                  <p:nvSpPr>
                    <p:cNvPr id="902" name=""/>
                    <p:cNvSpPr/>
                    <p:nvPr/>
                  </p:nvSpPr>
                  <p:spPr>
                    <a:xfrm>
                      <a:off x="7600320" y="3584160"/>
                      <a:ext cx="27360" cy="131400"/>
                    </a:xfrm>
                    <a:custGeom>
                      <a:avLst/>
                      <a:gdLst/>
                      <a:ahLst/>
                      <a:rect l="l" t="t" r="r" b="b"/>
                      <a:pathLst>
                        <a:path w="80" h="272">
                          <a:moveTo>
                            <a:pt x="0" y="11"/>
                          </a:moveTo>
                          <a:lnTo>
                            <a:pt x="80" y="0"/>
                          </a:lnTo>
                          <a:lnTo>
                            <a:pt x="80" y="272"/>
                          </a:lnTo>
                          <a:lnTo>
                            <a:pt x="0" y="272"/>
                          </a:lnTo>
                          <a:lnTo>
                            <a:pt x="0" y="11"/>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903" name=""/>
                    <p:cNvSpPr/>
                    <p:nvPr/>
                  </p:nvSpPr>
                  <p:spPr>
                    <a:xfrm>
                      <a:off x="7600320" y="3715560"/>
                      <a:ext cx="50760" cy="73800"/>
                    </a:xfrm>
                    <a:custGeom>
                      <a:avLst/>
                      <a:gdLst/>
                      <a:ahLst/>
                      <a:rect l="l" t="t" r="r" b="b"/>
                      <a:pathLst>
                        <a:path w="150" h="152">
                          <a:moveTo>
                            <a:pt x="0" y="0"/>
                          </a:moveTo>
                          <a:lnTo>
                            <a:pt x="80" y="0"/>
                          </a:lnTo>
                          <a:lnTo>
                            <a:pt x="150" y="152"/>
                          </a:lnTo>
                          <a:lnTo>
                            <a:pt x="73" y="152"/>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27000" bIns="27000" anchor="t">
                      <a:noAutofit/>
                    </a:bodyPr>
                    <a:p>
                      <a:endParaRPr b="0" lang="en-US" sz="2400" strike="noStrike" u="none">
                        <a:solidFill>
                          <a:srgbClr val="ffffff"/>
                        </a:solidFill>
                        <a:effectLst/>
                        <a:uFillTx/>
                        <a:latin typeface="Times New Roman"/>
                      </a:endParaRPr>
                    </a:p>
                  </p:txBody>
                </p:sp>
                <p:sp>
                  <p:nvSpPr>
                    <p:cNvPr id="904" name=""/>
                    <p:cNvSpPr/>
                    <p:nvPr/>
                  </p:nvSpPr>
                  <p:spPr>
                    <a:xfrm>
                      <a:off x="7627680" y="3584160"/>
                      <a:ext cx="24480" cy="205200"/>
                    </a:xfrm>
                    <a:custGeom>
                      <a:avLst/>
                      <a:gdLst/>
                      <a:ahLst/>
                      <a:rect l="l" t="t" r="r" b="b"/>
                      <a:pathLst>
                        <a:path w="73" h="426">
                          <a:moveTo>
                            <a:pt x="73" y="426"/>
                          </a:moveTo>
                          <a:lnTo>
                            <a:pt x="73" y="18"/>
                          </a:lnTo>
                          <a:lnTo>
                            <a:pt x="0" y="0"/>
                          </a:lnTo>
                          <a:lnTo>
                            <a:pt x="0" y="280"/>
                          </a:lnTo>
                          <a:lnTo>
                            <a:pt x="73" y="426"/>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905" name=""/>
                  <p:cNvGrpSpPr/>
                  <p:nvPr/>
                </p:nvGrpSpPr>
                <p:grpSpPr>
                  <a:xfrm>
                    <a:off x="7496280" y="3634920"/>
                    <a:ext cx="49320" cy="161280"/>
                    <a:chOff x="7496280" y="3634920"/>
                    <a:chExt cx="49320" cy="161280"/>
                  </a:xfrm>
                </p:grpSpPr>
                <p:sp>
                  <p:nvSpPr>
                    <p:cNvPr id="906" name=""/>
                    <p:cNvSpPr/>
                    <p:nvPr/>
                  </p:nvSpPr>
                  <p:spPr>
                    <a:xfrm>
                      <a:off x="7496280" y="3725280"/>
                      <a:ext cx="47880" cy="66960"/>
                    </a:xfrm>
                    <a:custGeom>
                      <a:avLst/>
                      <a:gdLst/>
                      <a:ahLst/>
                      <a:rect l="l" t="t" r="r" b="b"/>
                      <a:pathLst>
                        <a:path w="138" h="141">
                          <a:moveTo>
                            <a:pt x="58" y="141"/>
                          </a:moveTo>
                          <a:lnTo>
                            <a:pt x="138" y="141"/>
                          </a:lnTo>
                          <a:lnTo>
                            <a:pt x="79" y="0"/>
                          </a:lnTo>
                          <a:lnTo>
                            <a:pt x="0" y="0"/>
                          </a:lnTo>
                          <a:lnTo>
                            <a:pt x="58" y="141"/>
                          </a:lnTo>
                          <a:close/>
                        </a:path>
                      </a:pathLst>
                    </a:custGeom>
                    <a:solidFill>
                      <a:srgbClr val="009900"/>
                    </a:solidFill>
                    <a:ln w="3240">
                      <a:solidFill>
                        <a:srgbClr val="000000"/>
                      </a:solidFill>
                      <a:round/>
                    </a:ln>
                  </p:spPr>
                  <p:style>
                    <a:lnRef idx="0"/>
                    <a:fillRef idx="0"/>
                    <a:effectRef idx="0"/>
                    <a:fontRef idx="minor"/>
                  </p:style>
                  <p:txBody>
                    <a:bodyPr lIns="90000" rIns="90000" tIns="20160" bIns="20160" anchor="t">
                      <a:noAutofit/>
                    </a:bodyPr>
                    <a:p>
                      <a:endParaRPr b="0" lang="en-US" sz="2400" strike="noStrike" u="none">
                        <a:solidFill>
                          <a:srgbClr val="ffffff"/>
                        </a:solidFill>
                        <a:effectLst/>
                        <a:uFillTx/>
                        <a:latin typeface="Times New Roman"/>
                      </a:endParaRPr>
                    </a:p>
                  </p:txBody>
                </p:sp>
                <p:sp>
                  <p:nvSpPr>
                    <p:cNvPr id="907" name=""/>
                    <p:cNvSpPr/>
                    <p:nvPr/>
                  </p:nvSpPr>
                  <p:spPr>
                    <a:xfrm>
                      <a:off x="7496280" y="3634920"/>
                      <a:ext cx="28800" cy="90360"/>
                    </a:xfrm>
                    <a:custGeom>
                      <a:avLst/>
                      <a:gdLst/>
                      <a:ahLst/>
                      <a:rect l="l" t="t" r="r" b="b"/>
                      <a:pathLst>
                        <a:path w="84" h="191">
                          <a:moveTo>
                            <a:pt x="0" y="191"/>
                          </a:moveTo>
                          <a:lnTo>
                            <a:pt x="79" y="191"/>
                          </a:lnTo>
                          <a:lnTo>
                            <a:pt x="84" y="0"/>
                          </a:lnTo>
                          <a:lnTo>
                            <a:pt x="0" y="12"/>
                          </a:lnTo>
                          <a:lnTo>
                            <a:pt x="0" y="191"/>
                          </a:lnTo>
                          <a:close/>
                        </a:path>
                      </a:pathLst>
                    </a:custGeom>
                    <a:solidFill>
                      <a:srgbClr val="009900"/>
                    </a:solidFill>
                    <a:ln w="3240">
                      <a:solidFill>
                        <a:srgbClr val="000000"/>
                      </a:solidFill>
                      <a:round/>
                    </a:ln>
                  </p:spPr>
                  <p:style>
                    <a:lnRef idx="0"/>
                    <a:fillRef idx="0"/>
                    <a:effectRef idx="0"/>
                    <a:fontRef idx="minor"/>
                  </p:style>
                  <p:txBody>
                    <a:bodyPr lIns="90000" rIns="90000" tIns="43560" bIns="43560" anchor="t">
                      <a:noAutofit/>
                    </a:bodyPr>
                    <a:p>
                      <a:endParaRPr b="0" lang="en-US" sz="2400" strike="noStrike" u="none">
                        <a:solidFill>
                          <a:srgbClr val="ffffff"/>
                        </a:solidFill>
                        <a:effectLst/>
                        <a:uFillTx/>
                        <a:latin typeface="Times New Roman"/>
                      </a:endParaRPr>
                    </a:p>
                  </p:txBody>
                </p:sp>
                <p:sp>
                  <p:nvSpPr>
                    <p:cNvPr id="908" name=""/>
                    <p:cNvSpPr/>
                    <p:nvPr/>
                  </p:nvSpPr>
                  <p:spPr>
                    <a:xfrm>
                      <a:off x="7523640" y="3634920"/>
                      <a:ext cx="21960" cy="161280"/>
                    </a:xfrm>
                    <a:custGeom>
                      <a:avLst/>
                      <a:gdLst/>
                      <a:ahLst/>
                      <a:rect l="l" t="t" r="r" b="b"/>
                      <a:pathLst>
                        <a:path w="63" h="332">
                          <a:moveTo>
                            <a:pt x="0" y="0"/>
                          </a:moveTo>
                          <a:lnTo>
                            <a:pt x="0" y="188"/>
                          </a:lnTo>
                          <a:lnTo>
                            <a:pt x="63" y="332"/>
                          </a:lnTo>
                          <a:lnTo>
                            <a:pt x="59" y="46"/>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grpSp>
          <p:grpSp>
            <p:nvGrpSpPr>
              <p:cNvPr id="909" name=""/>
              <p:cNvGrpSpPr/>
              <p:nvPr/>
            </p:nvGrpSpPr>
            <p:grpSpPr>
              <a:xfrm>
                <a:off x="7075800" y="3442680"/>
                <a:ext cx="407880" cy="512640"/>
                <a:chOff x="7075800" y="3442680"/>
                <a:chExt cx="407880" cy="512640"/>
              </a:xfrm>
            </p:grpSpPr>
            <p:grpSp>
              <p:nvGrpSpPr>
                <p:cNvPr id="910" name=""/>
                <p:cNvGrpSpPr/>
                <p:nvPr/>
              </p:nvGrpSpPr>
              <p:grpSpPr>
                <a:xfrm>
                  <a:off x="7075800" y="3442680"/>
                  <a:ext cx="407880" cy="512640"/>
                  <a:chOff x="7075800" y="3442680"/>
                  <a:chExt cx="407880" cy="512640"/>
                </a:xfrm>
              </p:grpSpPr>
              <p:sp>
                <p:nvSpPr>
                  <p:cNvPr id="911" name=""/>
                  <p:cNvSpPr/>
                  <p:nvPr/>
                </p:nvSpPr>
                <p:spPr>
                  <a:xfrm>
                    <a:off x="7403760" y="3580200"/>
                    <a:ext cx="79920" cy="365040"/>
                  </a:xfrm>
                  <a:custGeom>
                    <a:avLst/>
                    <a:gdLst/>
                    <a:ahLst/>
                    <a:rect l="l" t="t" r="r" b="b"/>
                    <a:pathLst>
                      <a:path w="231" h="760">
                        <a:moveTo>
                          <a:pt x="65" y="0"/>
                        </a:moveTo>
                        <a:lnTo>
                          <a:pt x="65" y="89"/>
                        </a:lnTo>
                        <a:lnTo>
                          <a:pt x="0" y="75"/>
                        </a:lnTo>
                        <a:lnTo>
                          <a:pt x="0" y="760"/>
                        </a:lnTo>
                        <a:lnTo>
                          <a:pt x="231" y="753"/>
                        </a:lnTo>
                        <a:lnTo>
                          <a:pt x="231" y="89"/>
                        </a:lnTo>
                        <a:lnTo>
                          <a:pt x="65"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912" name=""/>
                  <p:cNvSpPr/>
                  <p:nvPr/>
                </p:nvSpPr>
                <p:spPr>
                  <a:xfrm>
                    <a:off x="7391160" y="3580200"/>
                    <a:ext cx="34200" cy="61200"/>
                  </a:xfrm>
                  <a:custGeom>
                    <a:avLst/>
                    <a:gdLst/>
                    <a:ahLst/>
                    <a:rect l="l" t="t" r="r" b="b"/>
                    <a:pathLst>
                      <a:path w="102" h="127">
                        <a:moveTo>
                          <a:pt x="102" y="0"/>
                        </a:moveTo>
                        <a:lnTo>
                          <a:pt x="0" y="23"/>
                        </a:lnTo>
                        <a:lnTo>
                          <a:pt x="0" y="127"/>
                        </a:lnTo>
                        <a:lnTo>
                          <a:pt x="102" y="127"/>
                        </a:lnTo>
                        <a:lnTo>
                          <a:pt x="102" y="0"/>
                        </a:lnTo>
                        <a:close/>
                      </a:path>
                    </a:pathLst>
                  </a:custGeom>
                  <a:solidFill>
                    <a:srgbClr val="009900"/>
                  </a:solidFill>
                  <a:ln w="3240">
                    <a:solidFill>
                      <a:srgbClr val="000000"/>
                    </a:solidFill>
                    <a:round/>
                  </a:ln>
                </p:spPr>
                <p:style>
                  <a:lnRef idx="0"/>
                  <a:fillRef idx="0"/>
                  <a:effectRef idx="0"/>
                  <a:fontRef idx="minor"/>
                </p:style>
                <p:txBody>
                  <a:bodyPr lIns="90000" rIns="90000" tIns="14400" bIns="14400" anchor="t">
                    <a:noAutofit/>
                  </a:bodyPr>
                  <a:p>
                    <a:endParaRPr b="0" lang="en-US" sz="2400" strike="noStrike" u="none">
                      <a:solidFill>
                        <a:srgbClr val="ffffff"/>
                      </a:solidFill>
                      <a:effectLst/>
                      <a:uFillTx/>
                      <a:latin typeface="Times New Roman"/>
                    </a:endParaRPr>
                  </a:p>
                </p:txBody>
              </p:sp>
              <p:sp>
                <p:nvSpPr>
                  <p:cNvPr id="913" name=""/>
                  <p:cNvSpPr/>
                  <p:nvPr/>
                </p:nvSpPr>
                <p:spPr>
                  <a:xfrm>
                    <a:off x="7075800" y="3442680"/>
                    <a:ext cx="218520" cy="512640"/>
                  </a:xfrm>
                  <a:custGeom>
                    <a:avLst/>
                    <a:gdLst/>
                    <a:ahLst/>
                    <a:rect l="l" t="t" r="r" b="b"/>
                    <a:pathLst>
                      <a:path w="633" h="1066">
                        <a:moveTo>
                          <a:pt x="0" y="197"/>
                        </a:moveTo>
                        <a:lnTo>
                          <a:pt x="633" y="0"/>
                        </a:lnTo>
                        <a:lnTo>
                          <a:pt x="633" y="1066"/>
                        </a:lnTo>
                        <a:lnTo>
                          <a:pt x="1" y="1046"/>
                        </a:lnTo>
                        <a:lnTo>
                          <a:pt x="0" y="197"/>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914" name=""/>
                  <p:cNvSpPr/>
                  <p:nvPr/>
                </p:nvSpPr>
                <p:spPr>
                  <a:xfrm>
                    <a:off x="7295760" y="3442680"/>
                    <a:ext cx="110520" cy="512640"/>
                  </a:xfrm>
                  <a:custGeom>
                    <a:avLst/>
                    <a:gdLst/>
                    <a:ahLst/>
                    <a:rect l="l" t="t" r="r" b="b"/>
                    <a:pathLst>
                      <a:path w="321" h="1063">
                        <a:moveTo>
                          <a:pt x="0" y="0"/>
                        </a:moveTo>
                        <a:lnTo>
                          <a:pt x="51" y="15"/>
                        </a:lnTo>
                        <a:lnTo>
                          <a:pt x="125" y="8"/>
                        </a:lnTo>
                        <a:lnTo>
                          <a:pt x="198" y="23"/>
                        </a:lnTo>
                        <a:lnTo>
                          <a:pt x="198" y="60"/>
                        </a:lnTo>
                        <a:lnTo>
                          <a:pt x="321" y="108"/>
                        </a:lnTo>
                        <a:lnTo>
                          <a:pt x="321" y="1025"/>
                        </a:lnTo>
                        <a:lnTo>
                          <a:pt x="0" y="1063"/>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915" name=""/>
                <p:cNvSpPr/>
                <p:nvPr/>
              </p:nvSpPr>
              <p:spPr>
                <a:xfrm>
                  <a:off x="7437240" y="3598200"/>
                  <a:ext cx="39600" cy="53640"/>
                </a:xfrm>
                <a:custGeom>
                  <a:avLst/>
                  <a:gdLst/>
                  <a:ahLst/>
                  <a:rect l="l" t="t" r="r" b="b"/>
                  <a:pathLst>
                    <a:path w="116" h="112">
                      <a:moveTo>
                        <a:pt x="0" y="0"/>
                      </a:moveTo>
                      <a:lnTo>
                        <a:pt x="0" y="59"/>
                      </a:lnTo>
                      <a:lnTo>
                        <a:pt x="116" y="112"/>
                      </a:lnTo>
                      <a:lnTo>
                        <a:pt x="116" y="64"/>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6840" bIns="6840" anchor="t">
                  <a:noAutofit/>
                </a:bodyPr>
                <a:p>
                  <a:endParaRPr b="0" lang="en-US" sz="2400" strike="noStrike" u="none">
                    <a:solidFill>
                      <a:srgbClr val="ffffff"/>
                    </a:solidFill>
                    <a:effectLst/>
                    <a:uFillTx/>
                    <a:latin typeface="Times New Roman"/>
                  </a:endParaRPr>
                </a:p>
              </p:txBody>
            </p:sp>
          </p:grpSp>
          <p:grpSp>
            <p:nvGrpSpPr>
              <p:cNvPr id="916" name=""/>
              <p:cNvGrpSpPr/>
              <p:nvPr/>
            </p:nvGrpSpPr>
            <p:grpSpPr>
              <a:xfrm>
                <a:off x="7059240" y="3611520"/>
                <a:ext cx="47880" cy="336960"/>
                <a:chOff x="7059240" y="3611520"/>
                <a:chExt cx="47880" cy="336960"/>
              </a:xfrm>
            </p:grpSpPr>
            <p:grpSp>
              <p:nvGrpSpPr>
                <p:cNvPr id="917" name=""/>
                <p:cNvGrpSpPr/>
                <p:nvPr/>
              </p:nvGrpSpPr>
              <p:grpSpPr>
                <a:xfrm>
                  <a:off x="7059240" y="3611520"/>
                  <a:ext cx="47880" cy="336960"/>
                  <a:chOff x="7059240" y="3611520"/>
                  <a:chExt cx="47880" cy="336960"/>
                </a:xfrm>
              </p:grpSpPr>
              <p:sp>
                <p:nvSpPr>
                  <p:cNvPr id="918" name=""/>
                  <p:cNvSpPr/>
                  <p:nvPr/>
                </p:nvSpPr>
                <p:spPr>
                  <a:xfrm>
                    <a:off x="7059240" y="3611520"/>
                    <a:ext cx="25920" cy="336960"/>
                  </a:xfrm>
                  <a:custGeom>
                    <a:avLst/>
                    <a:gdLst/>
                    <a:ahLst/>
                    <a:rect l="l" t="t" r="r" b="b"/>
                    <a:pathLst>
                      <a:path w="80" h="701">
                        <a:moveTo>
                          <a:pt x="0" y="22"/>
                        </a:moveTo>
                        <a:lnTo>
                          <a:pt x="80" y="0"/>
                        </a:lnTo>
                        <a:lnTo>
                          <a:pt x="80" y="701"/>
                        </a:lnTo>
                        <a:lnTo>
                          <a:pt x="0" y="701"/>
                        </a:lnTo>
                        <a:lnTo>
                          <a:pt x="0" y="2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919" name=""/>
                  <p:cNvSpPr/>
                  <p:nvPr/>
                </p:nvSpPr>
                <p:spPr>
                  <a:xfrm>
                    <a:off x="7086600" y="3615120"/>
                    <a:ext cx="20520" cy="330120"/>
                  </a:xfrm>
                  <a:prstGeom prst="rect">
                    <a:avLst/>
                  </a:prstGeom>
                  <a:solidFill>
                    <a:srgbClr val="009900"/>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920" name=""/>
                <p:cNvGrpSpPr/>
                <p:nvPr/>
              </p:nvGrpSpPr>
              <p:grpSpPr>
                <a:xfrm>
                  <a:off x="7096320" y="3628080"/>
                  <a:ext cx="360" cy="133920"/>
                  <a:chOff x="7096320" y="3628080"/>
                  <a:chExt cx="360" cy="133920"/>
                </a:xfrm>
              </p:grpSpPr>
              <p:grpSp>
                <p:nvGrpSpPr>
                  <p:cNvPr id="921" name=""/>
                  <p:cNvGrpSpPr/>
                  <p:nvPr/>
                </p:nvGrpSpPr>
                <p:grpSpPr>
                  <a:xfrm>
                    <a:off x="7096320" y="3628080"/>
                    <a:ext cx="360" cy="56160"/>
                    <a:chOff x="7096320" y="3628080"/>
                    <a:chExt cx="360" cy="56160"/>
                  </a:xfrm>
                </p:grpSpPr>
                <p:sp>
                  <p:nvSpPr>
                    <p:cNvPr id="922" name=""/>
                    <p:cNvSpPr/>
                    <p:nvPr/>
                  </p:nvSpPr>
                  <p:spPr>
                    <a:xfrm>
                      <a:off x="7096320" y="362808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sp>
                  <p:nvSpPr>
                    <p:cNvPr id="923" name=""/>
                    <p:cNvSpPr/>
                    <p:nvPr/>
                  </p:nvSpPr>
                  <p:spPr>
                    <a:xfrm>
                      <a:off x="7096320" y="3664800"/>
                      <a:ext cx="360" cy="19440"/>
                    </a:xfrm>
                    <a:prstGeom prst="rect">
                      <a:avLst/>
                    </a:prstGeom>
                    <a:solidFill>
                      <a:srgbClr val="009900"/>
                    </a:solidFill>
                    <a:ln w="3240">
                      <a:solidFill>
                        <a:srgbClr val="000000"/>
                      </a:solidFill>
                      <a:miter/>
                    </a:ln>
                  </p:spPr>
                  <p:style>
                    <a:lnRef idx="0"/>
                    <a:fillRef idx="0"/>
                    <a:effectRef idx="0"/>
                    <a:fontRef idx="minor"/>
                  </p:style>
                  <p:txBody>
                    <a:bodyPr lIns="90000" rIns="90000" tIns="-27360" bIns="-27360" anchor="t">
                      <a:noAutofit/>
                    </a:bodyPr>
                    <a:p>
                      <a:endParaRPr b="0" lang="en-US" sz="2400" strike="noStrike" u="none">
                        <a:solidFill>
                          <a:srgbClr val="ffffff"/>
                        </a:solidFill>
                        <a:effectLst/>
                        <a:uFillTx/>
                        <a:latin typeface="Times New Roman"/>
                      </a:endParaRPr>
                    </a:p>
                  </p:txBody>
                </p:sp>
              </p:grpSp>
              <p:grpSp>
                <p:nvGrpSpPr>
                  <p:cNvPr id="924" name=""/>
                  <p:cNvGrpSpPr/>
                  <p:nvPr/>
                </p:nvGrpSpPr>
                <p:grpSpPr>
                  <a:xfrm>
                    <a:off x="7096320" y="3705840"/>
                    <a:ext cx="360" cy="56160"/>
                    <a:chOff x="7096320" y="3705840"/>
                    <a:chExt cx="360" cy="56160"/>
                  </a:xfrm>
                </p:grpSpPr>
                <p:sp>
                  <p:nvSpPr>
                    <p:cNvPr id="925" name=""/>
                    <p:cNvSpPr/>
                    <p:nvPr/>
                  </p:nvSpPr>
                  <p:spPr>
                    <a:xfrm>
                      <a:off x="7096320" y="3705840"/>
                      <a:ext cx="360" cy="19440"/>
                    </a:xfrm>
                    <a:prstGeom prst="rect">
                      <a:avLst/>
                    </a:prstGeom>
                    <a:solidFill>
                      <a:srgbClr val="009900"/>
                    </a:solidFill>
                    <a:ln w="3240">
                      <a:solidFill>
                        <a:srgbClr val="000000"/>
                      </a:solidFill>
                      <a:miter/>
                    </a:ln>
                  </p:spPr>
                  <p:style>
                    <a:lnRef idx="0"/>
                    <a:fillRef idx="0"/>
                    <a:effectRef idx="0"/>
                    <a:fontRef idx="minor"/>
                  </p:style>
                  <p:txBody>
                    <a:bodyPr lIns="90000" rIns="90000" tIns="-27360" bIns="-27360" anchor="t">
                      <a:noAutofit/>
                    </a:bodyPr>
                    <a:p>
                      <a:endParaRPr b="0" lang="en-US" sz="2400" strike="noStrike" u="none">
                        <a:solidFill>
                          <a:srgbClr val="ffffff"/>
                        </a:solidFill>
                        <a:effectLst/>
                        <a:uFillTx/>
                        <a:latin typeface="Times New Roman"/>
                      </a:endParaRPr>
                    </a:p>
                  </p:txBody>
                </p:sp>
                <p:sp>
                  <p:nvSpPr>
                    <p:cNvPr id="926" name=""/>
                    <p:cNvSpPr/>
                    <p:nvPr/>
                  </p:nvSpPr>
                  <p:spPr>
                    <a:xfrm>
                      <a:off x="7096320" y="374544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grpSp>
            </p:grpSp>
          </p:grpSp>
        </p:grpSp>
        <p:grpSp>
          <p:nvGrpSpPr>
            <p:cNvPr id="927" name=""/>
            <p:cNvGrpSpPr/>
            <p:nvPr/>
          </p:nvGrpSpPr>
          <p:grpSpPr>
            <a:xfrm>
              <a:off x="7118640" y="3429000"/>
              <a:ext cx="146520" cy="90720"/>
              <a:chOff x="7118640" y="3429000"/>
              <a:chExt cx="146520" cy="90720"/>
            </a:xfrm>
          </p:grpSpPr>
          <p:sp>
            <p:nvSpPr>
              <p:cNvPr id="928" name=""/>
              <p:cNvSpPr/>
              <p:nvPr/>
            </p:nvSpPr>
            <p:spPr>
              <a:xfrm>
                <a:off x="7118640" y="3486240"/>
                <a:ext cx="12240" cy="33480"/>
              </a:xfrm>
              <a:custGeom>
                <a:avLst/>
                <a:gdLst/>
                <a:ahLst/>
                <a:rect l="l" t="t" r="r" b="b"/>
                <a:pathLst>
                  <a:path w="37" h="68">
                    <a:moveTo>
                      <a:pt x="0" y="0"/>
                    </a:moveTo>
                    <a:lnTo>
                      <a:pt x="0" y="68"/>
                    </a:lnTo>
                    <a:lnTo>
                      <a:pt x="35" y="57"/>
                    </a:lnTo>
                    <a:lnTo>
                      <a:pt x="37"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sp>
            <p:nvSpPr>
              <p:cNvPr id="929" name=""/>
              <p:cNvSpPr/>
              <p:nvPr/>
            </p:nvSpPr>
            <p:spPr>
              <a:xfrm>
                <a:off x="7202880" y="3449520"/>
                <a:ext cx="11160" cy="33480"/>
              </a:xfrm>
              <a:custGeom>
                <a:avLst/>
                <a:gdLst/>
                <a:ahLst/>
                <a:rect l="l" t="t" r="r" b="b"/>
                <a:pathLst>
                  <a:path w="35" h="69">
                    <a:moveTo>
                      <a:pt x="0" y="0"/>
                    </a:moveTo>
                    <a:lnTo>
                      <a:pt x="0" y="69"/>
                    </a:lnTo>
                    <a:lnTo>
                      <a:pt x="34" y="57"/>
                    </a:lnTo>
                    <a:lnTo>
                      <a:pt x="35"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sp>
            <p:nvSpPr>
              <p:cNvPr id="930" name=""/>
              <p:cNvSpPr/>
              <p:nvPr/>
            </p:nvSpPr>
            <p:spPr>
              <a:xfrm>
                <a:off x="7161480" y="3466440"/>
                <a:ext cx="12240" cy="33480"/>
              </a:xfrm>
              <a:custGeom>
                <a:avLst/>
                <a:gdLst/>
                <a:ahLst/>
                <a:rect l="l" t="t" r="r" b="b"/>
                <a:pathLst>
                  <a:path w="35" h="69">
                    <a:moveTo>
                      <a:pt x="0" y="0"/>
                    </a:moveTo>
                    <a:lnTo>
                      <a:pt x="0" y="69"/>
                    </a:lnTo>
                    <a:lnTo>
                      <a:pt x="34" y="57"/>
                    </a:lnTo>
                    <a:lnTo>
                      <a:pt x="35"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sp>
            <p:nvSpPr>
              <p:cNvPr id="931" name=""/>
              <p:cNvSpPr/>
              <p:nvPr/>
            </p:nvSpPr>
            <p:spPr>
              <a:xfrm>
                <a:off x="7252920" y="3429000"/>
                <a:ext cx="12240" cy="33480"/>
              </a:xfrm>
              <a:custGeom>
                <a:avLst/>
                <a:gdLst/>
                <a:ahLst/>
                <a:rect l="l" t="t" r="r" b="b"/>
                <a:pathLst>
                  <a:path w="35" h="68">
                    <a:moveTo>
                      <a:pt x="0" y="0"/>
                    </a:moveTo>
                    <a:lnTo>
                      <a:pt x="0" y="68"/>
                    </a:lnTo>
                    <a:lnTo>
                      <a:pt x="34" y="56"/>
                    </a:lnTo>
                    <a:lnTo>
                      <a:pt x="35" y="0"/>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Times New Roman"/>
                </a:endParaRPr>
              </a:p>
            </p:txBody>
          </p:sp>
        </p:grpSp>
        <p:grpSp>
          <p:nvGrpSpPr>
            <p:cNvPr id="932" name=""/>
            <p:cNvGrpSpPr/>
            <p:nvPr/>
          </p:nvGrpSpPr>
          <p:grpSpPr>
            <a:xfrm>
              <a:off x="7337520" y="3594960"/>
              <a:ext cx="83880" cy="361080"/>
              <a:chOff x="7337520" y="3594960"/>
              <a:chExt cx="83880" cy="361080"/>
            </a:xfrm>
          </p:grpSpPr>
          <p:grpSp>
            <p:nvGrpSpPr>
              <p:cNvPr id="933" name=""/>
              <p:cNvGrpSpPr/>
              <p:nvPr/>
            </p:nvGrpSpPr>
            <p:grpSpPr>
              <a:xfrm>
                <a:off x="7337520" y="3594960"/>
                <a:ext cx="83880" cy="361080"/>
                <a:chOff x="7337520" y="3594960"/>
                <a:chExt cx="83880" cy="361080"/>
              </a:xfrm>
            </p:grpSpPr>
            <p:sp>
              <p:nvSpPr>
                <p:cNvPr id="934" name=""/>
                <p:cNvSpPr/>
                <p:nvPr/>
              </p:nvSpPr>
              <p:spPr>
                <a:xfrm>
                  <a:off x="7364880" y="3594960"/>
                  <a:ext cx="56520" cy="361080"/>
                </a:xfrm>
                <a:custGeom>
                  <a:avLst/>
                  <a:gdLst/>
                  <a:ahLst/>
                  <a:rect l="l" t="t" r="r" b="b"/>
                  <a:pathLst>
                    <a:path w="168" h="753">
                      <a:moveTo>
                        <a:pt x="0" y="0"/>
                      </a:moveTo>
                      <a:lnTo>
                        <a:pt x="168" y="37"/>
                      </a:lnTo>
                      <a:lnTo>
                        <a:pt x="168" y="735"/>
                      </a:lnTo>
                      <a:lnTo>
                        <a:pt x="0" y="753"/>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935" name=""/>
                <p:cNvSpPr/>
                <p:nvPr/>
              </p:nvSpPr>
              <p:spPr>
                <a:xfrm>
                  <a:off x="7337520" y="3594960"/>
                  <a:ext cx="27360" cy="361080"/>
                </a:xfrm>
                <a:custGeom>
                  <a:avLst/>
                  <a:gdLst/>
                  <a:ahLst/>
                  <a:rect l="l" t="t" r="r" b="b"/>
                  <a:pathLst>
                    <a:path w="76" h="754">
                      <a:moveTo>
                        <a:pt x="76" y="0"/>
                      </a:moveTo>
                      <a:lnTo>
                        <a:pt x="76" y="754"/>
                      </a:lnTo>
                      <a:lnTo>
                        <a:pt x="0" y="741"/>
                      </a:lnTo>
                      <a:lnTo>
                        <a:pt x="0" y="15"/>
                      </a:lnTo>
                      <a:lnTo>
                        <a:pt x="76"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936" name=""/>
              <p:cNvGrpSpPr/>
              <p:nvPr/>
            </p:nvGrpSpPr>
            <p:grpSpPr>
              <a:xfrm>
                <a:off x="7387200" y="3649320"/>
                <a:ext cx="360" cy="133560"/>
                <a:chOff x="7387200" y="3649320"/>
                <a:chExt cx="360" cy="133560"/>
              </a:xfrm>
            </p:grpSpPr>
            <p:grpSp>
              <p:nvGrpSpPr>
                <p:cNvPr id="937" name=""/>
                <p:cNvGrpSpPr/>
                <p:nvPr/>
              </p:nvGrpSpPr>
              <p:grpSpPr>
                <a:xfrm>
                  <a:off x="7387200" y="3649320"/>
                  <a:ext cx="360" cy="56520"/>
                  <a:chOff x="7387200" y="3649320"/>
                  <a:chExt cx="360" cy="56520"/>
                </a:xfrm>
              </p:grpSpPr>
              <p:sp>
                <p:nvSpPr>
                  <p:cNvPr id="938" name=""/>
                  <p:cNvSpPr/>
                  <p:nvPr/>
                </p:nvSpPr>
                <p:spPr>
                  <a:xfrm>
                    <a:off x="7387200" y="364932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sp>
                <p:nvSpPr>
                  <p:cNvPr id="939" name=""/>
                  <p:cNvSpPr/>
                  <p:nvPr/>
                </p:nvSpPr>
                <p:spPr>
                  <a:xfrm>
                    <a:off x="7387200" y="3685680"/>
                    <a:ext cx="3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grpSp>
            <p:grpSp>
              <p:nvGrpSpPr>
                <p:cNvPr id="940" name=""/>
                <p:cNvGrpSpPr/>
                <p:nvPr/>
              </p:nvGrpSpPr>
              <p:grpSpPr>
                <a:xfrm>
                  <a:off x="7387200" y="3726360"/>
                  <a:ext cx="360" cy="56520"/>
                  <a:chOff x="7387200" y="3726360"/>
                  <a:chExt cx="360" cy="56520"/>
                </a:xfrm>
              </p:grpSpPr>
              <p:sp>
                <p:nvSpPr>
                  <p:cNvPr id="941" name=""/>
                  <p:cNvSpPr/>
                  <p:nvPr/>
                </p:nvSpPr>
                <p:spPr>
                  <a:xfrm>
                    <a:off x="7387200" y="3726360"/>
                    <a:ext cx="3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942" name=""/>
                  <p:cNvSpPr/>
                  <p:nvPr/>
                </p:nvSpPr>
                <p:spPr>
                  <a:xfrm>
                    <a:off x="7387200" y="3766320"/>
                    <a:ext cx="360" cy="16560"/>
                  </a:xfrm>
                  <a:prstGeom prst="rect">
                    <a:avLst/>
                  </a:prstGeom>
                  <a:solidFill>
                    <a:srgbClr val="009900"/>
                  </a:solidFill>
                  <a:ln w="3240">
                    <a:solidFill>
                      <a:srgbClr val="000000"/>
                    </a:solidFill>
                    <a:miter/>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grpSp>
          </p:grpSp>
        </p:grpSp>
        <p:sp>
          <p:nvSpPr>
            <p:cNvPr id="943" name=""/>
            <p:cNvSpPr/>
            <p:nvPr/>
          </p:nvSpPr>
          <p:spPr>
            <a:xfrm>
              <a:off x="7404120" y="3710160"/>
              <a:ext cx="131400" cy="237240"/>
            </a:xfrm>
            <a:custGeom>
              <a:avLst/>
              <a:gdLst/>
              <a:ahLst/>
              <a:rect l="l" t="t" r="r" b="b"/>
              <a:pathLst>
                <a:path w="378" h="491">
                  <a:moveTo>
                    <a:pt x="0" y="491"/>
                  </a:moveTo>
                  <a:lnTo>
                    <a:pt x="378" y="491"/>
                  </a:lnTo>
                  <a:lnTo>
                    <a:pt x="378" y="0"/>
                  </a:lnTo>
                  <a:lnTo>
                    <a:pt x="145" y="14"/>
                  </a:lnTo>
                  <a:lnTo>
                    <a:pt x="145" y="365"/>
                  </a:lnTo>
                  <a:lnTo>
                    <a:pt x="0" y="395"/>
                  </a:lnTo>
                  <a:lnTo>
                    <a:pt x="0" y="491"/>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944" name=""/>
            <p:cNvSpPr/>
            <p:nvPr/>
          </p:nvSpPr>
          <p:spPr>
            <a:xfrm>
              <a:off x="7956720" y="3801600"/>
              <a:ext cx="23400" cy="135720"/>
            </a:xfrm>
            <a:custGeom>
              <a:avLst/>
              <a:gdLst/>
              <a:ahLst/>
              <a:rect l="l" t="t" r="r" b="b"/>
              <a:pathLst>
                <a:path w="69" h="282">
                  <a:moveTo>
                    <a:pt x="0" y="47"/>
                  </a:moveTo>
                  <a:lnTo>
                    <a:pt x="1" y="32"/>
                  </a:lnTo>
                  <a:lnTo>
                    <a:pt x="5" y="18"/>
                  </a:lnTo>
                  <a:lnTo>
                    <a:pt x="14" y="6"/>
                  </a:lnTo>
                  <a:lnTo>
                    <a:pt x="26" y="0"/>
                  </a:lnTo>
                  <a:lnTo>
                    <a:pt x="40" y="0"/>
                  </a:lnTo>
                  <a:lnTo>
                    <a:pt x="48" y="4"/>
                  </a:lnTo>
                  <a:lnTo>
                    <a:pt x="58" y="12"/>
                  </a:lnTo>
                  <a:lnTo>
                    <a:pt x="64" y="21"/>
                  </a:lnTo>
                  <a:lnTo>
                    <a:pt x="68" y="30"/>
                  </a:lnTo>
                  <a:lnTo>
                    <a:pt x="69" y="38"/>
                  </a:lnTo>
                  <a:lnTo>
                    <a:pt x="69" y="49"/>
                  </a:lnTo>
                  <a:lnTo>
                    <a:pt x="55" y="49"/>
                  </a:lnTo>
                  <a:lnTo>
                    <a:pt x="55" y="32"/>
                  </a:lnTo>
                  <a:lnTo>
                    <a:pt x="49" y="21"/>
                  </a:lnTo>
                  <a:lnTo>
                    <a:pt x="42" y="15"/>
                  </a:lnTo>
                  <a:lnTo>
                    <a:pt x="31" y="15"/>
                  </a:lnTo>
                  <a:lnTo>
                    <a:pt x="23" y="19"/>
                  </a:lnTo>
                  <a:lnTo>
                    <a:pt x="15" y="28"/>
                  </a:lnTo>
                  <a:lnTo>
                    <a:pt x="13" y="39"/>
                  </a:lnTo>
                  <a:lnTo>
                    <a:pt x="13" y="53"/>
                  </a:lnTo>
                  <a:lnTo>
                    <a:pt x="13" y="282"/>
                  </a:lnTo>
                  <a:lnTo>
                    <a:pt x="0" y="282"/>
                  </a:lnTo>
                  <a:lnTo>
                    <a:pt x="0" y="47"/>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945" name=""/>
            <p:cNvGrpSpPr/>
            <p:nvPr/>
          </p:nvGrpSpPr>
          <p:grpSpPr>
            <a:xfrm>
              <a:off x="7467840" y="3906720"/>
              <a:ext cx="298440" cy="52920"/>
              <a:chOff x="7467840" y="3906720"/>
              <a:chExt cx="298440" cy="52920"/>
            </a:xfrm>
          </p:grpSpPr>
          <p:grpSp>
            <p:nvGrpSpPr>
              <p:cNvPr id="946" name=""/>
              <p:cNvGrpSpPr/>
              <p:nvPr/>
            </p:nvGrpSpPr>
            <p:grpSpPr>
              <a:xfrm>
                <a:off x="7467840" y="3906720"/>
                <a:ext cx="149040" cy="51480"/>
                <a:chOff x="7467840" y="3906720"/>
                <a:chExt cx="149040" cy="51480"/>
              </a:xfrm>
            </p:grpSpPr>
            <p:grpSp>
              <p:nvGrpSpPr>
                <p:cNvPr id="947" name=""/>
                <p:cNvGrpSpPr/>
                <p:nvPr/>
              </p:nvGrpSpPr>
              <p:grpSpPr>
                <a:xfrm>
                  <a:off x="7467840" y="3906720"/>
                  <a:ext cx="37080" cy="51480"/>
                  <a:chOff x="7467840" y="3906720"/>
                  <a:chExt cx="37080" cy="51480"/>
                </a:xfrm>
              </p:grpSpPr>
              <p:sp>
                <p:nvSpPr>
                  <p:cNvPr id="948" name=""/>
                  <p:cNvSpPr/>
                  <p:nvPr/>
                </p:nvSpPr>
                <p:spPr>
                  <a:xfrm>
                    <a:off x="7468920" y="390960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949" name=""/>
                  <p:cNvSpPr/>
                  <p:nvPr/>
                </p:nvSpPr>
                <p:spPr>
                  <a:xfrm>
                    <a:off x="7467840" y="3906720"/>
                    <a:ext cx="37080" cy="51480"/>
                  </a:xfrm>
                  <a:custGeom>
                    <a:avLst/>
                    <a:gdLst/>
                    <a:ahLst/>
                    <a:rect l="l" t="t" r="r" b="b"/>
                    <a:pathLst>
                      <a:path w="106" h="111">
                        <a:moveTo>
                          <a:pt x="0" y="0"/>
                        </a:moveTo>
                        <a:lnTo>
                          <a:pt x="106" y="111"/>
                        </a:lnTo>
                        <a:lnTo>
                          <a:pt x="106"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950" name=""/>
                <p:cNvGrpSpPr/>
                <p:nvPr/>
              </p:nvGrpSpPr>
              <p:grpSpPr>
                <a:xfrm>
                  <a:off x="7504920" y="3906720"/>
                  <a:ext cx="37080" cy="51480"/>
                  <a:chOff x="7504920" y="3906720"/>
                  <a:chExt cx="37080" cy="51480"/>
                </a:xfrm>
              </p:grpSpPr>
              <p:sp>
                <p:nvSpPr>
                  <p:cNvPr id="951" name=""/>
                  <p:cNvSpPr/>
                  <p:nvPr/>
                </p:nvSpPr>
                <p:spPr>
                  <a:xfrm>
                    <a:off x="7506000" y="390960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952" name=""/>
                  <p:cNvSpPr/>
                  <p:nvPr/>
                </p:nvSpPr>
                <p:spPr>
                  <a:xfrm>
                    <a:off x="7504920" y="3906720"/>
                    <a:ext cx="37080" cy="51480"/>
                  </a:xfrm>
                  <a:custGeom>
                    <a:avLst/>
                    <a:gdLst/>
                    <a:ahLst/>
                    <a:rect l="l" t="t" r="r" b="b"/>
                    <a:pathLst>
                      <a:path w="108" h="111">
                        <a:moveTo>
                          <a:pt x="0" y="0"/>
                        </a:moveTo>
                        <a:lnTo>
                          <a:pt x="108" y="111"/>
                        </a:lnTo>
                        <a:lnTo>
                          <a:pt x="108"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953" name=""/>
                <p:cNvGrpSpPr/>
                <p:nvPr/>
              </p:nvGrpSpPr>
              <p:grpSpPr>
                <a:xfrm>
                  <a:off x="7542360" y="3906720"/>
                  <a:ext cx="37080" cy="51480"/>
                  <a:chOff x="7542360" y="3906720"/>
                  <a:chExt cx="37080" cy="51480"/>
                </a:xfrm>
              </p:grpSpPr>
              <p:sp>
                <p:nvSpPr>
                  <p:cNvPr id="954" name=""/>
                  <p:cNvSpPr/>
                  <p:nvPr/>
                </p:nvSpPr>
                <p:spPr>
                  <a:xfrm>
                    <a:off x="7543440" y="390960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955" name=""/>
                  <p:cNvSpPr/>
                  <p:nvPr/>
                </p:nvSpPr>
                <p:spPr>
                  <a:xfrm>
                    <a:off x="7542360" y="3906720"/>
                    <a:ext cx="37080" cy="51480"/>
                  </a:xfrm>
                  <a:custGeom>
                    <a:avLst/>
                    <a:gdLst/>
                    <a:ahLst/>
                    <a:rect l="l" t="t" r="r" b="b"/>
                    <a:pathLst>
                      <a:path w="109" h="111">
                        <a:moveTo>
                          <a:pt x="0" y="0"/>
                        </a:moveTo>
                        <a:lnTo>
                          <a:pt x="109" y="111"/>
                        </a:lnTo>
                        <a:lnTo>
                          <a:pt x="109"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956" name=""/>
                <p:cNvGrpSpPr/>
                <p:nvPr/>
              </p:nvGrpSpPr>
              <p:grpSpPr>
                <a:xfrm>
                  <a:off x="7579800" y="3906720"/>
                  <a:ext cx="37080" cy="51480"/>
                  <a:chOff x="7579800" y="3906720"/>
                  <a:chExt cx="37080" cy="51480"/>
                </a:xfrm>
              </p:grpSpPr>
              <p:sp>
                <p:nvSpPr>
                  <p:cNvPr id="957" name=""/>
                  <p:cNvSpPr/>
                  <p:nvPr/>
                </p:nvSpPr>
                <p:spPr>
                  <a:xfrm>
                    <a:off x="7580880" y="390960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958" name=""/>
                  <p:cNvSpPr/>
                  <p:nvPr/>
                </p:nvSpPr>
                <p:spPr>
                  <a:xfrm>
                    <a:off x="7579800" y="3906720"/>
                    <a:ext cx="37080" cy="51480"/>
                  </a:xfrm>
                  <a:custGeom>
                    <a:avLst/>
                    <a:gdLst/>
                    <a:ahLst/>
                    <a:rect l="l" t="t" r="r" b="b"/>
                    <a:pathLst>
                      <a:path w="107" h="111">
                        <a:moveTo>
                          <a:pt x="0" y="0"/>
                        </a:moveTo>
                        <a:lnTo>
                          <a:pt x="107" y="111"/>
                        </a:lnTo>
                        <a:lnTo>
                          <a:pt x="107"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grpSp>
            <p:nvGrpSpPr>
              <p:cNvPr id="959" name=""/>
              <p:cNvGrpSpPr/>
              <p:nvPr/>
            </p:nvGrpSpPr>
            <p:grpSpPr>
              <a:xfrm>
                <a:off x="7617240" y="3906720"/>
                <a:ext cx="149040" cy="51480"/>
                <a:chOff x="7617240" y="3906720"/>
                <a:chExt cx="149040" cy="51480"/>
              </a:xfrm>
            </p:grpSpPr>
            <p:grpSp>
              <p:nvGrpSpPr>
                <p:cNvPr id="960" name=""/>
                <p:cNvGrpSpPr/>
                <p:nvPr/>
              </p:nvGrpSpPr>
              <p:grpSpPr>
                <a:xfrm>
                  <a:off x="7617240" y="3906720"/>
                  <a:ext cx="37080" cy="51480"/>
                  <a:chOff x="7617240" y="3906720"/>
                  <a:chExt cx="37080" cy="51480"/>
                </a:xfrm>
              </p:grpSpPr>
              <p:sp>
                <p:nvSpPr>
                  <p:cNvPr id="961" name=""/>
                  <p:cNvSpPr/>
                  <p:nvPr/>
                </p:nvSpPr>
                <p:spPr>
                  <a:xfrm>
                    <a:off x="7618320" y="3909600"/>
                    <a:ext cx="3420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962" name=""/>
                  <p:cNvSpPr/>
                  <p:nvPr/>
                </p:nvSpPr>
                <p:spPr>
                  <a:xfrm>
                    <a:off x="7617240" y="3906720"/>
                    <a:ext cx="37080" cy="51480"/>
                  </a:xfrm>
                  <a:custGeom>
                    <a:avLst/>
                    <a:gdLst/>
                    <a:ahLst/>
                    <a:rect l="l" t="t" r="r" b="b"/>
                    <a:pathLst>
                      <a:path w="107" h="111">
                        <a:moveTo>
                          <a:pt x="0" y="0"/>
                        </a:moveTo>
                        <a:lnTo>
                          <a:pt x="107" y="111"/>
                        </a:lnTo>
                        <a:lnTo>
                          <a:pt x="107"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963" name=""/>
                <p:cNvGrpSpPr/>
                <p:nvPr/>
              </p:nvGrpSpPr>
              <p:grpSpPr>
                <a:xfrm>
                  <a:off x="7654320" y="3906720"/>
                  <a:ext cx="37080" cy="51480"/>
                  <a:chOff x="7654320" y="3906720"/>
                  <a:chExt cx="37080" cy="51480"/>
                </a:xfrm>
              </p:grpSpPr>
              <p:sp>
                <p:nvSpPr>
                  <p:cNvPr id="964" name=""/>
                  <p:cNvSpPr/>
                  <p:nvPr/>
                </p:nvSpPr>
                <p:spPr>
                  <a:xfrm>
                    <a:off x="7655400" y="3909600"/>
                    <a:ext cx="3456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965" name=""/>
                  <p:cNvSpPr/>
                  <p:nvPr/>
                </p:nvSpPr>
                <p:spPr>
                  <a:xfrm>
                    <a:off x="7654320" y="3906720"/>
                    <a:ext cx="37080" cy="51480"/>
                  </a:xfrm>
                  <a:custGeom>
                    <a:avLst/>
                    <a:gdLst/>
                    <a:ahLst/>
                    <a:rect l="l" t="t" r="r" b="b"/>
                    <a:pathLst>
                      <a:path w="109" h="111">
                        <a:moveTo>
                          <a:pt x="0" y="0"/>
                        </a:moveTo>
                        <a:lnTo>
                          <a:pt x="109" y="111"/>
                        </a:lnTo>
                        <a:lnTo>
                          <a:pt x="109"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966" name=""/>
                <p:cNvGrpSpPr/>
                <p:nvPr/>
              </p:nvGrpSpPr>
              <p:grpSpPr>
                <a:xfrm>
                  <a:off x="7691760" y="3906720"/>
                  <a:ext cx="37080" cy="51480"/>
                  <a:chOff x="7691760" y="3906720"/>
                  <a:chExt cx="37080" cy="51480"/>
                </a:xfrm>
              </p:grpSpPr>
              <p:sp>
                <p:nvSpPr>
                  <p:cNvPr id="967" name=""/>
                  <p:cNvSpPr/>
                  <p:nvPr/>
                </p:nvSpPr>
                <p:spPr>
                  <a:xfrm>
                    <a:off x="7692840" y="3909600"/>
                    <a:ext cx="3456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968" name=""/>
                  <p:cNvSpPr/>
                  <p:nvPr/>
                </p:nvSpPr>
                <p:spPr>
                  <a:xfrm>
                    <a:off x="7691760" y="3906720"/>
                    <a:ext cx="37080" cy="51480"/>
                  </a:xfrm>
                  <a:custGeom>
                    <a:avLst/>
                    <a:gdLst/>
                    <a:ahLst/>
                    <a:rect l="l" t="t" r="r" b="b"/>
                    <a:pathLst>
                      <a:path w="108" h="111">
                        <a:moveTo>
                          <a:pt x="0" y="0"/>
                        </a:moveTo>
                        <a:lnTo>
                          <a:pt x="108" y="111"/>
                        </a:lnTo>
                        <a:lnTo>
                          <a:pt x="108"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nvGrpSpPr>
                <p:cNvPr id="969" name=""/>
                <p:cNvGrpSpPr/>
                <p:nvPr/>
              </p:nvGrpSpPr>
              <p:grpSpPr>
                <a:xfrm>
                  <a:off x="7729200" y="3906720"/>
                  <a:ext cx="37080" cy="51480"/>
                  <a:chOff x="7729200" y="3906720"/>
                  <a:chExt cx="37080" cy="51480"/>
                </a:xfrm>
              </p:grpSpPr>
              <p:sp>
                <p:nvSpPr>
                  <p:cNvPr id="970" name=""/>
                  <p:cNvSpPr/>
                  <p:nvPr/>
                </p:nvSpPr>
                <p:spPr>
                  <a:xfrm>
                    <a:off x="7730280" y="3909600"/>
                    <a:ext cx="34560" cy="45720"/>
                  </a:xfrm>
                  <a:prstGeom prst="rect">
                    <a:avLst/>
                  </a:prstGeom>
                  <a:solidFill>
                    <a:srgbClr val="009900"/>
                  </a:solidFill>
                  <a:ln w="324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sp>
                <p:nvSpPr>
                  <p:cNvPr id="971" name=""/>
                  <p:cNvSpPr/>
                  <p:nvPr/>
                </p:nvSpPr>
                <p:spPr>
                  <a:xfrm>
                    <a:off x="7729200" y="3906720"/>
                    <a:ext cx="37080" cy="51480"/>
                  </a:xfrm>
                  <a:custGeom>
                    <a:avLst/>
                    <a:gdLst/>
                    <a:ahLst/>
                    <a:rect l="l" t="t" r="r" b="b"/>
                    <a:pathLst>
                      <a:path w="107" h="111">
                        <a:moveTo>
                          <a:pt x="0" y="0"/>
                        </a:moveTo>
                        <a:lnTo>
                          <a:pt x="107" y="111"/>
                        </a:lnTo>
                        <a:lnTo>
                          <a:pt x="107" y="0"/>
                        </a:lnTo>
                        <a:lnTo>
                          <a:pt x="0" y="111"/>
                        </a:lnTo>
                      </a:path>
                    </a:pathLst>
                  </a:custGeom>
                  <a:solidFill>
                    <a:srgbClr val="009900"/>
                  </a:solidFill>
                  <a:ln w="324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Times New Roman"/>
                    </a:endParaRPr>
                  </a:p>
                </p:txBody>
              </p:sp>
            </p:grpSp>
          </p:grpSp>
          <p:sp>
            <p:nvSpPr>
              <p:cNvPr id="972" name=""/>
              <p:cNvSpPr/>
              <p:nvPr/>
            </p:nvSpPr>
            <p:spPr>
              <a:xfrm>
                <a:off x="7560360" y="3906720"/>
                <a:ext cx="108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973" name=""/>
              <p:cNvSpPr/>
              <p:nvPr/>
            </p:nvSpPr>
            <p:spPr>
              <a:xfrm>
                <a:off x="7672320" y="390672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974" name=""/>
              <p:cNvSpPr/>
              <p:nvPr/>
            </p:nvSpPr>
            <p:spPr>
              <a:xfrm>
                <a:off x="7597800" y="3906720"/>
                <a:ext cx="108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975" name=""/>
              <p:cNvSpPr/>
              <p:nvPr/>
            </p:nvSpPr>
            <p:spPr>
              <a:xfrm>
                <a:off x="7634880" y="390672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976" name=""/>
              <p:cNvSpPr/>
              <p:nvPr/>
            </p:nvSpPr>
            <p:spPr>
              <a:xfrm>
                <a:off x="7524000" y="390672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977" name=""/>
              <p:cNvSpPr/>
              <p:nvPr/>
            </p:nvSpPr>
            <p:spPr>
              <a:xfrm>
                <a:off x="7485480" y="3906720"/>
                <a:ext cx="108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978" name=""/>
              <p:cNvSpPr/>
              <p:nvPr/>
            </p:nvSpPr>
            <p:spPr>
              <a:xfrm>
                <a:off x="7709760" y="390672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sp>
            <p:nvSpPr>
              <p:cNvPr id="979" name=""/>
              <p:cNvSpPr/>
              <p:nvPr/>
            </p:nvSpPr>
            <p:spPr>
              <a:xfrm>
                <a:off x="7747200" y="3906720"/>
                <a:ext cx="1440" cy="52920"/>
              </a:xfrm>
              <a:prstGeom prst="line">
                <a:avLst/>
              </a:prstGeom>
              <a:ln w="3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Times New Roman"/>
                </a:endParaRPr>
              </a:p>
            </p:txBody>
          </p:sp>
        </p:grpSp>
        <p:sp>
          <p:nvSpPr>
            <p:cNvPr id="980" name=""/>
            <p:cNvSpPr/>
            <p:nvPr/>
          </p:nvSpPr>
          <p:spPr>
            <a:xfrm>
              <a:off x="7410960" y="3880080"/>
              <a:ext cx="326520" cy="26640"/>
            </a:xfrm>
            <a:custGeom>
              <a:avLst/>
              <a:gdLst/>
              <a:ahLst/>
              <a:rect l="l" t="t" r="r" b="b"/>
              <a:pathLst>
                <a:path w="945" h="52">
                  <a:moveTo>
                    <a:pt x="0" y="44"/>
                  </a:moveTo>
                  <a:lnTo>
                    <a:pt x="58" y="0"/>
                  </a:lnTo>
                  <a:lnTo>
                    <a:pt x="939" y="0"/>
                  </a:lnTo>
                  <a:lnTo>
                    <a:pt x="945" y="52"/>
                  </a:lnTo>
                </a:path>
              </a:pathLst>
            </a:custGeom>
            <a:solidFill>
              <a:srgbClr val="009900"/>
            </a:solidFill>
            <a:ln w="3240">
              <a:solidFill>
                <a:srgbClr val="000000"/>
              </a:solidFill>
              <a:round/>
            </a:ln>
          </p:spPr>
          <p:style>
            <a:lnRef idx="0"/>
            <a:fillRef idx="0"/>
            <a:effectRef idx="0"/>
            <a:fontRef idx="minor"/>
          </p:style>
          <p:txBody>
            <a:bodyPr lIns="90000" rIns="90000" tIns="-20160" bIns="-20160" anchor="t">
              <a:noAutofit/>
            </a:bodyPr>
            <a:p>
              <a:endParaRPr b="0" lang="en-US" sz="2400" strike="noStrike" u="none">
                <a:solidFill>
                  <a:srgbClr val="ffffff"/>
                </a:solidFill>
                <a:effectLst/>
                <a:uFillTx/>
                <a:latin typeface="Times New Roman"/>
              </a:endParaRPr>
            </a:p>
          </p:txBody>
        </p:sp>
        <p:sp>
          <p:nvSpPr>
            <p:cNvPr id="981" name=""/>
            <p:cNvSpPr/>
            <p:nvPr/>
          </p:nvSpPr>
          <p:spPr>
            <a:xfrm>
              <a:off x="7887600" y="3777840"/>
              <a:ext cx="31680" cy="179640"/>
            </a:xfrm>
            <a:custGeom>
              <a:avLst/>
              <a:gdLst/>
              <a:ahLst/>
              <a:rect l="l" t="t" r="r" b="b"/>
              <a:pathLst>
                <a:path w="91" h="372">
                  <a:moveTo>
                    <a:pt x="0" y="62"/>
                  </a:moveTo>
                  <a:lnTo>
                    <a:pt x="1" y="43"/>
                  </a:lnTo>
                  <a:lnTo>
                    <a:pt x="7" y="24"/>
                  </a:lnTo>
                  <a:lnTo>
                    <a:pt x="19" y="9"/>
                  </a:lnTo>
                  <a:lnTo>
                    <a:pt x="35" y="0"/>
                  </a:lnTo>
                  <a:lnTo>
                    <a:pt x="54" y="0"/>
                  </a:lnTo>
                  <a:lnTo>
                    <a:pt x="66" y="6"/>
                  </a:lnTo>
                  <a:lnTo>
                    <a:pt x="78" y="16"/>
                  </a:lnTo>
                  <a:lnTo>
                    <a:pt x="85" y="28"/>
                  </a:lnTo>
                  <a:lnTo>
                    <a:pt x="89" y="41"/>
                  </a:lnTo>
                  <a:lnTo>
                    <a:pt x="90" y="50"/>
                  </a:lnTo>
                  <a:lnTo>
                    <a:pt x="91" y="64"/>
                  </a:lnTo>
                  <a:lnTo>
                    <a:pt x="74" y="64"/>
                  </a:lnTo>
                  <a:lnTo>
                    <a:pt x="74" y="43"/>
                  </a:lnTo>
                  <a:lnTo>
                    <a:pt x="67" y="28"/>
                  </a:lnTo>
                  <a:lnTo>
                    <a:pt x="56" y="21"/>
                  </a:lnTo>
                  <a:lnTo>
                    <a:pt x="42" y="21"/>
                  </a:lnTo>
                  <a:lnTo>
                    <a:pt x="32" y="25"/>
                  </a:lnTo>
                  <a:lnTo>
                    <a:pt x="21" y="37"/>
                  </a:lnTo>
                  <a:lnTo>
                    <a:pt x="18" y="52"/>
                  </a:lnTo>
                  <a:lnTo>
                    <a:pt x="18" y="70"/>
                  </a:lnTo>
                  <a:lnTo>
                    <a:pt x="18" y="372"/>
                  </a:lnTo>
                  <a:lnTo>
                    <a:pt x="0" y="372"/>
                  </a:lnTo>
                  <a:lnTo>
                    <a:pt x="0" y="6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982" name=""/>
            <p:cNvGrpSpPr/>
            <p:nvPr/>
          </p:nvGrpSpPr>
          <p:grpSpPr>
            <a:xfrm>
              <a:off x="7819920" y="3913920"/>
              <a:ext cx="58680" cy="46080"/>
              <a:chOff x="7819920" y="3913920"/>
              <a:chExt cx="58680" cy="46080"/>
            </a:xfrm>
          </p:grpSpPr>
          <p:sp>
            <p:nvSpPr>
              <p:cNvPr id="983" name=""/>
              <p:cNvSpPr/>
              <p:nvPr/>
            </p:nvSpPr>
            <p:spPr>
              <a:xfrm>
                <a:off x="7819920" y="3913920"/>
                <a:ext cx="43920" cy="46080"/>
              </a:xfrm>
              <a:custGeom>
                <a:avLst/>
                <a:gdLst/>
                <a:ahLst/>
                <a:rect l="l" t="t" r="r" b="b"/>
                <a:pathLst>
                  <a:path w="131" h="94">
                    <a:moveTo>
                      <a:pt x="0" y="94"/>
                    </a:moveTo>
                    <a:lnTo>
                      <a:pt x="131" y="94"/>
                    </a:lnTo>
                    <a:lnTo>
                      <a:pt x="131" y="0"/>
                    </a:lnTo>
                    <a:lnTo>
                      <a:pt x="1" y="0"/>
                    </a:lnTo>
                    <a:lnTo>
                      <a:pt x="0" y="94"/>
                    </a:lnTo>
                    <a:close/>
                  </a:path>
                </a:pathLst>
              </a:custGeom>
              <a:solidFill>
                <a:srgbClr val="009900"/>
              </a:solidFill>
              <a:ln w="3240">
                <a:solidFill>
                  <a:srgbClr val="000000"/>
                </a:solidFill>
                <a:round/>
              </a:ln>
            </p:spPr>
            <p:style>
              <a:lnRef idx="0"/>
              <a:fillRef idx="0"/>
              <a:effectRef idx="0"/>
              <a:fontRef idx="minor"/>
            </p:style>
            <p:txBody>
              <a:bodyPr lIns="90000" rIns="90000" tIns="-720" bIns="-720" anchor="t">
                <a:noAutofit/>
              </a:bodyPr>
              <a:p>
                <a:endParaRPr b="0" lang="en-US" sz="2400" strike="noStrike" u="none">
                  <a:solidFill>
                    <a:srgbClr val="ffffff"/>
                  </a:solidFill>
                  <a:effectLst/>
                  <a:uFillTx/>
                  <a:latin typeface="Times New Roman"/>
                </a:endParaRPr>
              </a:p>
            </p:txBody>
          </p:sp>
          <p:sp>
            <p:nvSpPr>
              <p:cNvPr id="984" name=""/>
              <p:cNvSpPr/>
              <p:nvPr/>
            </p:nvSpPr>
            <p:spPr>
              <a:xfrm>
                <a:off x="7863840" y="3916800"/>
                <a:ext cx="14760" cy="43200"/>
              </a:xfrm>
              <a:custGeom>
                <a:avLst/>
                <a:gdLst/>
                <a:ahLst/>
                <a:rect l="l" t="t" r="r" b="b"/>
                <a:pathLst>
                  <a:path w="42" h="93">
                    <a:moveTo>
                      <a:pt x="0" y="0"/>
                    </a:moveTo>
                    <a:lnTo>
                      <a:pt x="0" y="93"/>
                    </a:lnTo>
                    <a:lnTo>
                      <a:pt x="42" y="89"/>
                    </a:lnTo>
                    <a:lnTo>
                      <a:pt x="42" y="7"/>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3600" bIns="-3600" anchor="t">
                <a:noAutofit/>
              </a:bodyPr>
              <a:p>
                <a:endParaRPr b="0" lang="en-US" sz="2400" strike="noStrike" u="none">
                  <a:solidFill>
                    <a:srgbClr val="ffffff"/>
                  </a:solidFill>
                  <a:effectLst/>
                  <a:uFillTx/>
                  <a:latin typeface="Times New Roman"/>
                </a:endParaRPr>
              </a:p>
            </p:txBody>
          </p:sp>
        </p:grpSp>
        <p:sp>
          <p:nvSpPr>
            <p:cNvPr id="985" name=""/>
            <p:cNvSpPr/>
            <p:nvPr/>
          </p:nvSpPr>
          <p:spPr>
            <a:xfrm>
              <a:off x="8019360" y="3825360"/>
              <a:ext cx="14760" cy="94320"/>
            </a:xfrm>
            <a:custGeom>
              <a:avLst/>
              <a:gdLst/>
              <a:ahLst/>
              <a:rect l="l" t="t" r="r" b="b"/>
              <a:pathLst>
                <a:path w="46" h="192">
                  <a:moveTo>
                    <a:pt x="0" y="33"/>
                  </a:moveTo>
                  <a:lnTo>
                    <a:pt x="1" y="22"/>
                  </a:lnTo>
                  <a:lnTo>
                    <a:pt x="3" y="12"/>
                  </a:lnTo>
                  <a:lnTo>
                    <a:pt x="10" y="4"/>
                  </a:lnTo>
                  <a:lnTo>
                    <a:pt x="18" y="0"/>
                  </a:lnTo>
                  <a:lnTo>
                    <a:pt x="27" y="0"/>
                  </a:lnTo>
                  <a:lnTo>
                    <a:pt x="33" y="3"/>
                  </a:lnTo>
                  <a:lnTo>
                    <a:pt x="39" y="8"/>
                  </a:lnTo>
                  <a:lnTo>
                    <a:pt x="43" y="14"/>
                  </a:lnTo>
                  <a:lnTo>
                    <a:pt x="45" y="21"/>
                  </a:lnTo>
                  <a:lnTo>
                    <a:pt x="45" y="26"/>
                  </a:lnTo>
                  <a:lnTo>
                    <a:pt x="46" y="33"/>
                  </a:lnTo>
                  <a:lnTo>
                    <a:pt x="37" y="33"/>
                  </a:lnTo>
                  <a:lnTo>
                    <a:pt x="37" y="22"/>
                  </a:lnTo>
                  <a:lnTo>
                    <a:pt x="34" y="14"/>
                  </a:lnTo>
                  <a:lnTo>
                    <a:pt x="28" y="11"/>
                  </a:lnTo>
                  <a:lnTo>
                    <a:pt x="21" y="11"/>
                  </a:lnTo>
                  <a:lnTo>
                    <a:pt x="16" y="13"/>
                  </a:lnTo>
                  <a:lnTo>
                    <a:pt x="11" y="20"/>
                  </a:lnTo>
                  <a:lnTo>
                    <a:pt x="10" y="27"/>
                  </a:lnTo>
                  <a:lnTo>
                    <a:pt x="10" y="37"/>
                  </a:lnTo>
                  <a:lnTo>
                    <a:pt x="10" y="192"/>
                  </a:lnTo>
                  <a:lnTo>
                    <a:pt x="0" y="192"/>
                  </a:lnTo>
                  <a:lnTo>
                    <a:pt x="0" y="33"/>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986" name=""/>
            <p:cNvGrpSpPr/>
            <p:nvPr/>
          </p:nvGrpSpPr>
          <p:grpSpPr>
            <a:xfrm>
              <a:off x="7814160" y="3784680"/>
              <a:ext cx="19440" cy="171360"/>
              <a:chOff x="7814160" y="3784680"/>
              <a:chExt cx="19440" cy="171360"/>
            </a:xfrm>
          </p:grpSpPr>
          <p:grpSp>
            <p:nvGrpSpPr>
              <p:cNvPr id="987" name=""/>
              <p:cNvGrpSpPr/>
              <p:nvPr/>
            </p:nvGrpSpPr>
            <p:grpSpPr>
              <a:xfrm>
                <a:off x="7814160" y="3899520"/>
                <a:ext cx="19440" cy="56520"/>
                <a:chOff x="7814160" y="3899520"/>
                <a:chExt cx="19440" cy="56520"/>
              </a:xfrm>
            </p:grpSpPr>
            <p:sp>
              <p:nvSpPr>
                <p:cNvPr id="988" name=""/>
                <p:cNvSpPr/>
                <p:nvPr/>
              </p:nvSpPr>
              <p:spPr>
                <a:xfrm>
                  <a:off x="7814160" y="3929760"/>
                  <a:ext cx="19440" cy="23400"/>
                </a:xfrm>
                <a:prstGeom prst="rect">
                  <a:avLst/>
                </a:prstGeom>
                <a:solidFill>
                  <a:srgbClr val="009900"/>
                </a:solidFill>
                <a:ln w="3240">
                  <a:solidFill>
                    <a:srgbClr val="000000"/>
                  </a:solidFill>
                  <a:miter/>
                </a:ln>
              </p:spPr>
              <p:style>
                <a:lnRef idx="0"/>
                <a:fillRef idx="0"/>
                <a:effectRef idx="0"/>
                <a:fontRef idx="minor"/>
              </p:style>
              <p:txBody>
                <a:bodyPr lIns="90000" rIns="90000" tIns="-23400" bIns="-23400" anchor="t">
                  <a:noAutofit/>
                </a:bodyPr>
                <a:p>
                  <a:endParaRPr b="0" lang="en-US" sz="2400" strike="noStrike" u="none">
                    <a:solidFill>
                      <a:srgbClr val="ffffff"/>
                    </a:solidFill>
                    <a:effectLst/>
                    <a:uFillTx/>
                    <a:latin typeface="Times New Roman"/>
                  </a:endParaRPr>
                </a:p>
              </p:txBody>
            </p:sp>
            <p:sp>
              <p:nvSpPr>
                <p:cNvPr id="989" name=""/>
                <p:cNvSpPr/>
                <p:nvPr/>
              </p:nvSpPr>
              <p:spPr>
                <a:xfrm>
                  <a:off x="7814160" y="3925800"/>
                  <a:ext cx="19440" cy="30240"/>
                </a:xfrm>
                <a:custGeom>
                  <a:avLst/>
                  <a:gdLst/>
                  <a:ahLst/>
                  <a:rect l="l" t="t" r="r" b="b"/>
                  <a:pathLst>
                    <a:path w="57" h="59">
                      <a:moveTo>
                        <a:pt x="0" y="0"/>
                      </a:moveTo>
                      <a:lnTo>
                        <a:pt x="57" y="59"/>
                      </a:lnTo>
                      <a:lnTo>
                        <a:pt x="57" y="0"/>
                      </a:lnTo>
                      <a:lnTo>
                        <a:pt x="0" y="59"/>
                      </a:lnTo>
                    </a:path>
                  </a:pathLst>
                </a:custGeom>
                <a:solidFill>
                  <a:srgbClr val="009900"/>
                </a:solidFill>
                <a:ln w="3240">
                  <a:solidFill>
                    <a:srgbClr val="00000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990" name=""/>
                <p:cNvSpPr/>
                <p:nvPr/>
              </p:nvSpPr>
              <p:spPr>
                <a:xfrm>
                  <a:off x="7815240" y="3902400"/>
                  <a:ext cx="165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991" name=""/>
                <p:cNvSpPr/>
                <p:nvPr/>
              </p:nvSpPr>
              <p:spPr>
                <a:xfrm>
                  <a:off x="7814160" y="3899520"/>
                  <a:ext cx="19440" cy="26280"/>
                </a:xfrm>
                <a:custGeom>
                  <a:avLst/>
                  <a:gdLst/>
                  <a:ahLst/>
                  <a:rect l="l" t="t" r="r" b="b"/>
                  <a:pathLst>
                    <a:path w="57" h="60">
                      <a:moveTo>
                        <a:pt x="0" y="0"/>
                      </a:moveTo>
                      <a:lnTo>
                        <a:pt x="57" y="60"/>
                      </a:lnTo>
                      <a:lnTo>
                        <a:pt x="57" y="0"/>
                      </a:lnTo>
                      <a:lnTo>
                        <a:pt x="0" y="60"/>
                      </a:lnTo>
                    </a:path>
                  </a:pathLst>
                </a:custGeom>
                <a:solidFill>
                  <a:srgbClr val="009900"/>
                </a:solidFill>
                <a:ln w="3240">
                  <a:solidFill>
                    <a:srgbClr val="000000"/>
                  </a:solidFill>
                  <a:round/>
                </a:ln>
              </p:spPr>
              <p:style>
                <a:lnRef idx="0"/>
                <a:fillRef idx="0"/>
                <a:effectRef idx="0"/>
                <a:fontRef idx="minor"/>
              </p:style>
              <p:txBody>
                <a:bodyPr lIns="90000" rIns="90000" tIns="-20520" bIns="-20520" anchor="t">
                  <a:noAutofit/>
                </a:bodyPr>
                <a:p>
                  <a:endParaRPr b="0" lang="en-US" sz="2400" strike="noStrike" u="none">
                    <a:solidFill>
                      <a:srgbClr val="ffffff"/>
                    </a:solidFill>
                    <a:effectLst/>
                    <a:uFillTx/>
                    <a:latin typeface="Times New Roman"/>
                  </a:endParaRPr>
                </a:p>
              </p:txBody>
            </p:sp>
          </p:grpSp>
          <p:grpSp>
            <p:nvGrpSpPr>
              <p:cNvPr id="992" name=""/>
              <p:cNvGrpSpPr/>
              <p:nvPr/>
            </p:nvGrpSpPr>
            <p:grpSpPr>
              <a:xfrm>
                <a:off x="7814160" y="3841920"/>
                <a:ext cx="19440" cy="56520"/>
                <a:chOff x="7814160" y="3841920"/>
                <a:chExt cx="19440" cy="56520"/>
              </a:xfrm>
            </p:grpSpPr>
            <p:sp>
              <p:nvSpPr>
                <p:cNvPr id="993" name=""/>
                <p:cNvSpPr/>
                <p:nvPr/>
              </p:nvSpPr>
              <p:spPr>
                <a:xfrm>
                  <a:off x="7814160" y="3872160"/>
                  <a:ext cx="19440" cy="23400"/>
                </a:xfrm>
                <a:prstGeom prst="rect">
                  <a:avLst/>
                </a:prstGeom>
                <a:solidFill>
                  <a:srgbClr val="009900"/>
                </a:solidFill>
                <a:ln w="3240">
                  <a:solidFill>
                    <a:srgbClr val="000000"/>
                  </a:solidFill>
                  <a:miter/>
                </a:ln>
              </p:spPr>
              <p:style>
                <a:lnRef idx="0"/>
                <a:fillRef idx="0"/>
                <a:effectRef idx="0"/>
                <a:fontRef idx="minor"/>
              </p:style>
              <p:txBody>
                <a:bodyPr lIns="90000" rIns="90000" tIns="-23400" bIns="-23400" anchor="t">
                  <a:noAutofit/>
                </a:bodyPr>
                <a:p>
                  <a:endParaRPr b="0" lang="en-US" sz="2400" strike="noStrike" u="none">
                    <a:solidFill>
                      <a:srgbClr val="ffffff"/>
                    </a:solidFill>
                    <a:effectLst/>
                    <a:uFillTx/>
                    <a:latin typeface="Times New Roman"/>
                  </a:endParaRPr>
                </a:p>
              </p:txBody>
            </p:sp>
            <p:sp>
              <p:nvSpPr>
                <p:cNvPr id="994" name=""/>
                <p:cNvSpPr/>
                <p:nvPr/>
              </p:nvSpPr>
              <p:spPr>
                <a:xfrm>
                  <a:off x="7814160" y="3868200"/>
                  <a:ext cx="19440" cy="30240"/>
                </a:xfrm>
                <a:custGeom>
                  <a:avLst/>
                  <a:gdLst/>
                  <a:ahLst/>
                  <a:rect l="l" t="t" r="r" b="b"/>
                  <a:pathLst>
                    <a:path w="57" h="60">
                      <a:moveTo>
                        <a:pt x="0" y="0"/>
                      </a:moveTo>
                      <a:lnTo>
                        <a:pt x="57" y="60"/>
                      </a:lnTo>
                      <a:lnTo>
                        <a:pt x="57" y="0"/>
                      </a:lnTo>
                      <a:lnTo>
                        <a:pt x="0" y="60"/>
                      </a:lnTo>
                    </a:path>
                  </a:pathLst>
                </a:custGeom>
                <a:solidFill>
                  <a:srgbClr val="009900"/>
                </a:solidFill>
                <a:ln w="3240">
                  <a:solidFill>
                    <a:srgbClr val="00000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995" name=""/>
                <p:cNvSpPr/>
                <p:nvPr/>
              </p:nvSpPr>
              <p:spPr>
                <a:xfrm>
                  <a:off x="7815240" y="3844800"/>
                  <a:ext cx="165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996" name=""/>
                <p:cNvSpPr/>
                <p:nvPr/>
              </p:nvSpPr>
              <p:spPr>
                <a:xfrm>
                  <a:off x="7814160" y="3841920"/>
                  <a:ext cx="19440" cy="26280"/>
                </a:xfrm>
                <a:custGeom>
                  <a:avLst/>
                  <a:gdLst/>
                  <a:ahLst/>
                  <a:rect l="l" t="t" r="r" b="b"/>
                  <a:pathLst>
                    <a:path w="57" h="59">
                      <a:moveTo>
                        <a:pt x="0" y="0"/>
                      </a:moveTo>
                      <a:lnTo>
                        <a:pt x="57" y="59"/>
                      </a:lnTo>
                      <a:lnTo>
                        <a:pt x="57" y="0"/>
                      </a:lnTo>
                      <a:lnTo>
                        <a:pt x="0" y="59"/>
                      </a:lnTo>
                    </a:path>
                  </a:pathLst>
                </a:custGeom>
                <a:solidFill>
                  <a:srgbClr val="009900"/>
                </a:solidFill>
                <a:ln w="3240">
                  <a:solidFill>
                    <a:srgbClr val="000000"/>
                  </a:solidFill>
                  <a:round/>
                </a:ln>
              </p:spPr>
              <p:style>
                <a:lnRef idx="0"/>
                <a:fillRef idx="0"/>
                <a:effectRef idx="0"/>
                <a:fontRef idx="minor"/>
              </p:style>
              <p:txBody>
                <a:bodyPr lIns="90000" rIns="90000" tIns="-20520" bIns="-20520" anchor="t">
                  <a:noAutofit/>
                </a:bodyPr>
                <a:p>
                  <a:endParaRPr b="0" lang="en-US" sz="2400" strike="noStrike" u="none">
                    <a:solidFill>
                      <a:srgbClr val="ffffff"/>
                    </a:solidFill>
                    <a:effectLst/>
                    <a:uFillTx/>
                    <a:latin typeface="Times New Roman"/>
                  </a:endParaRPr>
                </a:p>
              </p:txBody>
            </p:sp>
          </p:grpSp>
          <p:grpSp>
            <p:nvGrpSpPr>
              <p:cNvPr id="997" name=""/>
              <p:cNvGrpSpPr/>
              <p:nvPr/>
            </p:nvGrpSpPr>
            <p:grpSpPr>
              <a:xfrm>
                <a:off x="7814160" y="3784680"/>
                <a:ext cx="19440" cy="56520"/>
                <a:chOff x="7814160" y="3784680"/>
                <a:chExt cx="19440" cy="56520"/>
              </a:xfrm>
            </p:grpSpPr>
            <p:sp>
              <p:nvSpPr>
                <p:cNvPr id="998" name=""/>
                <p:cNvSpPr/>
                <p:nvPr/>
              </p:nvSpPr>
              <p:spPr>
                <a:xfrm>
                  <a:off x="7814160" y="3814920"/>
                  <a:ext cx="19440" cy="23400"/>
                </a:xfrm>
                <a:prstGeom prst="rect">
                  <a:avLst/>
                </a:prstGeom>
                <a:solidFill>
                  <a:srgbClr val="009900"/>
                </a:solidFill>
                <a:ln w="3240">
                  <a:solidFill>
                    <a:srgbClr val="000000"/>
                  </a:solidFill>
                  <a:miter/>
                </a:ln>
              </p:spPr>
              <p:style>
                <a:lnRef idx="0"/>
                <a:fillRef idx="0"/>
                <a:effectRef idx="0"/>
                <a:fontRef idx="minor"/>
              </p:style>
              <p:txBody>
                <a:bodyPr lIns="90000" rIns="90000" tIns="-23400" bIns="-23400" anchor="t">
                  <a:noAutofit/>
                </a:bodyPr>
                <a:p>
                  <a:endParaRPr b="0" lang="en-US" sz="2400" strike="noStrike" u="none">
                    <a:solidFill>
                      <a:srgbClr val="ffffff"/>
                    </a:solidFill>
                    <a:effectLst/>
                    <a:uFillTx/>
                    <a:latin typeface="Times New Roman"/>
                  </a:endParaRPr>
                </a:p>
              </p:txBody>
            </p:sp>
            <p:sp>
              <p:nvSpPr>
                <p:cNvPr id="999" name=""/>
                <p:cNvSpPr/>
                <p:nvPr/>
              </p:nvSpPr>
              <p:spPr>
                <a:xfrm>
                  <a:off x="7814160" y="3810960"/>
                  <a:ext cx="19440" cy="30240"/>
                </a:xfrm>
                <a:custGeom>
                  <a:avLst/>
                  <a:gdLst/>
                  <a:ahLst/>
                  <a:rect l="l" t="t" r="r" b="b"/>
                  <a:pathLst>
                    <a:path w="57" h="60">
                      <a:moveTo>
                        <a:pt x="0" y="0"/>
                      </a:moveTo>
                      <a:lnTo>
                        <a:pt x="57" y="60"/>
                      </a:lnTo>
                      <a:lnTo>
                        <a:pt x="57" y="0"/>
                      </a:lnTo>
                      <a:lnTo>
                        <a:pt x="0" y="60"/>
                      </a:lnTo>
                    </a:path>
                  </a:pathLst>
                </a:custGeom>
                <a:solidFill>
                  <a:srgbClr val="009900"/>
                </a:solidFill>
                <a:ln w="3240">
                  <a:solidFill>
                    <a:srgbClr val="00000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sp>
              <p:nvSpPr>
                <p:cNvPr id="1000" name=""/>
                <p:cNvSpPr/>
                <p:nvPr/>
              </p:nvSpPr>
              <p:spPr>
                <a:xfrm>
                  <a:off x="7815240" y="3787560"/>
                  <a:ext cx="16560" cy="20160"/>
                </a:xfrm>
                <a:prstGeom prst="rect">
                  <a:avLst/>
                </a:prstGeom>
                <a:solidFill>
                  <a:srgbClr val="009900"/>
                </a:solidFill>
                <a:ln w="3240">
                  <a:solidFill>
                    <a:srgbClr val="000000"/>
                  </a:solidFill>
                  <a:miter/>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Times New Roman"/>
                  </a:endParaRPr>
                </a:p>
              </p:txBody>
            </p:sp>
            <p:sp>
              <p:nvSpPr>
                <p:cNvPr id="1001" name=""/>
                <p:cNvSpPr/>
                <p:nvPr/>
              </p:nvSpPr>
              <p:spPr>
                <a:xfrm>
                  <a:off x="7814160" y="3784680"/>
                  <a:ext cx="19440" cy="26280"/>
                </a:xfrm>
                <a:custGeom>
                  <a:avLst/>
                  <a:gdLst/>
                  <a:ahLst/>
                  <a:rect l="l" t="t" r="r" b="b"/>
                  <a:pathLst>
                    <a:path w="57" h="59">
                      <a:moveTo>
                        <a:pt x="0" y="0"/>
                      </a:moveTo>
                      <a:lnTo>
                        <a:pt x="57" y="59"/>
                      </a:lnTo>
                      <a:lnTo>
                        <a:pt x="57" y="0"/>
                      </a:lnTo>
                      <a:lnTo>
                        <a:pt x="0" y="59"/>
                      </a:lnTo>
                    </a:path>
                  </a:pathLst>
                </a:custGeom>
                <a:solidFill>
                  <a:srgbClr val="009900"/>
                </a:solidFill>
                <a:ln w="3240">
                  <a:solidFill>
                    <a:srgbClr val="000000"/>
                  </a:solidFill>
                  <a:round/>
                </a:ln>
              </p:spPr>
              <p:style>
                <a:lnRef idx="0"/>
                <a:fillRef idx="0"/>
                <a:effectRef idx="0"/>
                <a:fontRef idx="minor"/>
              </p:style>
              <p:txBody>
                <a:bodyPr lIns="90000" rIns="90000" tIns="-20520" bIns="-20520" anchor="t">
                  <a:noAutofit/>
                </a:bodyPr>
                <a:p>
                  <a:endParaRPr b="0" lang="en-US" sz="2400" strike="noStrike" u="none">
                    <a:solidFill>
                      <a:srgbClr val="ffffff"/>
                    </a:solidFill>
                    <a:effectLst/>
                    <a:uFillTx/>
                    <a:latin typeface="Times New Roman"/>
                  </a:endParaRPr>
                </a:p>
              </p:txBody>
            </p:sp>
          </p:grpSp>
        </p:grpSp>
        <p:sp>
          <p:nvSpPr>
            <p:cNvPr id="1002" name=""/>
            <p:cNvSpPr/>
            <p:nvPr/>
          </p:nvSpPr>
          <p:spPr>
            <a:xfrm>
              <a:off x="7047720" y="3656160"/>
              <a:ext cx="691200" cy="212760"/>
            </a:xfrm>
            <a:custGeom>
              <a:avLst/>
              <a:gdLst/>
              <a:ahLst/>
              <a:rect l="l" t="t" r="r" b="b"/>
              <a:pathLst>
                <a:path w="1997" h="441">
                  <a:moveTo>
                    <a:pt x="1997" y="0"/>
                  </a:moveTo>
                  <a:lnTo>
                    <a:pt x="1997" y="84"/>
                  </a:lnTo>
                  <a:lnTo>
                    <a:pt x="1218" y="150"/>
                  </a:lnTo>
                  <a:lnTo>
                    <a:pt x="1035" y="418"/>
                  </a:lnTo>
                  <a:lnTo>
                    <a:pt x="0" y="441"/>
                  </a:lnTo>
                  <a:lnTo>
                    <a:pt x="0" y="389"/>
                  </a:lnTo>
                  <a:lnTo>
                    <a:pt x="970" y="351"/>
                  </a:lnTo>
                  <a:lnTo>
                    <a:pt x="1174" y="76"/>
                  </a:lnTo>
                  <a:lnTo>
                    <a:pt x="1997"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1003" name=""/>
            <p:cNvGrpSpPr/>
            <p:nvPr/>
          </p:nvGrpSpPr>
          <p:grpSpPr>
            <a:xfrm>
              <a:off x="7546680" y="3584880"/>
              <a:ext cx="77040" cy="117360"/>
              <a:chOff x="7546680" y="3584880"/>
              <a:chExt cx="77040" cy="117360"/>
            </a:xfrm>
          </p:grpSpPr>
          <p:sp>
            <p:nvSpPr>
              <p:cNvPr id="1004" name=""/>
              <p:cNvSpPr/>
              <p:nvPr/>
            </p:nvSpPr>
            <p:spPr>
              <a:xfrm>
                <a:off x="7571160" y="3584880"/>
                <a:ext cx="52560" cy="117360"/>
              </a:xfrm>
              <a:custGeom>
                <a:avLst/>
                <a:gdLst/>
                <a:ahLst/>
                <a:rect l="l" t="t" r="r" b="b"/>
                <a:pathLst>
                  <a:path w="153" h="243">
                    <a:moveTo>
                      <a:pt x="79" y="0"/>
                    </a:moveTo>
                    <a:lnTo>
                      <a:pt x="153" y="34"/>
                    </a:lnTo>
                    <a:lnTo>
                      <a:pt x="153" y="105"/>
                    </a:lnTo>
                    <a:lnTo>
                      <a:pt x="87" y="109"/>
                    </a:lnTo>
                    <a:lnTo>
                      <a:pt x="51" y="229"/>
                    </a:lnTo>
                    <a:lnTo>
                      <a:pt x="0" y="243"/>
                    </a:lnTo>
                    <a:lnTo>
                      <a:pt x="79"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005" name=""/>
              <p:cNvSpPr/>
              <p:nvPr/>
            </p:nvSpPr>
            <p:spPr>
              <a:xfrm>
                <a:off x="7546680" y="3584880"/>
                <a:ext cx="52200" cy="117360"/>
              </a:xfrm>
              <a:custGeom>
                <a:avLst/>
                <a:gdLst/>
                <a:ahLst/>
                <a:rect l="l" t="t" r="r" b="b"/>
                <a:pathLst>
                  <a:path w="154" h="248">
                    <a:moveTo>
                      <a:pt x="81" y="22"/>
                    </a:moveTo>
                    <a:lnTo>
                      <a:pt x="154" y="0"/>
                    </a:lnTo>
                    <a:lnTo>
                      <a:pt x="73" y="243"/>
                    </a:lnTo>
                    <a:lnTo>
                      <a:pt x="0" y="248"/>
                    </a:lnTo>
                    <a:lnTo>
                      <a:pt x="81" y="2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1006" name=""/>
            <p:cNvGrpSpPr/>
            <p:nvPr/>
          </p:nvGrpSpPr>
          <p:grpSpPr>
            <a:xfrm>
              <a:off x="7657560" y="3551040"/>
              <a:ext cx="88200" cy="134280"/>
              <a:chOff x="7657560" y="3551040"/>
              <a:chExt cx="88200" cy="134280"/>
            </a:xfrm>
          </p:grpSpPr>
          <p:sp>
            <p:nvSpPr>
              <p:cNvPr id="1007" name=""/>
              <p:cNvSpPr/>
              <p:nvPr/>
            </p:nvSpPr>
            <p:spPr>
              <a:xfrm>
                <a:off x="7657560" y="3551040"/>
                <a:ext cx="63720" cy="134280"/>
              </a:xfrm>
              <a:custGeom>
                <a:avLst/>
                <a:gdLst/>
                <a:ahLst/>
                <a:rect l="l" t="t" r="r" b="b"/>
                <a:pathLst>
                  <a:path w="181" h="284">
                    <a:moveTo>
                      <a:pt x="98" y="15"/>
                    </a:moveTo>
                    <a:lnTo>
                      <a:pt x="181" y="0"/>
                    </a:lnTo>
                    <a:lnTo>
                      <a:pt x="93" y="278"/>
                    </a:lnTo>
                    <a:lnTo>
                      <a:pt x="0" y="284"/>
                    </a:lnTo>
                    <a:lnTo>
                      <a:pt x="98" y="15"/>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008" name=""/>
              <p:cNvSpPr/>
              <p:nvPr/>
            </p:nvSpPr>
            <p:spPr>
              <a:xfrm>
                <a:off x="7689240" y="3551040"/>
                <a:ext cx="56520" cy="131400"/>
              </a:xfrm>
              <a:custGeom>
                <a:avLst/>
                <a:gdLst/>
                <a:ahLst/>
                <a:rect l="l" t="t" r="r" b="b"/>
                <a:pathLst>
                  <a:path w="165" h="274">
                    <a:moveTo>
                      <a:pt x="89" y="0"/>
                    </a:moveTo>
                    <a:lnTo>
                      <a:pt x="0" y="274"/>
                    </a:lnTo>
                    <a:lnTo>
                      <a:pt x="57" y="248"/>
                    </a:lnTo>
                    <a:lnTo>
                      <a:pt x="93" y="129"/>
                    </a:lnTo>
                    <a:lnTo>
                      <a:pt x="165" y="122"/>
                    </a:lnTo>
                    <a:lnTo>
                      <a:pt x="165" y="47"/>
                    </a:lnTo>
                    <a:lnTo>
                      <a:pt x="89" y="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1009" name=""/>
            <p:cNvGrpSpPr/>
            <p:nvPr/>
          </p:nvGrpSpPr>
          <p:grpSpPr>
            <a:xfrm>
              <a:off x="7742160" y="3909960"/>
              <a:ext cx="83880" cy="63720"/>
              <a:chOff x="7742160" y="3909960"/>
              <a:chExt cx="83880" cy="63720"/>
            </a:xfrm>
          </p:grpSpPr>
          <p:sp>
            <p:nvSpPr>
              <p:cNvPr id="1010" name=""/>
              <p:cNvSpPr/>
              <p:nvPr/>
            </p:nvSpPr>
            <p:spPr>
              <a:xfrm>
                <a:off x="7742160" y="3913560"/>
                <a:ext cx="60480" cy="56880"/>
              </a:xfrm>
              <a:prstGeom prst="rect">
                <a:avLst/>
              </a:prstGeom>
              <a:solidFill>
                <a:srgbClr val="009900"/>
              </a:solidFill>
              <a:ln w="3240">
                <a:solidFill>
                  <a:srgbClr val="000000"/>
                </a:solidFill>
                <a:miter/>
              </a:ln>
            </p:spPr>
            <p:style>
              <a:lnRef idx="0"/>
              <a:fillRef idx="0"/>
              <a:effectRef idx="0"/>
              <a:fontRef idx="minor"/>
            </p:style>
            <p:txBody>
              <a:bodyPr lIns="90000" rIns="90000" tIns="10080" bIns="10080" anchor="t">
                <a:noAutofit/>
              </a:bodyPr>
              <a:p>
                <a:endParaRPr b="0" lang="en-US" sz="2400" strike="noStrike" u="none">
                  <a:solidFill>
                    <a:srgbClr val="ffffff"/>
                  </a:solidFill>
                  <a:effectLst/>
                  <a:uFillTx/>
                  <a:latin typeface="Times New Roman"/>
                </a:endParaRPr>
              </a:p>
            </p:txBody>
          </p:sp>
          <p:sp>
            <p:nvSpPr>
              <p:cNvPr id="1011" name=""/>
              <p:cNvSpPr/>
              <p:nvPr/>
            </p:nvSpPr>
            <p:spPr>
              <a:xfrm>
                <a:off x="7804080" y="3909960"/>
                <a:ext cx="21960" cy="63720"/>
              </a:xfrm>
              <a:custGeom>
                <a:avLst/>
                <a:gdLst/>
                <a:ahLst/>
                <a:rect l="l" t="t" r="r" b="b"/>
                <a:pathLst>
                  <a:path w="60" h="132">
                    <a:moveTo>
                      <a:pt x="0" y="0"/>
                    </a:moveTo>
                    <a:lnTo>
                      <a:pt x="0" y="132"/>
                    </a:lnTo>
                    <a:lnTo>
                      <a:pt x="60" y="126"/>
                    </a:lnTo>
                    <a:lnTo>
                      <a:pt x="60" y="11"/>
                    </a:lnTo>
                    <a:lnTo>
                      <a:pt x="0" y="0"/>
                    </a:lnTo>
                    <a:close/>
                  </a:path>
                </a:pathLst>
              </a:custGeom>
              <a:solidFill>
                <a:srgbClr val="009900"/>
              </a:solidFill>
              <a:ln w="3240">
                <a:solidFill>
                  <a:srgbClr val="000000"/>
                </a:solidFill>
                <a:round/>
              </a:ln>
            </p:spPr>
            <p:style>
              <a:lnRef idx="0"/>
              <a:fillRef idx="0"/>
              <a:effectRef idx="0"/>
              <a:fontRef idx="minor"/>
            </p:style>
            <p:txBody>
              <a:bodyPr lIns="90000" rIns="90000" tIns="16920" bIns="16920" anchor="t">
                <a:noAutofit/>
              </a:bodyPr>
              <a:p>
                <a:endParaRPr b="0" lang="en-US" sz="2400" strike="noStrike" u="none">
                  <a:solidFill>
                    <a:srgbClr val="ffffff"/>
                  </a:solidFill>
                  <a:effectLst/>
                  <a:uFillTx/>
                  <a:latin typeface="Times New Roman"/>
                </a:endParaRPr>
              </a:p>
            </p:txBody>
          </p:sp>
        </p:grpSp>
        <p:grpSp>
          <p:nvGrpSpPr>
            <p:cNvPr id="1012" name=""/>
            <p:cNvGrpSpPr/>
            <p:nvPr/>
          </p:nvGrpSpPr>
          <p:grpSpPr>
            <a:xfrm>
              <a:off x="7466400" y="3733920"/>
              <a:ext cx="216720" cy="232920"/>
              <a:chOff x="7466400" y="3733920"/>
              <a:chExt cx="216720" cy="232920"/>
            </a:xfrm>
          </p:grpSpPr>
          <p:sp>
            <p:nvSpPr>
              <p:cNvPr id="1013" name=""/>
              <p:cNvSpPr/>
              <p:nvPr/>
            </p:nvSpPr>
            <p:spPr>
              <a:xfrm>
                <a:off x="7467840" y="3740760"/>
                <a:ext cx="100440" cy="16560"/>
              </a:xfrm>
              <a:custGeom>
                <a:avLst/>
                <a:gdLst/>
                <a:ahLst/>
                <a:rect l="l" t="t" r="r" b="b"/>
                <a:pathLst>
                  <a:path w="291" h="34">
                    <a:moveTo>
                      <a:pt x="0" y="16"/>
                    </a:moveTo>
                    <a:lnTo>
                      <a:pt x="262" y="0"/>
                    </a:lnTo>
                    <a:lnTo>
                      <a:pt x="291" y="26"/>
                    </a:lnTo>
                    <a:lnTo>
                      <a:pt x="25" y="34"/>
                    </a:lnTo>
                    <a:lnTo>
                      <a:pt x="0" y="16"/>
                    </a:lnTo>
                    <a:close/>
                  </a:path>
                </a:pathLst>
              </a:custGeom>
              <a:solidFill>
                <a:srgbClr val="009900"/>
              </a:solidFill>
              <a:ln w="3240">
                <a:solidFill>
                  <a:srgbClr val="000000"/>
                </a:solidFill>
                <a:round/>
              </a:ln>
            </p:spPr>
            <p:style>
              <a:lnRef idx="0"/>
              <a:fillRef idx="0"/>
              <a:effectRef idx="0"/>
              <a:fontRef idx="minor"/>
            </p:style>
            <p:txBody>
              <a:bodyPr lIns="90000" rIns="90000" tIns="-30240" bIns="-30240" anchor="t">
                <a:noAutofit/>
              </a:bodyPr>
              <a:p>
                <a:endParaRPr b="0" lang="en-US" sz="2400" strike="noStrike" u="none">
                  <a:solidFill>
                    <a:srgbClr val="ffffff"/>
                  </a:solidFill>
                  <a:effectLst/>
                  <a:uFillTx/>
                  <a:latin typeface="Times New Roman"/>
                </a:endParaRPr>
              </a:p>
            </p:txBody>
          </p:sp>
          <p:sp>
            <p:nvSpPr>
              <p:cNvPr id="1014" name=""/>
              <p:cNvSpPr/>
              <p:nvPr/>
            </p:nvSpPr>
            <p:spPr>
              <a:xfrm>
                <a:off x="7466400" y="3747600"/>
                <a:ext cx="10800" cy="212400"/>
              </a:xfrm>
              <a:custGeom>
                <a:avLst/>
                <a:gdLst/>
                <a:ahLst/>
                <a:rect l="l" t="t" r="r" b="b"/>
                <a:pathLst>
                  <a:path w="29" h="439">
                    <a:moveTo>
                      <a:pt x="0" y="439"/>
                    </a:moveTo>
                    <a:lnTo>
                      <a:pt x="0" y="0"/>
                    </a:lnTo>
                    <a:lnTo>
                      <a:pt x="29" y="22"/>
                    </a:lnTo>
                    <a:lnTo>
                      <a:pt x="29" y="439"/>
                    </a:lnTo>
                    <a:lnTo>
                      <a:pt x="0" y="439"/>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015" name=""/>
              <p:cNvSpPr/>
              <p:nvPr/>
            </p:nvSpPr>
            <p:spPr>
              <a:xfrm>
                <a:off x="7557480" y="3740760"/>
                <a:ext cx="9720" cy="223200"/>
              </a:xfrm>
              <a:custGeom>
                <a:avLst/>
                <a:gdLst/>
                <a:ahLst/>
                <a:rect l="l" t="t" r="r" b="b"/>
                <a:pathLst>
                  <a:path w="28" h="462">
                    <a:moveTo>
                      <a:pt x="0" y="462"/>
                    </a:moveTo>
                    <a:lnTo>
                      <a:pt x="0" y="0"/>
                    </a:lnTo>
                    <a:lnTo>
                      <a:pt x="28" y="25"/>
                    </a:lnTo>
                    <a:lnTo>
                      <a:pt x="28" y="462"/>
                    </a:lnTo>
                    <a:lnTo>
                      <a:pt x="0" y="462"/>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016" name=""/>
              <p:cNvSpPr/>
              <p:nvPr/>
            </p:nvSpPr>
            <p:spPr>
              <a:xfrm>
                <a:off x="7557480" y="3733920"/>
                <a:ext cx="125640" cy="19800"/>
              </a:xfrm>
              <a:custGeom>
                <a:avLst/>
                <a:gdLst/>
                <a:ahLst/>
                <a:rect l="l" t="t" r="r" b="b"/>
                <a:pathLst>
                  <a:path w="363" h="41">
                    <a:moveTo>
                      <a:pt x="0" y="15"/>
                    </a:moveTo>
                    <a:lnTo>
                      <a:pt x="316" y="0"/>
                    </a:lnTo>
                    <a:lnTo>
                      <a:pt x="363" y="26"/>
                    </a:lnTo>
                    <a:lnTo>
                      <a:pt x="32" y="41"/>
                    </a:lnTo>
                    <a:lnTo>
                      <a:pt x="0" y="15"/>
                    </a:lnTo>
                    <a:close/>
                  </a:path>
                </a:pathLst>
              </a:custGeom>
              <a:solidFill>
                <a:srgbClr val="009900"/>
              </a:solidFill>
              <a:ln w="3240">
                <a:solidFill>
                  <a:srgbClr val="000000"/>
                </a:solidFill>
                <a:round/>
              </a:ln>
            </p:spPr>
            <p:style>
              <a:lnRef idx="0"/>
              <a:fillRef idx="0"/>
              <a:effectRef idx="0"/>
              <a:fontRef idx="minor"/>
            </p:style>
            <p:txBody>
              <a:bodyPr lIns="90000" rIns="90000" tIns="-27000" bIns="-27000" anchor="t">
                <a:noAutofit/>
              </a:bodyPr>
              <a:p>
                <a:endParaRPr b="0" lang="en-US" sz="2400" strike="noStrike" u="none">
                  <a:solidFill>
                    <a:srgbClr val="ffffff"/>
                  </a:solidFill>
                  <a:effectLst/>
                  <a:uFillTx/>
                  <a:latin typeface="Times New Roman"/>
                </a:endParaRPr>
              </a:p>
            </p:txBody>
          </p:sp>
          <p:sp>
            <p:nvSpPr>
              <p:cNvPr id="1017" name=""/>
              <p:cNvSpPr/>
              <p:nvPr/>
            </p:nvSpPr>
            <p:spPr>
              <a:xfrm>
                <a:off x="7671240" y="3733920"/>
                <a:ext cx="11880" cy="232920"/>
              </a:xfrm>
              <a:custGeom>
                <a:avLst/>
                <a:gdLst/>
                <a:ahLst/>
                <a:rect l="l" t="t" r="r" b="b"/>
                <a:pathLst>
                  <a:path w="36" h="480">
                    <a:moveTo>
                      <a:pt x="0" y="480"/>
                    </a:moveTo>
                    <a:lnTo>
                      <a:pt x="0" y="0"/>
                    </a:lnTo>
                    <a:lnTo>
                      <a:pt x="36" y="26"/>
                    </a:lnTo>
                    <a:lnTo>
                      <a:pt x="36" y="480"/>
                    </a:lnTo>
                    <a:lnTo>
                      <a:pt x="0" y="480"/>
                    </a:lnTo>
                    <a:close/>
                  </a:path>
                </a:pathLst>
              </a:custGeom>
              <a:solidFill>
                <a:srgbClr val="0099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1018" name=""/>
            <p:cNvGrpSpPr/>
            <p:nvPr/>
          </p:nvGrpSpPr>
          <p:grpSpPr>
            <a:xfrm>
              <a:off x="7060320" y="3903120"/>
              <a:ext cx="281880" cy="50760"/>
              <a:chOff x="7060320" y="3903120"/>
              <a:chExt cx="281880" cy="50760"/>
            </a:xfrm>
          </p:grpSpPr>
          <p:grpSp>
            <p:nvGrpSpPr>
              <p:cNvPr id="1019" name=""/>
              <p:cNvGrpSpPr/>
              <p:nvPr/>
            </p:nvGrpSpPr>
            <p:grpSpPr>
              <a:xfrm>
                <a:off x="7060320" y="3906720"/>
                <a:ext cx="140760" cy="45720"/>
                <a:chOff x="7060320" y="3906720"/>
                <a:chExt cx="140760" cy="45720"/>
              </a:xfrm>
            </p:grpSpPr>
            <p:grpSp>
              <p:nvGrpSpPr>
                <p:cNvPr id="1020" name=""/>
                <p:cNvGrpSpPr/>
                <p:nvPr/>
              </p:nvGrpSpPr>
              <p:grpSpPr>
                <a:xfrm>
                  <a:off x="7060320" y="3906720"/>
                  <a:ext cx="36000" cy="45720"/>
                  <a:chOff x="7060320" y="3906720"/>
                  <a:chExt cx="36000" cy="45720"/>
                </a:xfrm>
              </p:grpSpPr>
              <p:sp>
                <p:nvSpPr>
                  <p:cNvPr id="1021" name=""/>
                  <p:cNvSpPr/>
                  <p:nvPr/>
                </p:nvSpPr>
                <p:spPr>
                  <a:xfrm>
                    <a:off x="7061400" y="390960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1022" name=""/>
                  <p:cNvSpPr/>
                  <p:nvPr/>
                </p:nvSpPr>
                <p:spPr>
                  <a:xfrm>
                    <a:off x="7060320" y="3906720"/>
                    <a:ext cx="36000" cy="45720"/>
                  </a:xfrm>
                  <a:custGeom>
                    <a:avLst/>
                    <a:gdLst/>
                    <a:ahLst/>
                    <a:rect l="l" t="t" r="r" b="b"/>
                    <a:pathLst>
                      <a:path w="100" h="104">
                        <a:moveTo>
                          <a:pt x="0" y="0"/>
                        </a:moveTo>
                        <a:lnTo>
                          <a:pt x="100" y="104"/>
                        </a:lnTo>
                        <a:lnTo>
                          <a:pt x="100"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1023" name=""/>
                <p:cNvGrpSpPr/>
                <p:nvPr/>
              </p:nvGrpSpPr>
              <p:grpSpPr>
                <a:xfrm>
                  <a:off x="7096320" y="3906720"/>
                  <a:ext cx="34200" cy="45720"/>
                  <a:chOff x="7096320" y="3906720"/>
                  <a:chExt cx="34200" cy="45720"/>
                </a:xfrm>
              </p:grpSpPr>
              <p:sp>
                <p:nvSpPr>
                  <p:cNvPr id="1024" name=""/>
                  <p:cNvSpPr/>
                  <p:nvPr/>
                </p:nvSpPr>
                <p:spPr>
                  <a:xfrm>
                    <a:off x="7097400" y="3909600"/>
                    <a:ext cx="3168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1025" name=""/>
                  <p:cNvSpPr/>
                  <p:nvPr/>
                </p:nvSpPr>
                <p:spPr>
                  <a:xfrm>
                    <a:off x="7096320" y="3906720"/>
                    <a:ext cx="342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1026" name=""/>
                <p:cNvGrpSpPr/>
                <p:nvPr/>
              </p:nvGrpSpPr>
              <p:grpSpPr>
                <a:xfrm>
                  <a:off x="7130880" y="3906720"/>
                  <a:ext cx="36000" cy="45720"/>
                  <a:chOff x="7130880" y="3906720"/>
                  <a:chExt cx="36000" cy="45720"/>
                </a:xfrm>
              </p:grpSpPr>
              <p:sp>
                <p:nvSpPr>
                  <p:cNvPr id="1027" name=""/>
                  <p:cNvSpPr/>
                  <p:nvPr/>
                </p:nvSpPr>
                <p:spPr>
                  <a:xfrm>
                    <a:off x="7131960" y="390960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1028" name=""/>
                  <p:cNvSpPr/>
                  <p:nvPr/>
                </p:nvSpPr>
                <p:spPr>
                  <a:xfrm>
                    <a:off x="7130880" y="3906720"/>
                    <a:ext cx="360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1029" name=""/>
                <p:cNvGrpSpPr/>
                <p:nvPr/>
              </p:nvGrpSpPr>
              <p:grpSpPr>
                <a:xfrm>
                  <a:off x="7166880" y="3906720"/>
                  <a:ext cx="34200" cy="45720"/>
                  <a:chOff x="7166880" y="3906720"/>
                  <a:chExt cx="34200" cy="45720"/>
                </a:xfrm>
              </p:grpSpPr>
              <p:sp>
                <p:nvSpPr>
                  <p:cNvPr id="1030" name=""/>
                  <p:cNvSpPr/>
                  <p:nvPr/>
                </p:nvSpPr>
                <p:spPr>
                  <a:xfrm>
                    <a:off x="7167960" y="3909600"/>
                    <a:ext cx="313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1031" name=""/>
                  <p:cNvSpPr/>
                  <p:nvPr/>
                </p:nvSpPr>
                <p:spPr>
                  <a:xfrm>
                    <a:off x="7166880" y="3906720"/>
                    <a:ext cx="342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grpSp>
            <p:nvGrpSpPr>
              <p:cNvPr id="1032" name=""/>
              <p:cNvGrpSpPr/>
              <p:nvPr/>
            </p:nvGrpSpPr>
            <p:grpSpPr>
              <a:xfrm>
                <a:off x="7201440" y="3906720"/>
                <a:ext cx="140760" cy="45720"/>
                <a:chOff x="7201440" y="3906720"/>
                <a:chExt cx="140760" cy="45720"/>
              </a:xfrm>
            </p:grpSpPr>
            <p:grpSp>
              <p:nvGrpSpPr>
                <p:cNvPr id="1033" name=""/>
                <p:cNvGrpSpPr/>
                <p:nvPr/>
              </p:nvGrpSpPr>
              <p:grpSpPr>
                <a:xfrm>
                  <a:off x="7201440" y="3906720"/>
                  <a:ext cx="36000" cy="45720"/>
                  <a:chOff x="7201440" y="3906720"/>
                  <a:chExt cx="36000" cy="45720"/>
                </a:xfrm>
              </p:grpSpPr>
              <p:sp>
                <p:nvSpPr>
                  <p:cNvPr id="1034" name=""/>
                  <p:cNvSpPr/>
                  <p:nvPr/>
                </p:nvSpPr>
                <p:spPr>
                  <a:xfrm>
                    <a:off x="7202520" y="390960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1035" name=""/>
                  <p:cNvSpPr/>
                  <p:nvPr/>
                </p:nvSpPr>
                <p:spPr>
                  <a:xfrm>
                    <a:off x="7201440" y="3906720"/>
                    <a:ext cx="360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1036" name=""/>
                <p:cNvGrpSpPr/>
                <p:nvPr/>
              </p:nvGrpSpPr>
              <p:grpSpPr>
                <a:xfrm>
                  <a:off x="7237440" y="3906720"/>
                  <a:ext cx="34200" cy="45720"/>
                  <a:chOff x="7237440" y="3906720"/>
                  <a:chExt cx="34200" cy="45720"/>
                </a:xfrm>
              </p:grpSpPr>
              <p:sp>
                <p:nvSpPr>
                  <p:cNvPr id="1037" name=""/>
                  <p:cNvSpPr/>
                  <p:nvPr/>
                </p:nvSpPr>
                <p:spPr>
                  <a:xfrm>
                    <a:off x="7238520" y="3909600"/>
                    <a:ext cx="313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1038" name=""/>
                  <p:cNvSpPr/>
                  <p:nvPr/>
                </p:nvSpPr>
                <p:spPr>
                  <a:xfrm>
                    <a:off x="7237440" y="3906720"/>
                    <a:ext cx="3420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1039" name=""/>
                <p:cNvGrpSpPr/>
                <p:nvPr/>
              </p:nvGrpSpPr>
              <p:grpSpPr>
                <a:xfrm>
                  <a:off x="7272000" y="3906720"/>
                  <a:ext cx="35640" cy="45720"/>
                  <a:chOff x="7272000" y="3906720"/>
                  <a:chExt cx="35640" cy="45720"/>
                </a:xfrm>
              </p:grpSpPr>
              <p:sp>
                <p:nvSpPr>
                  <p:cNvPr id="1040" name=""/>
                  <p:cNvSpPr/>
                  <p:nvPr/>
                </p:nvSpPr>
                <p:spPr>
                  <a:xfrm>
                    <a:off x="7273080" y="3909600"/>
                    <a:ext cx="331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1041" name=""/>
                  <p:cNvSpPr/>
                  <p:nvPr/>
                </p:nvSpPr>
                <p:spPr>
                  <a:xfrm>
                    <a:off x="7272000" y="3906720"/>
                    <a:ext cx="35640" cy="45720"/>
                  </a:xfrm>
                  <a:custGeom>
                    <a:avLst/>
                    <a:gdLst/>
                    <a:ahLst/>
                    <a:rect l="l" t="t" r="r" b="b"/>
                    <a:pathLst>
                      <a:path w="102" h="104">
                        <a:moveTo>
                          <a:pt x="0" y="0"/>
                        </a:moveTo>
                        <a:lnTo>
                          <a:pt x="102" y="104"/>
                        </a:lnTo>
                        <a:lnTo>
                          <a:pt x="102"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nvGrpSpPr>
                <p:cNvPr id="1042" name=""/>
                <p:cNvGrpSpPr/>
                <p:nvPr/>
              </p:nvGrpSpPr>
              <p:grpSpPr>
                <a:xfrm>
                  <a:off x="7307640" y="3906720"/>
                  <a:ext cx="34560" cy="45720"/>
                  <a:chOff x="7307640" y="3906720"/>
                  <a:chExt cx="34560" cy="45720"/>
                </a:xfrm>
              </p:grpSpPr>
              <p:sp>
                <p:nvSpPr>
                  <p:cNvPr id="1043" name=""/>
                  <p:cNvSpPr/>
                  <p:nvPr/>
                </p:nvSpPr>
                <p:spPr>
                  <a:xfrm>
                    <a:off x="7309080" y="3909600"/>
                    <a:ext cx="31320" cy="39240"/>
                  </a:xfrm>
                  <a:prstGeom prst="rect">
                    <a:avLst/>
                  </a:prstGeom>
                  <a:solidFill>
                    <a:srgbClr val="009900"/>
                  </a:solidFill>
                  <a:ln w="3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1044" name=""/>
                  <p:cNvSpPr/>
                  <p:nvPr/>
                </p:nvSpPr>
                <p:spPr>
                  <a:xfrm>
                    <a:off x="7307640" y="3906720"/>
                    <a:ext cx="34560" cy="45720"/>
                  </a:xfrm>
                  <a:custGeom>
                    <a:avLst/>
                    <a:gdLst/>
                    <a:ahLst/>
                    <a:rect l="l" t="t" r="r" b="b"/>
                    <a:pathLst>
                      <a:path w="103" h="104">
                        <a:moveTo>
                          <a:pt x="0" y="0"/>
                        </a:moveTo>
                        <a:lnTo>
                          <a:pt x="103" y="104"/>
                        </a:lnTo>
                        <a:lnTo>
                          <a:pt x="103" y="0"/>
                        </a:lnTo>
                        <a:lnTo>
                          <a:pt x="0" y="104"/>
                        </a:lnTo>
                      </a:path>
                    </a:pathLst>
                  </a:custGeom>
                  <a:solidFill>
                    <a:srgbClr val="009900"/>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Times New Roman"/>
                    </a:endParaRPr>
                  </a:p>
                </p:txBody>
              </p:sp>
            </p:grpSp>
          </p:grpSp>
          <p:sp>
            <p:nvSpPr>
              <p:cNvPr id="1045" name=""/>
              <p:cNvSpPr/>
              <p:nvPr/>
            </p:nvSpPr>
            <p:spPr>
              <a:xfrm>
                <a:off x="7148880" y="390312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1046" name=""/>
              <p:cNvSpPr/>
              <p:nvPr/>
            </p:nvSpPr>
            <p:spPr>
              <a:xfrm>
                <a:off x="7254000" y="390312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1047" name=""/>
              <p:cNvSpPr/>
              <p:nvPr/>
            </p:nvSpPr>
            <p:spPr>
              <a:xfrm>
                <a:off x="7183440" y="3903120"/>
                <a:ext cx="108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1048" name=""/>
              <p:cNvSpPr/>
              <p:nvPr/>
            </p:nvSpPr>
            <p:spPr>
              <a:xfrm>
                <a:off x="7219440" y="390312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1049" name=""/>
              <p:cNvSpPr/>
              <p:nvPr/>
            </p:nvSpPr>
            <p:spPr>
              <a:xfrm>
                <a:off x="7114320" y="3903120"/>
                <a:ext cx="108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1050" name=""/>
              <p:cNvSpPr/>
              <p:nvPr/>
            </p:nvSpPr>
            <p:spPr>
              <a:xfrm>
                <a:off x="7077960" y="390312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1051" name=""/>
              <p:cNvSpPr/>
              <p:nvPr/>
            </p:nvSpPr>
            <p:spPr>
              <a:xfrm>
                <a:off x="7290000" y="390312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sp>
            <p:nvSpPr>
              <p:cNvPr id="1052" name=""/>
              <p:cNvSpPr/>
              <p:nvPr/>
            </p:nvSpPr>
            <p:spPr>
              <a:xfrm>
                <a:off x="7324560" y="3903120"/>
                <a:ext cx="1440" cy="50760"/>
              </a:xfrm>
              <a:prstGeom prst="line">
                <a:avLst/>
              </a:prstGeom>
              <a:ln w="3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ffffff"/>
                  </a:solidFill>
                  <a:effectLst/>
                  <a:uFillTx/>
                  <a:latin typeface="Times New Roman"/>
                </a:endParaRPr>
              </a:p>
            </p:txBody>
          </p:sp>
        </p:grpSp>
      </p:grpSp>
      <p:sp>
        <p:nvSpPr>
          <p:cNvPr id="1053" name=""/>
          <p:cNvSpPr/>
          <p:nvPr/>
        </p:nvSpPr>
        <p:spPr>
          <a:xfrm>
            <a:off x="2241720" y="2905200"/>
            <a:ext cx="609480" cy="895320"/>
          </a:xfrm>
          <a:prstGeom prst="line">
            <a:avLst/>
          </a:prstGeom>
          <a:ln cap="sq" w="28440">
            <a:solidFill>
              <a:srgbClr val="80808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054" name=""/>
          <p:cNvSpPr/>
          <p:nvPr/>
        </p:nvSpPr>
        <p:spPr>
          <a:xfrm flipV="1">
            <a:off x="2241720" y="4071960"/>
            <a:ext cx="426960" cy="39600"/>
          </a:xfrm>
          <a:prstGeom prst="line">
            <a:avLst/>
          </a:prstGeom>
          <a:ln cap="sq" w="28440">
            <a:solidFill>
              <a:srgbClr val="808080"/>
            </a:solidFill>
            <a:miter/>
          </a:ln>
        </p:spPr>
        <p:style>
          <a:lnRef idx="0"/>
          <a:fillRef idx="0"/>
          <a:effectRef idx="0"/>
          <a:fontRef idx="minor"/>
        </p:style>
        <p:txBody>
          <a:bodyPr lIns="90000" rIns="90000" tIns="-7200" bIns="-7200" anchor="ctr">
            <a:noAutofit/>
          </a:bodyPr>
          <a:p>
            <a:endParaRPr b="0" lang="en-US" sz="2400" strike="noStrike" u="none">
              <a:solidFill>
                <a:srgbClr val="ffffff"/>
              </a:solidFill>
              <a:effectLst/>
              <a:uFillTx/>
              <a:latin typeface="Times New Roman"/>
            </a:endParaRPr>
          </a:p>
        </p:txBody>
      </p:sp>
      <p:sp>
        <p:nvSpPr>
          <p:cNvPr id="1055" name=""/>
          <p:cNvSpPr/>
          <p:nvPr/>
        </p:nvSpPr>
        <p:spPr>
          <a:xfrm flipV="1">
            <a:off x="2133720" y="4267080"/>
            <a:ext cx="534960" cy="1028880"/>
          </a:xfrm>
          <a:prstGeom prst="line">
            <a:avLst/>
          </a:prstGeom>
          <a:ln cap="sq" w="28440">
            <a:solidFill>
              <a:srgbClr val="80808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056" name=""/>
          <p:cNvSpPr/>
          <p:nvPr/>
        </p:nvSpPr>
        <p:spPr>
          <a:xfrm flipV="1">
            <a:off x="4141800" y="3359160"/>
            <a:ext cx="277920" cy="488880"/>
          </a:xfrm>
          <a:prstGeom prst="line">
            <a:avLst/>
          </a:prstGeom>
          <a:ln cap="sq" w="28440">
            <a:solidFill>
              <a:srgbClr val="80808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057" name=""/>
          <p:cNvSpPr/>
          <p:nvPr/>
        </p:nvSpPr>
        <p:spPr>
          <a:xfrm flipV="1">
            <a:off x="4141800" y="4020840"/>
            <a:ext cx="277920" cy="12600"/>
          </a:xfrm>
          <a:prstGeom prst="line">
            <a:avLst/>
          </a:prstGeom>
          <a:ln cap="sq" w="28440">
            <a:solidFill>
              <a:srgbClr val="808080"/>
            </a:solidFill>
            <a:miter/>
          </a:ln>
        </p:spPr>
        <p:style>
          <a:lnRef idx="0"/>
          <a:fillRef idx="0"/>
          <a:effectRef idx="0"/>
          <a:fontRef idx="minor"/>
        </p:style>
        <p:txBody>
          <a:bodyPr lIns="90000" rIns="90000" tIns="-34200" bIns="-34200" anchor="ctr">
            <a:noAutofit/>
          </a:bodyPr>
          <a:p>
            <a:endParaRPr b="0" lang="en-US" sz="2400" strike="noStrike" u="none">
              <a:solidFill>
                <a:srgbClr val="ffffff"/>
              </a:solidFill>
              <a:effectLst/>
              <a:uFillTx/>
              <a:latin typeface="Times New Roman"/>
            </a:endParaRPr>
          </a:p>
        </p:txBody>
      </p:sp>
      <p:sp>
        <p:nvSpPr>
          <p:cNvPr id="1058" name=""/>
          <p:cNvSpPr/>
          <p:nvPr/>
        </p:nvSpPr>
        <p:spPr>
          <a:xfrm>
            <a:off x="4138560" y="4305240"/>
            <a:ext cx="281160" cy="343080"/>
          </a:xfrm>
          <a:prstGeom prst="line">
            <a:avLst/>
          </a:prstGeom>
          <a:ln cap="sq" w="28440">
            <a:solidFill>
              <a:srgbClr val="80808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059" name=""/>
          <p:cNvSpPr/>
          <p:nvPr/>
        </p:nvSpPr>
        <p:spPr>
          <a:xfrm flipV="1">
            <a:off x="2133720" y="2635200"/>
            <a:ext cx="4914720" cy="177840"/>
          </a:xfrm>
          <a:prstGeom prst="line">
            <a:avLst/>
          </a:prstGeom>
          <a:ln w="12600">
            <a:solidFill>
              <a:srgbClr val="80808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060" name=""/>
          <p:cNvSpPr/>
          <p:nvPr/>
        </p:nvSpPr>
        <p:spPr>
          <a:xfrm flipV="1">
            <a:off x="5638680" y="3161880"/>
            <a:ext cx="1449360" cy="128520"/>
          </a:xfrm>
          <a:prstGeom prst="line">
            <a:avLst/>
          </a:prstGeom>
          <a:ln cap="sq" w="12600">
            <a:solidFill>
              <a:srgbClr val="80808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061" name=""/>
          <p:cNvSpPr/>
          <p:nvPr/>
        </p:nvSpPr>
        <p:spPr>
          <a:xfrm>
            <a:off x="5638680" y="3884760"/>
            <a:ext cx="1560600" cy="610920"/>
          </a:xfrm>
          <a:prstGeom prst="line">
            <a:avLst/>
          </a:prstGeom>
          <a:ln cap="sq" w="12600">
            <a:solidFill>
              <a:srgbClr val="80808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062" name=""/>
          <p:cNvSpPr/>
          <p:nvPr/>
        </p:nvSpPr>
        <p:spPr>
          <a:xfrm>
            <a:off x="5638680" y="4545000"/>
            <a:ext cx="1560600" cy="250920"/>
          </a:xfrm>
          <a:prstGeom prst="line">
            <a:avLst/>
          </a:prstGeom>
          <a:ln cap="sq" w="12600">
            <a:solidFill>
              <a:srgbClr val="80808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063" name=""/>
          <p:cNvSpPr/>
          <p:nvPr/>
        </p:nvSpPr>
        <p:spPr>
          <a:xfrm flipV="1">
            <a:off x="5638680" y="3787560"/>
            <a:ext cx="1460520" cy="74520"/>
          </a:xfrm>
          <a:prstGeom prst="line">
            <a:avLst/>
          </a:prstGeom>
          <a:ln cap="sq" w="12600">
            <a:solidFill>
              <a:srgbClr val="808080"/>
            </a:solidFill>
            <a:miter/>
          </a:ln>
        </p:spPr>
        <p:style>
          <a:lnRef idx="0"/>
          <a:fillRef idx="0"/>
          <a:effectRef idx="0"/>
          <a:fontRef idx="minor"/>
        </p:style>
        <p:txBody>
          <a:bodyPr lIns="90000" rIns="90000" tIns="27720" bIns="27720" anchor="ctr">
            <a:noAutofit/>
          </a:bodyPr>
          <a:p>
            <a:endParaRPr b="0" lang="en-US" sz="2400" strike="noStrike" u="none">
              <a:solidFill>
                <a:srgbClr val="ffffff"/>
              </a:solidFill>
              <a:effectLst/>
              <a:uFillTx/>
              <a:latin typeface="Times New Roman"/>
            </a:endParaRPr>
          </a:p>
        </p:txBody>
      </p:sp>
      <p:sp>
        <p:nvSpPr>
          <p:cNvPr id="1064" name=""/>
          <p:cNvSpPr/>
          <p:nvPr/>
        </p:nvSpPr>
        <p:spPr>
          <a:xfrm>
            <a:off x="669960" y="5878440"/>
            <a:ext cx="21780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ELECTRIC POWER GENERATION</a:t>
            </a:r>
            <a:endParaRPr b="0" lang="en-US" sz="1200" strike="noStrike" u="none">
              <a:solidFill>
                <a:srgbClr val="ffffff"/>
              </a:solidFill>
              <a:effectLst/>
              <a:uFillTx/>
              <a:latin typeface="Times New Roman"/>
            </a:endParaRPr>
          </a:p>
        </p:txBody>
      </p:sp>
      <p:sp>
        <p:nvSpPr>
          <p:cNvPr id="1065" name=""/>
          <p:cNvSpPr/>
          <p:nvPr/>
        </p:nvSpPr>
        <p:spPr>
          <a:xfrm>
            <a:off x="2669040" y="5878440"/>
            <a:ext cx="15609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ELECTRIC POWER</a:t>
            </a:r>
            <a:endParaRPr b="0" lang="en-US" sz="12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TRANSMISSION</a:t>
            </a:r>
            <a:endParaRPr b="0" lang="en-US" sz="1200" strike="noStrike" u="none">
              <a:solidFill>
                <a:srgbClr val="ffffff"/>
              </a:solidFill>
              <a:effectLst/>
              <a:uFillTx/>
              <a:latin typeface="Times New Roman"/>
            </a:endParaRPr>
          </a:p>
        </p:txBody>
      </p:sp>
      <p:sp>
        <p:nvSpPr>
          <p:cNvPr id="1066" name=""/>
          <p:cNvSpPr/>
          <p:nvPr/>
        </p:nvSpPr>
        <p:spPr>
          <a:xfrm>
            <a:off x="4447080" y="5888160"/>
            <a:ext cx="15609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ELECTRIC POWER</a:t>
            </a:r>
            <a:endParaRPr b="0" lang="en-US" sz="12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DISTRIBUTION</a:t>
            </a:r>
            <a:endParaRPr b="0" lang="en-US" sz="1200" strike="noStrike" u="none">
              <a:solidFill>
                <a:srgbClr val="ffffff"/>
              </a:solidFill>
              <a:effectLst/>
              <a:uFillTx/>
              <a:latin typeface="Times New Roman"/>
            </a:endParaRPr>
          </a:p>
        </p:txBody>
      </p:sp>
      <p:sp>
        <p:nvSpPr>
          <p:cNvPr id="1067" name=""/>
          <p:cNvSpPr/>
          <p:nvPr/>
        </p:nvSpPr>
        <p:spPr>
          <a:xfrm>
            <a:off x="6707880" y="5878440"/>
            <a:ext cx="15609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ELECTRIC POWER</a:t>
            </a:r>
            <a:endParaRPr b="0" lang="en-US" sz="12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 CONSUMERS</a:t>
            </a:r>
            <a:endParaRPr b="0" lang="en-US" sz="1200" strike="noStrike" u="none">
              <a:solidFill>
                <a:srgbClr val="ffffff"/>
              </a:solidFill>
              <a:effectLst/>
              <a:uFillTx/>
              <a:latin typeface="Times New Roman"/>
            </a:endParaRPr>
          </a:p>
        </p:txBody>
      </p:sp>
      <p:graphicFrame>
        <p:nvGraphicFramePr>
          <p:cNvPr id="1068" name=""/>
          <p:cNvGraphicFramePr/>
          <p:nvPr/>
        </p:nvGraphicFramePr>
        <p:xfrm>
          <a:off x="8547120" y="0"/>
          <a:ext cx="595440" cy="587520"/>
        </p:xfrm>
        <a:graphic>
          <a:graphicData uri="http://schemas.openxmlformats.org/presentationml/2006/ole">
            <p:oleObj r:id="rId12" spid="">
              <p:embed/>
              <p:pic>
                <p:nvPicPr>
                  <p:cNvPr id="1069" name="" descr=""/>
                  <p:cNvPicPr/>
                  <p:nvPr/>
                </p:nvPicPr>
                <p:blipFill>
                  <a:blip r:embed="rId13"/>
                  <a:stretch/>
                </p:blipFill>
                <p:spPr>
                  <a:xfrm>
                    <a:off x="8547120" y="0"/>
                    <a:ext cx="595440" cy="587520"/>
                  </a:xfrm>
                  <a:prstGeom prst="rect">
                    <a:avLst/>
                  </a:prstGeom>
                  <a:noFill/>
                  <a:ln w="0">
                    <a:noFill/>
                  </a:ln>
                </p:spPr>
              </p:pic>
            </p:oleObj>
          </a:graphicData>
        </a:graphic>
      </p:graphicFrame>
      <p:sp>
        <p:nvSpPr>
          <p:cNvPr id="1070" name=""/>
          <p:cNvSpPr/>
          <p:nvPr/>
        </p:nvSpPr>
        <p:spPr>
          <a:xfrm>
            <a:off x="359640" y="76320"/>
            <a:ext cx="40748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Monopoly vs. Consumer choice</a:t>
            </a:r>
            <a:endParaRPr b="0" lang="en-US" sz="2400" strike="noStrike" u="none">
              <a:solidFill>
                <a:srgbClr val="ffffff"/>
              </a:solidFill>
              <a:effectLst/>
              <a:uFillTx/>
              <a:latin typeface="Times New Roman"/>
            </a:endParaRPr>
          </a:p>
        </p:txBody>
      </p:sp>
      <p:sp>
        <p:nvSpPr>
          <p:cNvPr id="1071" name=""/>
          <p:cNvSpPr/>
          <p:nvPr/>
        </p:nvSpPr>
        <p:spPr>
          <a:xfrm>
            <a:off x="7944120" y="2147760"/>
            <a:ext cx="28224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Times New Roman"/>
              </a:rPr>
              <a:t>*</a:t>
            </a:r>
            <a:endParaRPr b="0" lang="en-US" sz="1600" strike="noStrike" u="none">
              <a:solidFill>
                <a:srgbClr val="ffffff"/>
              </a:solidFill>
              <a:effectLst/>
              <a:uFillTx/>
              <a:latin typeface="Times New Roman"/>
            </a:endParaRPr>
          </a:p>
        </p:txBody>
      </p:sp>
      <p:sp>
        <p:nvSpPr>
          <p:cNvPr id="1072" name=""/>
          <p:cNvSpPr/>
          <p:nvPr/>
        </p:nvSpPr>
        <p:spPr>
          <a:xfrm>
            <a:off x="359280" y="6332400"/>
            <a:ext cx="161208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 Only in some cases</a:t>
            </a:r>
            <a:endParaRPr b="0" lang="en-US" sz="12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ff"/>
              </a:solidFill>
              <a:effectLst/>
              <a:uFillTx/>
              <a:latin typeface="Times New Roman"/>
            </a:endParaRPr>
          </a:p>
        </p:txBody>
      </p:sp>
      <p:sp>
        <p:nvSpPr>
          <p:cNvPr id="1073" name=""/>
          <p:cNvSpPr/>
          <p:nvPr/>
        </p:nvSpPr>
        <p:spPr>
          <a:xfrm>
            <a:off x="5943600" y="1600200"/>
            <a:ext cx="380880" cy="152280"/>
          </a:xfrm>
          <a:prstGeom prst="rect">
            <a:avLst/>
          </a:prstGeom>
          <a:solidFill>
            <a:srgbClr val="dddddd"/>
          </a:solidFill>
          <a:ln cap="sq" w="12600">
            <a:solidFill>
              <a:srgbClr val="b2b2b2"/>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074" name=""/>
          <p:cNvSpPr/>
          <p:nvPr/>
        </p:nvSpPr>
        <p:spPr>
          <a:xfrm>
            <a:off x="6302160" y="1552680"/>
            <a:ext cx="11084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STATE OWNED</a:t>
            </a:r>
            <a:endParaRPr b="0" lang="en-US" sz="1000" strike="noStrike" u="none">
              <a:solidFill>
                <a:srgbClr val="ffffff"/>
              </a:solidFill>
              <a:effectLst/>
              <a:uFillTx/>
              <a:latin typeface="Times New Roman"/>
            </a:endParaRPr>
          </a:p>
        </p:txBody>
      </p:sp>
      <p:sp>
        <p:nvSpPr>
          <p:cNvPr id="2" name="PlaceHolder 1"/>
          <p:cNvSpPr>
            <a:spLocks noGrp="1"/>
          </p:cNvSpPr>
          <p:nvPr>
            <p:ph type="sldNum" idx="3"/>
          </p:nvPr>
        </p:nvSpPr>
        <p:spPr/>
        <p:txBody>
          <a:bodyPr/>
          <a:p>
            <a:fld id="{24336AEC-AA52-48B1-834F-3E6CF7E9CAE5}"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1075" name="PlaceHolder 1"/>
          <p:cNvSpPr>
            <a:spLocks noGrp="1"/>
          </p:cNvSpPr>
          <p:nvPr>
            <p:ph type="title"/>
          </p:nvPr>
        </p:nvSpPr>
        <p:spPr>
          <a:xfrm>
            <a:off x="609120" y="609480"/>
            <a:ext cx="7518600" cy="823320"/>
          </a:xfrm>
          <a:prstGeom prst="rect">
            <a:avLst/>
          </a:prstGeom>
          <a:noFill/>
          <a:ln w="0">
            <a:noFill/>
          </a:ln>
        </p:spPr>
        <p:txBody>
          <a:bodyPr lIns="91440" rIns="91440" tIns="45720" bIns="45720" anchor="t">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Stage 2 : Legal barriers to entry in electricity generation end</a:t>
            </a:r>
            <a:endParaRPr b="0" lang="en-US" sz="2400" strike="noStrike" u="none">
              <a:solidFill>
                <a:srgbClr val="ffff00"/>
              </a:solidFill>
              <a:effectLst/>
              <a:uFillTx/>
              <a:latin typeface="Times New Roman"/>
            </a:endParaRPr>
          </a:p>
        </p:txBody>
      </p:sp>
      <p:sp>
        <p:nvSpPr>
          <p:cNvPr id="1076" name="PlaceHolder 2"/>
          <p:cNvSpPr>
            <a:spLocks noGrp="1"/>
          </p:cNvSpPr>
          <p:nvPr>
            <p:ph/>
          </p:nvPr>
        </p:nvSpPr>
        <p:spPr>
          <a:xfrm>
            <a:off x="266760" y="1392120"/>
            <a:ext cx="8128080" cy="4114800"/>
          </a:xfrm>
          <a:prstGeom prst="rect">
            <a:avLst/>
          </a:prstGeom>
          <a:noFill/>
          <a:ln w="0">
            <a:noFill/>
          </a:ln>
        </p:spPr>
        <p:txBody>
          <a:bodyPr lIns="92160" rIns="92160" tIns="46080" bIns="46080" anchor="t">
            <a:normAutofit fontScale="85000" lnSpcReduction="9999"/>
          </a:bodyPr>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	</a:t>
            </a:r>
            <a:r>
              <a:rPr b="1" lang="en-US" sz="1600" strike="noStrike" u="none">
                <a:solidFill>
                  <a:srgbClr val="ffff00"/>
                </a:solidFill>
                <a:effectLst/>
                <a:uFillTx/>
                <a:latin typeface="Arial"/>
              </a:rPr>
              <a:t>Electricity Generation: </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No legal barriers to entry.  </a:t>
            </a:r>
            <a:endParaRPr b="0" lang="en-US" sz="1600" strike="noStrike" u="none">
              <a:solidFill>
                <a:srgbClr val="ffffff"/>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Wholesale Market:</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Closed Access (Monopoly). Transmission: </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Closed Access (Monopoly). </a:t>
            </a:r>
            <a:endParaRPr b="0" lang="en-US" sz="1600" strike="noStrike" u="none">
              <a:solidFill>
                <a:srgbClr val="ffffff"/>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Distribution:</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Closed Access (Monopoly). </a:t>
            </a:r>
            <a:endParaRPr b="0" lang="en-US" sz="1600" strike="noStrike" u="none">
              <a:solidFill>
                <a:srgbClr val="ffffff"/>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Retail Market:</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    Closed Access (Monopoly).</a:t>
            </a:r>
            <a:endParaRPr b="0" lang="en-US" sz="1600" strike="noStrike" u="none">
              <a:solidFill>
                <a:srgbClr val="ffffff"/>
              </a:solidFill>
              <a:effectLst/>
              <a:uFillTx/>
              <a:latin typeface="Times New Roman"/>
            </a:endParaRPr>
          </a:p>
          <a:p>
            <a:pPr lvl="2" marL="1143000" indent="-228600">
              <a:lnSpc>
                <a:spcPct val="100000"/>
              </a:lnSpc>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	</a:t>
            </a:r>
            <a:endParaRPr b="0" lang="en-US" sz="1600" strike="noStrike" u="none">
              <a:solidFill>
                <a:srgbClr val="ffffff"/>
              </a:solidFill>
              <a:effectLst/>
              <a:uFillTx/>
              <a:latin typeface="Times New Roman"/>
            </a:endParaRPr>
          </a:p>
          <a:p>
            <a:pPr lvl="1" marL="743040" indent="-285840">
              <a:lnSpc>
                <a:spcPct val="100000"/>
              </a:lnSpc>
              <a:spcBef>
                <a:spcPts val="400"/>
              </a:spcBef>
              <a:buClr>
                <a:srgbClr val="ffffff"/>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Regulatory change is initiated</a:t>
            </a:r>
            <a:endParaRPr b="0" lang="en-US" sz="1600" strike="noStrike" u="none">
              <a:solidFill>
                <a:srgbClr val="ffffff"/>
              </a:solidFill>
              <a:effectLst/>
              <a:uFillTx/>
              <a:latin typeface="Times New Roman"/>
            </a:endParaRPr>
          </a:p>
          <a:p>
            <a:pPr lvl="1" marL="743040" indent="-285840">
              <a:lnSpc>
                <a:spcPct val="100000"/>
              </a:lnSpc>
              <a:spcBef>
                <a:spcPts val="400"/>
              </a:spcBef>
              <a:buClr>
                <a:srgbClr val="ffffff"/>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Utility and non-utility generation of electricity (self-generating and co-generating units allowed to sell to utilities). Third party generators also able to sell to host industrial customers.</a:t>
            </a:r>
            <a:endParaRPr b="0" lang="en-US" sz="1600" strike="noStrike" u="none">
              <a:solidFill>
                <a:srgbClr val="ffffff"/>
              </a:solidFill>
              <a:effectLst/>
              <a:uFillTx/>
              <a:latin typeface="Times New Roman"/>
            </a:endParaRPr>
          </a:p>
          <a:p>
            <a:pPr lvl="1" marL="743040" indent="-285840">
              <a:lnSpc>
                <a:spcPct val="100000"/>
              </a:lnSpc>
              <a:spcBef>
                <a:spcPts val="400"/>
              </a:spcBef>
              <a:buClr>
                <a:srgbClr val="ffffff"/>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State company is either partially or fully privatized or corporatized.</a:t>
            </a:r>
            <a:endParaRPr b="0" lang="en-US" sz="1600" strike="noStrike" u="none">
              <a:solidFill>
                <a:srgbClr val="ffffff"/>
              </a:solidFill>
              <a:effectLst/>
              <a:uFillTx/>
              <a:latin typeface="Times New Roman"/>
            </a:endParaRPr>
          </a:p>
          <a:p>
            <a:pPr lvl="1" marL="743040" indent="-285840">
              <a:lnSpc>
                <a:spcPct val="100000"/>
              </a:lnSpc>
              <a:spcBef>
                <a:spcPts val="400"/>
              </a:spcBef>
              <a:buClr>
                <a:srgbClr val="ffffff"/>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Electricity producers sell their electricity based on negotiated price to a utility.</a:t>
            </a:r>
            <a:endParaRPr b="0" lang="en-US" sz="1600" strike="noStrike" u="none">
              <a:solidFill>
                <a:srgbClr val="ffffff"/>
              </a:solidFill>
              <a:effectLst/>
              <a:uFillTx/>
              <a:latin typeface="Times New Roman"/>
            </a:endParaRPr>
          </a:p>
          <a:p>
            <a:pPr lvl="1" marL="743040" indent="-285840">
              <a:lnSpc>
                <a:spcPct val="100000"/>
              </a:lnSpc>
              <a:spcBef>
                <a:spcPts val="400"/>
              </a:spcBef>
              <a:buClr>
                <a:srgbClr val="ffffff"/>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Phase one: Utility is the only customer of IPPs</a:t>
            </a:r>
            <a:endParaRPr b="0" lang="en-US" sz="1600" strike="noStrike" u="none">
              <a:solidFill>
                <a:srgbClr val="ffffff"/>
              </a:solidFill>
              <a:effectLst/>
              <a:uFillTx/>
              <a:latin typeface="Times New Roman"/>
            </a:endParaRPr>
          </a:p>
          <a:p>
            <a:pPr lvl="1" marL="743040" indent="-285840">
              <a:lnSpc>
                <a:spcPct val="100000"/>
              </a:lnSpc>
              <a:spcBef>
                <a:spcPts val="400"/>
              </a:spcBef>
              <a:buClr>
                <a:srgbClr val="ffffff"/>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Phase two: IPPs also sell to host industrial customers.</a:t>
            </a:r>
            <a:endParaRPr b="0" lang="en-US" sz="1600" strike="noStrike" u="none">
              <a:solidFill>
                <a:srgbClr val="ffffff"/>
              </a:solidFill>
              <a:effectLst/>
              <a:uFillTx/>
              <a:latin typeface="Times New Roman"/>
            </a:endParaRPr>
          </a:p>
          <a:p>
            <a:pPr lvl="1" marL="743040" indent="-285840">
              <a:lnSpc>
                <a:spcPct val="100000"/>
              </a:lnSpc>
              <a:spcBef>
                <a:spcPts val="400"/>
              </a:spcBef>
              <a:buClr>
                <a:srgbClr val="ffffff"/>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Policy debate about further deregulation starts to gain momentum.</a:t>
            </a:r>
            <a:endParaRPr b="0" lang="en-US" sz="1600" strike="noStrike" u="none">
              <a:solidFill>
                <a:srgbClr val="ffffff"/>
              </a:solidFill>
              <a:effectLst/>
              <a:uFillTx/>
              <a:latin typeface="Times New Roman"/>
            </a:endParaRPr>
          </a:p>
          <a:p>
            <a:pPr lvl="1" marL="743040" indent="-285840">
              <a:lnSpc>
                <a:spcPct val="100000"/>
              </a:lnSpc>
              <a:spcBef>
                <a:spcPts val="400"/>
              </a:spcBef>
              <a:buClr>
                <a:srgbClr val="ffffff"/>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Lobbying to open up the market is carried further.</a:t>
            </a:r>
            <a:endParaRPr b="0" lang="en-US" sz="1600" strike="noStrike" u="none">
              <a:solidFill>
                <a:srgbClr val="ffffff"/>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Times New Roman"/>
            </a:endParaRPr>
          </a:p>
        </p:txBody>
      </p:sp>
      <p:graphicFrame>
        <p:nvGraphicFramePr>
          <p:cNvPr id="1077" name=""/>
          <p:cNvGraphicFramePr/>
          <p:nvPr/>
        </p:nvGraphicFramePr>
        <p:xfrm>
          <a:off x="8547120" y="0"/>
          <a:ext cx="595440" cy="587520"/>
        </p:xfrm>
        <a:graphic>
          <a:graphicData uri="http://schemas.openxmlformats.org/presentationml/2006/ole">
            <p:oleObj r:id="rId1" spid="">
              <p:embed/>
              <p:pic>
                <p:nvPicPr>
                  <p:cNvPr id="1078" name="" descr=""/>
                  <p:cNvPicPr/>
                  <p:nvPr/>
                </p:nvPicPr>
                <p:blipFill>
                  <a:blip r:embed="rId2"/>
                  <a:stretch/>
                </p:blipFill>
                <p:spPr>
                  <a:xfrm>
                    <a:off x="8547120" y="0"/>
                    <a:ext cx="595440" cy="587520"/>
                  </a:xfrm>
                  <a:prstGeom prst="rect">
                    <a:avLst/>
                  </a:prstGeom>
                  <a:noFill/>
                  <a:ln w="0">
                    <a:noFill/>
                  </a:ln>
                </p:spPr>
              </p:pic>
            </p:oleObj>
          </a:graphicData>
        </a:graphic>
      </p:graphicFrame>
      <p:sp>
        <p:nvSpPr>
          <p:cNvPr id="1079" name=""/>
          <p:cNvSpPr/>
          <p:nvPr/>
        </p:nvSpPr>
        <p:spPr>
          <a:xfrm>
            <a:off x="609840" y="1116000"/>
            <a:ext cx="13993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DESCRIPTION</a:t>
            </a:r>
            <a:endParaRPr b="0" lang="en-US" sz="1400" strike="noStrike" u="none">
              <a:solidFill>
                <a:srgbClr val="ffffff"/>
              </a:solidFill>
              <a:effectLst/>
              <a:uFillTx/>
              <a:latin typeface="Times New Roman"/>
            </a:endParaRPr>
          </a:p>
        </p:txBody>
      </p:sp>
      <p:sp>
        <p:nvSpPr>
          <p:cNvPr id="1080" name=""/>
          <p:cNvSpPr/>
          <p:nvPr/>
        </p:nvSpPr>
        <p:spPr>
          <a:xfrm>
            <a:off x="698400" y="1395360"/>
            <a:ext cx="7848720" cy="0"/>
          </a:xfrm>
          <a:prstGeom prst="line">
            <a:avLst/>
          </a:prstGeom>
          <a:ln cap="sq"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 name="PlaceHolder 3"/>
          <p:cNvSpPr>
            <a:spLocks noGrp="1"/>
          </p:cNvSpPr>
          <p:nvPr>
            <p:ph type="sldNum" idx="3"/>
          </p:nvPr>
        </p:nvSpPr>
        <p:spPr/>
        <p:txBody>
          <a:bodyPr/>
          <a:p>
            <a:fld id="{C47FA2BF-8B7F-42D2-B1DC-C1D5ABA0ED21}"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9269</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1998-07-06T12:29:54Z</dcterms:created>
  <dc:creator>imad khan tareen</dc:creator>
  <dc:description/>
  <dc:language>en-US</dc:language>
  <cp:lastModifiedBy>rcharve</cp:lastModifiedBy>
  <cp:lastPrinted>1999-10-19T14:59:56Z</cp:lastPrinted>
  <dcterms:modified xsi:type="dcterms:W3CDTF">1999-10-21T14:14:06Z</dcterms:modified>
  <cp:revision>131</cp:revision>
  <dc:subject/>
  <dc:title>The evolution of the electricity markets.</dc:title>
</cp:coreProperties>
</file>