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98941A-1166-40F3-9437-07F58D93BD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1E0F00-AFDB-4FD9-B74F-083CE91217A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458200" y="-2688840"/>
            <a:ext cx="380880" cy="1215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762760" y="2368440"/>
            <a:ext cx="152280" cy="829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57200" y="1905120"/>
            <a:ext cx="1828800" cy="8380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Pull Data from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Internet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3048120"/>
            <a:ext cx="1828800" cy="914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Manual Input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various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429000" y="2438280"/>
            <a:ext cx="1752480" cy="914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Database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172200" y="2438280"/>
            <a:ext cx="1981080" cy="914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is analyzed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raw data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cleaned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172200" y="4267080"/>
            <a:ext cx="1981080" cy="99072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Site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22860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Fundamental Group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914400"/>
            <a:ext cx="1828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Harvesting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438280" y="2438280"/>
            <a:ext cx="762120" cy="228600"/>
          </a:xfrm>
          <a:prstGeom prst="rightArrow">
            <a:avLst>
              <a:gd name="adj1" fmla="val 50000"/>
              <a:gd name="adj2" fmla="val 8334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438280" y="3124080"/>
            <a:ext cx="762120" cy="228600"/>
          </a:xfrm>
          <a:prstGeom prst="rightArrow">
            <a:avLst>
              <a:gd name="adj1" fmla="val 50000"/>
              <a:gd name="adj2" fmla="val 8334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4120" y="2743200"/>
            <a:ext cx="761760" cy="228600"/>
          </a:xfrm>
          <a:prstGeom prst="rightArrow">
            <a:avLst>
              <a:gd name="adj1" fmla="val 50000"/>
              <a:gd name="adj2" fmla="val 8330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010280" y="3505320"/>
            <a:ext cx="304920" cy="685800"/>
          </a:xfrm>
          <a:prstGeom prst="downArrow">
            <a:avLst>
              <a:gd name="adj1" fmla="val 50000"/>
              <a:gd name="adj2" fmla="val 56228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2000-06-04T16:43:57Z</dcterms:created>
  <dc:creator>Hunter Shively</dc:creator>
  <dc:description/>
  <dc:language>en-US</dc:language>
  <cp:lastModifiedBy>Hunter Shively</cp:lastModifiedBy>
  <dcterms:modified xsi:type="dcterms:W3CDTF">2000-06-04T17:02:53Z</dcterms:modified>
  <cp:revision>1</cp:revision>
  <dc:subject/>
  <dc:title>No Slide Title</dc:title>
</cp:coreProperties>
</file>