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DF4655-C642-4B41-8914-AF0D105762A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41B7BA3-29AE-4E86-8534-6AB38EEF59E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ricegraph" descr=""/>
          <p:cNvPicPr/>
          <p:nvPr/>
        </p:nvPicPr>
        <p:blipFill>
          <a:blip r:embed="rId1"/>
          <a:stretch/>
        </p:blipFill>
        <p:spPr>
          <a:xfrm>
            <a:off x="0" y="1033560"/>
            <a:ext cx="9144000" cy="5749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2001-07-24T13:32:10Z</dcterms:created>
  <dc:creator>Lorna Brennan</dc:creator>
  <dc:description/>
  <dc:language>en-US</dc:language>
  <cp:lastModifiedBy>Lorna Brennan</cp:lastModifiedBy>
  <dcterms:modified xsi:type="dcterms:W3CDTF">2001-07-24T13:34:51Z</dcterms:modified>
  <cp:revision>1</cp:revision>
  <dc:subject/>
  <dc:title>PowerPoint Presentation</dc:title>
</cp:coreProperties>
</file>