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76AB3A-1977-4372-9A05-80D10E29BE9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E651D4-9BFD-44D5-8F64-79F1A1E05AD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159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431520" y="4267080"/>
            <a:ext cx="216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16, 1999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9D3E6B-6728-4BDD-BE74-16CA90CCECA6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219320" y="1676520"/>
            <a:ext cx="656892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problem prevention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the lack of liquidity in the marketplace, it is anticipated that the open position limits will need to be carefully scrutinized for necessary reductions.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an action item we will need to lobby for regulatory change that can foster a more “trading friendly” market.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FA0FE9-8FC2-4B5F-96C1-11C08513134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58280" y="2276640"/>
            <a:ext cx="659880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Capacity Specifics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20,000 MW of installed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12,600 MW peak hourly load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9,000 MW average hourly load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2,000 MW planned CC additions 1999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E282B2-223D-4B8D-A5CF-287E63389A8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19320" y="2057400"/>
            <a:ext cx="6705360" cy="39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195,000 MWH net short in winter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(June, July, August, September)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prices for mark to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were derived from contracted prices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seen in the active generator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end user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145290-E0E2-415E-9B91-B41143D30A4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1600200"/>
            <a:ext cx="7848720" cy="430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complications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not come out of the worst drought in Argentine history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3,000 MW of Hydro are off the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375 MW Nuke has been down for 3 weeks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Chile is starving Argentina for 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Cold weather came early catching fuel inventories low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1000 MW CC in BA is 45 days late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620 MW plant in BA short term mechanical outage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Generation equipment not able to use fuel oil for extended periods of time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E97F14-F25F-4CD8-BC02-924133B165A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1676520"/>
            <a:ext cx="8305920" cy="497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Light at the end of the tunnel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Costanera Combined Cycle (850MW capacity) should be up by the end of this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Buenos Aires plants have been off-loading barges of fuel since Friday and this should continue through this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 has hooked up a gas field in Neuquen that added 4MM M3 of gas deliverability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of the plants in Chile is going down for maintenance this month for 2 or 3 weeks.  That gas will come to BA.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C52E50-96C8-43E8-AE3B-1FBF9FA3B04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3520" y="1523880"/>
            <a:ext cx="8153280" cy="47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Attempts at mitigation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desk and originators have been attempting to lessen or eliminate the winter exposure for the past 4 months.  The drought and some of the CC delays were in our models for several months.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uneven playing field for marketers and some structural problems associated with generator declaration have combined to prevent us from being able to effectively mitigate out risk.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B88FFD-7507-4E6D-AC65-4EFB92DFB8B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0880" y="1641600"/>
            <a:ext cx="8305920" cy="47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Impact -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anticipate a negative MTM of $4 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(Book position and price adjustments will occur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Tuesday that will allow for more specifics)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Losses are in no way capped at $4MM, and in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fact could be greater if the situation changes for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worst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85% of the “underwater” position rolls off the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books in the June-Sept time frame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96B51A-0135-44BA-8AF5-513170DA9D8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1752480"/>
            <a:ext cx="7391520" cy="527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Methods of mitigation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Customer price renegotiations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 to electricity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(getting gas to generators thereby lowering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Financial transactions with generators, customers, or LDC’s to offset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- Only a decline in power prices will lower our expectation of MTM losses.  Other strategies are attempting to prevent further NPV erosion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0A9B32-D799-490D-B191-34678AA3014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Argentine Power Book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12360" y="1828800"/>
            <a:ext cx="7576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Activities underway to compensate for the exposure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8600" y="2514600"/>
            <a:ext cx="868680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buying as much gas as possible and squeezing it into the market to both lower the electricity price, and make money.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working with TGS to inject liquids at the Cerri plant to sell in a blended stream to some of the power plants.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cutting a deal with one of the largest generators in BA to “rent” his machine for those hours when he does not have fuel to run.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buying gas back from our non-generator customers and reselling it to the power plants.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9597C3-8E25-4D42-82BF-D67F257DB4D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1999-06-14T09:11:57Z</dcterms:created>
  <dc:creator>dblack</dc:creator>
  <dc:description/>
  <dc:language>en-US</dc:language>
  <cp:lastModifiedBy>dblack</cp:lastModifiedBy>
  <cp:lastPrinted>1999-06-14T18:11:55Z</cp:lastPrinted>
  <dcterms:modified xsi:type="dcterms:W3CDTF">1999-06-15T12:50:10Z</dcterms:modified>
  <cp:revision>14</cp:revision>
  <dc:subject/>
  <dc:title>Argentine Power Book</dc:title>
</cp:coreProperties>
</file>