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7614C7-AE4F-43C0-85E0-868840A4083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5262C30-AD62-4DF1-938B-AA4B306C1EC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304920" y="1073160"/>
          <a:ext cx="7610400" cy="5013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073160"/>
                    <a:ext cx="7610400" cy="501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2000-10-20T18:58:04Z</dcterms:created>
  <dc:creator>lwill</dc:creator>
  <dc:description/>
  <dc:language>en-US</dc:language>
  <cp:lastModifiedBy>lwill</cp:lastModifiedBy>
  <dcterms:modified xsi:type="dcterms:W3CDTF">2000-10-20T19:00:26Z</dcterms:modified>
  <cp:revision>1</cp:revision>
  <dc:subject/>
  <dc:title>No Slide Title</dc:title>
</cp:coreProperties>
</file>