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AD7552-99E0-4F53-8D47-FC43C7399D2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0765A32-2A28-4EE1-9525-828A938E1D3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Defining Terms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33520" y="3581280"/>
            <a:ext cx="160020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733920" y="3594240"/>
            <a:ext cx="160020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934320" y="3606840"/>
            <a:ext cx="160020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rot="5403000">
            <a:off x="797760" y="1942920"/>
            <a:ext cx="1067040" cy="1600200"/>
          </a:xfrm>
          <a:custGeom>
            <a:avLst/>
            <a:gdLst>
              <a:gd name="textAreaLeft" fmla="*/ 681840 w 1067040"/>
              <a:gd name="textAreaRight" fmla="*/ 1067400 w 1067040"/>
              <a:gd name="textAreaTop" fmla="*/ 41400 h 1600200"/>
              <a:gd name="textAreaBottom" fmla="*/ 1558800 h 16002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rot="5403000">
            <a:off x="1981080" y="2360520"/>
            <a:ext cx="1066680" cy="761760"/>
          </a:xfrm>
          <a:custGeom>
            <a:avLst/>
            <a:gdLst>
              <a:gd name="textAreaLeft" fmla="*/ 681480 w 1066680"/>
              <a:gd name="textAreaRight" fmla="*/ 1067040 w 1066680"/>
              <a:gd name="textAreaTop" fmla="*/ 19800 h 761760"/>
              <a:gd name="textAreaBottom" fmla="*/ 741960 h 7617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rot="5403000">
            <a:off x="4001400" y="1942920"/>
            <a:ext cx="1067040" cy="1600200"/>
          </a:xfrm>
          <a:custGeom>
            <a:avLst/>
            <a:gdLst>
              <a:gd name="textAreaLeft" fmla="*/ 681840 w 1067040"/>
              <a:gd name="textAreaRight" fmla="*/ 1067400 w 1067040"/>
              <a:gd name="textAreaTop" fmla="*/ 41400 h 1600200"/>
              <a:gd name="textAreaBottom" fmla="*/ 1558800 h 16002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rot="5403000">
            <a:off x="7205040" y="1942920"/>
            <a:ext cx="1067040" cy="1600200"/>
          </a:xfrm>
          <a:custGeom>
            <a:avLst/>
            <a:gdLst>
              <a:gd name="textAreaLeft" fmla="*/ 681840 w 1067040"/>
              <a:gd name="textAreaRight" fmla="*/ 1067400 w 1067040"/>
              <a:gd name="textAreaTop" fmla="*/ 41400 h 1600200"/>
              <a:gd name="textAreaBottom" fmla="*/ 1558800 h 16002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28600" y="3809880"/>
            <a:ext cx="838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Address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737720" y="3846600"/>
            <a:ext cx="879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Local PoP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Country 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352680" y="3809880"/>
            <a:ext cx="1006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Country A Territorial Boundary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876920" y="3809880"/>
            <a:ext cx="100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Country B Territorial Boundary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554160" y="3809880"/>
            <a:ext cx="879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Local PoP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Country 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8077320" y="3809880"/>
            <a:ext cx="853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Address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916200" y="1752480"/>
            <a:ext cx="92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Local Loop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240680" y="1782720"/>
            <a:ext cx="92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Local Loop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133720" y="3581280"/>
            <a:ext cx="76176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95480" y="3581280"/>
            <a:ext cx="83844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5403000">
            <a:off x="2780640" y="2322360"/>
            <a:ext cx="1066680" cy="838440"/>
          </a:xfrm>
          <a:custGeom>
            <a:avLst/>
            <a:gdLst>
              <a:gd name="textAreaLeft" fmla="*/ 681480 w 1066680"/>
              <a:gd name="textAreaRight" fmla="*/ 1067040 w 1066680"/>
              <a:gd name="textAreaTop" fmla="*/ 21600 h 838440"/>
              <a:gd name="textAreaBottom" fmla="*/ 816840 h 838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134800" y="1752480"/>
            <a:ext cx="837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Backhaul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038480" y="17524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International 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895480" y="1752480"/>
            <a:ext cx="99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Outbound 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5403000">
            <a:off x="5181480" y="2360520"/>
            <a:ext cx="1066680" cy="761760"/>
          </a:xfrm>
          <a:custGeom>
            <a:avLst/>
            <a:gdLst>
              <a:gd name="textAreaLeft" fmla="*/ 681480 w 1066680"/>
              <a:gd name="textAreaRight" fmla="*/ 1067040 w 1066680"/>
              <a:gd name="textAreaTop" fmla="*/ 19800 h 761760"/>
              <a:gd name="textAreaBottom" fmla="*/ 741960 h 7617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334120" y="3581280"/>
            <a:ext cx="76176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095880" y="3581280"/>
            <a:ext cx="83844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5403000">
            <a:off x="5981040" y="2322360"/>
            <a:ext cx="1066680" cy="838440"/>
          </a:xfrm>
          <a:custGeom>
            <a:avLst/>
            <a:gdLst>
              <a:gd name="textAreaLeft" fmla="*/ 681480 w 1066680"/>
              <a:gd name="textAreaRight" fmla="*/ 1067040 w 1066680"/>
              <a:gd name="textAreaTop" fmla="*/ 21600 h 838440"/>
              <a:gd name="textAreaBottom" fmla="*/ 816840 h 838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097320" y="1752480"/>
            <a:ext cx="837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Backhaul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257800" y="1752480"/>
            <a:ext cx="99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Outbound 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V="1" rot="16197000">
            <a:off x="4154760" y="2244600"/>
            <a:ext cx="758880" cy="4802040"/>
          </a:xfrm>
          <a:custGeom>
            <a:avLst/>
            <a:gdLst>
              <a:gd name="textAreaLeft" fmla="*/ 484920 w 758880"/>
              <a:gd name="textAreaRight" fmla="*/ 759240 w 758880"/>
              <a:gd name="textAreaTop" fmla="*/ 124920 h 4802040"/>
              <a:gd name="textAreaBottom" fmla="*/ 4677120 h 48020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119480" y="5105520"/>
            <a:ext cx="1976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PoP-to-PoP Segment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590920" y="3846600"/>
            <a:ext cx="685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Cable landing site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791320" y="3809880"/>
            <a:ext cx="685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Cable landing site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2000-10-03T14:56:22Z</dcterms:created>
  <dc:creator>W. Wayne Gardner</dc:creator>
  <dc:description/>
  <dc:language>en-US</dc:language>
  <cp:lastModifiedBy>W. Wayne Gardner</cp:lastModifiedBy>
  <cp:lastPrinted>2000-11-02T12:25:11Z</cp:lastPrinted>
  <dcterms:modified xsi:type="dcterms:W3CDTF">2000-11-10T20:15:56Z</dcterms:modified>
  <cp:revision>14</cp:revision>
  <dc:subject/>
  <dc:title>Brazil Trading Structure:  Alternative A</dc:title>
</cp:coreProperties>
</file>