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5C3D87-A720-4E91-AA55-A96C31EEF0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84C4C4-B7D1-408E-83FB-6B146A9D12C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d00306_" descr=""/>
          <p:cNvPicPr/>
          <p:nvPr/>
        </p:nvPicPr>
        <p:blipFill>
          <a:blip r:embed="rId1"/>
          <a:stretch/>
        </p:blipFill>
        <p:spPr>
          <a:xfrm>
            <a:off x="3124080" y="0"/>
            <a:ext cx="6019920" cy="463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0" y="250920"/>
            <a:ext cx="4267080" cy="432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A/A Program Picnic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Saturday, June 23,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Regal Ranch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4011 South Main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Stafford,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4:00 - 9:00pm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Featuring</a:t>
            </a: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The Great Divide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5302080"/>
            <a:ext cx="384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Refreshments &amp; Great Food!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76320" y="5683320"/>
            <a:ext cx="4648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Softball  - </a:t>
            </a:r>
            <a:r>
              <a:rPr b="0" i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Don’t forget  your glove!</a:t>
            </a: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br>
              <a:rPr sz="1400"/>
            </a:br>
            <a:br>
              <a:rPr sz="1400"/>
            </a:b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Horseshoe &amp; Volleyball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21557400">
            <a:off x="151920" y="4860720"/>
            <a:ext cx="464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Swimming - </a:t>
            </a:r>
            <a:r>
              <a:rPr b="0" i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Bring your own swim gear &amp; towels!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21591000">
            <a:off x="6171840" y="4800600"/>
            <a:ext cx="2743200" cy="12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Children’s activities 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Face Painting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Moonwalk</a:t>
            </a:r>
            <a:br>
              <a:rPr sz="1600"/>
            </a:br>
            <a:br>
              <a:rPr sz="1600"/>
            </a:b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r>
              <a:rPr b="0" i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No babysitting service provided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6400800"/>
            <a:ext cx="7239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Sponsored by the Associate/Analyst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2001-06-08T01:59:34Z</dcterms:created>
  <dc:creator>donna jones</dc:creator>
  <dc:description/>
  <dc:language>en-US</dc:language>
  <cp:lastModifiedBy>Donna Jones</cp:lastModifiedBy>
  <dcterms:modified xsi:type="dcterms:W3CDTF">2001-06-14T20:29:00Z</dcterms:modified>
  <cp:revision>7</cp:revision>
  <dc:subject/>
  <dc:title>PowerPoint Presentation</dc:title>
</cp:coreProperties>
</file>