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5EF2EE-AE1C-4EC4-942D-C1148291787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88AD5AC-7902-4A6B-8EF0-EAB8F22A915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fd00306_" descr=""/>
          <p:cNvPicPr/>
          <p:nvPr/>
        </p:nvPicPr>
        <p:blipFill>
          <a:blip r:embed="rId1"/>
          <a:stretch/>
        </p:blipFill>
        <p:spPr>
          <a:xfrm>
            <a:off x="3124080" y="0"/>
            <a:ext cx="6019920" cy="463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0" y="250920"/>
            <a:ext cx="4267080" cy="45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A/A Program Picnic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Saturday, June 23,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Regal Ranch</a:t>
            </a:r>
            <a:br>
              <a:rPr sz="2400"/>
            </a:b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4011 South Main</a:t>
            </a:r>
            <a:br>
              <a:rPr sz="2400"/>
            </a:b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Stafford, Texas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4:00 - 9:00pm</a:t>
            </a:r>
            <a:br>
              <a:rPr sz="2400"/>
            </a:br>
            <a:r>
              <a:rPr b="1" i="1" lang="en-US" sz="16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Please RSVP to jacqueline.coleman@enron.com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8000"/>
                </a:solidFill>
                <a:effectLst/>
                <a:uFillTx/>
                <a:latin typeface="Arial"/>
              </a:rPr>
              <a:t>Featuring</a:t>
            </a: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 </a:t>
            </a:r>
            <a:br>
              <a:rPr sz="2400"/>
            </a:b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The Great Divide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85800" y="5181480"/>
            <a:ext cx="3846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Refreshments &amp; Great Food!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876320" y="5683320"/>
            <a:ext cx="4648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Softball, Horseshoes &amp; Volleyball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rot="21557400">
            <a:off x="533160" y="4860720"/>
            <a:ext cx="4647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Swimming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rot="21591000">
            <a:off x="6171840" y="4800600"/>
            <a:ext cx="274320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8000"/>
                </a:solidFill>
                <a:effectLst/>
                <a:uFillTx/>
                <a:latin typeface="Arial"/>
              </a:rPr>
              <a:t>Children’s activities </a:t>
            </a:r>
            <a:br>
              <a:rPr sz="1600"/>
            </a:br>
            <a:r>
              <a:rPr b="1" lang="en-US" sz="16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Face Painting</a:t>
            </a:r>
            <a:br>
              <a:rPr sz="1600"/>
            </a:br>
            <a:r>
              <a:rPr b="1" lang="en-US" sz="16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Moonwalk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66680" y="6400800"/>
            <a:ext cx="7239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Sponsored by the Associate/Analyst Program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2001-06-08T01:59:34Z</dcterms:created>
  <dc:creator>donna jones</dc:creator>
  <dc:description/>
  <dc:language>en-US</dc:language>
  <cp:lastModifiedBy>jcolema2</cp:lastModifiedBy>
  <dcterms:modified xsi:type="dcterms:W3CDTF">2001-06-15T15:55:13Z</dcterms:modified>
  <cp:revision>10</cp:revision>
  <dc:subject/>
  <dc:title>PowerPoint Presentation</dc:title>
</cp:coreProperties>
</file>