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6324480" cy="33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74359E-C43F-4CB2-9C69-B05070E2A11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6324480" cy="33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Bef>
                <a:spcPts val="349"/>
              </a:spcBef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Bef>
                <a:spcPts val="34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Bef>
                <a:spcPts val="34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Bef>
                <a:spcPts val="34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27A40E-5E30-4AA2-B147-48131FA6743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ndlesslogo" descr=""/>
          <p:cNvPicPr/>
          <p:nvPr/>
        </p:nvPicPr>
        <p:blipFill>
          <a:blip r:embed="rId2"/>
          <a:stretch/>
        </p:blipFill>
        <p:spPr>
          <a:xfrm>
            <a:off x="7151760" y="103320"/>
            <a:ext cx="1623960" cy="5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25280" y="387360"/>
            <a:ext cx="7647120" cy="270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92cdfa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9800" bIns="-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3360" y="41400"/>
            <a:ext cx="5791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Sale Proceeds Monetization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6324480" cy="337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914400" y="1600200"/>
            <a:ext cx="914400" cy="4038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886200" y="3581280"/>
            <a:ext cx="91440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First 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705720" y="1600200"/>
            <a:ext cx="914400" cy="4038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>
            <a:off x="1828440" y="373392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981080" y="3489480"/>
            <a:ext cx="1828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$1,550mm Prepaid Fixed Leg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828800" y="432756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981080" y="4327560"/>
            <a:ext cx="1752840" cy="162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Floating Leg Payment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Equal to proceeds of PG&amp;E sale.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 Date is earlier of actual sale of PG&amp;E, or X years.</a:t>
            </a:r>
            <a:br>
              <a:rPr sz="1000"/>
            </a:b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Security Interest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Granted to proceeds received due to Purchase &amp; Sale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828800" y="548640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828800" y="1752480"/>
            <a:ext cx="4876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133720" y="5470560"/>
            <a:ext cx="1447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PG&amp;E Equity Returns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429000" y="152388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$775mm Prepaid Fixed Leg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H="1">
            <a:off x="1828440" y="2346480"/>
            <a:ext cx="4876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29000" y="2346480"/>
            <a:ext cx="175248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 Narrow"/>
              </a:rPr>
              <a:t>Floating Leg Payment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Equal to proceeds of PG&amp;E sale minus $775mm.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Payment Date is earlier of actual sale of PG&amp;E, or X years.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H="1">
            <a:off x="1828440" y="3184560"/>
            <a:ext cx="4876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048120" y="3184560"/>
            <a:ext cx="2514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PG&amp;E Equity Returns from 50% of shares ($775mm / $1,550 mm = 50%)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828800" y="2041560"/>
            <a:ext cx="4876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429000" y="1812960"/>
            <a:ext cx="1828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Fixed Leg Rate + Financing Spread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1828440" y="403848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981080" y="379404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Fixed Leg Rate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2001-11-26T16:13:48Z</dcterms:created>
  <dc:creator>dthames</dc:creator>
  <dc:description/>
  <dc:language>en-US</dc:language>
  <cp:lastModifiedBy>dthames</cp:lastModifiedBy>
  <dcterms:modified xsi:type="dcterms:W3CDTF">2001-11-27T12:23:46Z</dcterms:modified>
  <cp:revision>3</cp:revision>
  <dc:subject/>
  <dc:title>Structure</dc:title>
</cp:coreProperties>
</file>