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embeddings/oleObject3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0281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A29287-2FE6-4A28-BBE9-E1A137CE0C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286962-92BB-4C9C-A159-DA82912B27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package" Target="../embeddings/oleObject2.docx"/><Relationship Id="rId5" Type="http://schemas.openxmlformats.org/officeDocument/2006/relationships/image" Target="../media/image3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4.wmf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228600" y="685800"/>
            <a:ext cx="5715000" cy="4038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"/>
          <p:cNvGraphicFramePr/>
          <p:nvPr/>
        </p:nvGraphicFramePr>
        <p:xfrm>
          <a:off x="380880" y="4191120"/>
          <a:ext cx="762120" cy="458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4191120"/>
                    <a:ext cx="762120" cy="45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1450080" y="152280"/>
            <a:ext cx="609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Digital Production &amp; Well Data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08960" y="4038480"/>
            <a:ext cx="2570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Peer Group 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25 -50 MBOEPD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Reported / Operated 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43600" y="6643800"/>
            <a:ext cx="3352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K:\COMMPERM\SALES\BOE\Peer Group Pricing Maps…10/01/2001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019920" y="762120"/>
          <a:ext cx="5429160" cy="7829280"/>
        </p:xfrm>
        <a:graphic>
          <a:graphicData uri="http://schemas.openxmlformats.org/presentationml/2006/ole">
            <p:oleObj progId="Word.Document.12" r:id="rId4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019920" y="762120"/>
                    <a:ext cx="5429160" cy="782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" name=""/>
          <p:cNvGraphicFramePr/>
          <p:nvPr/>
        </p:nvGraphicFramePr>
        <p:xfrm>
          <a:off x="228600" y="4876920"/>
          <a:ext cx="8021520" cy="175248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28600" y="4876920"/>
                    <a:ext cx="8021520" cy="175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2000-09-11T14:38:13Z</dcterms:created>
  <dc:creator>Chrissy Henderson</dc:creator>
  <dc:description/>
  <dc:language>en-US</dc:language>
  <cp:lastModifiedBy>sg20652</cp:lastModifiedBy>
  <cp:lastPrinted>2001-10-09T13:25:13Z</cp:lastPrinted>
  <dcterms:modified xsi:type="dcterms:W3CDTF">2002-01-24T14:58:47Z</dcterms:modified>
  <cp:revision>48</cp:revision>
  <dc:subject/>
  <dc:title>No Slide Title</dc:title>
</cp:coreProperties>
</file>