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A7090ED-6B99-4EA9-8F13-46D931A9DA8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C9440B0-7987-4F97-BC27-CE539192990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DBE2E2D-70B8-408F-8BA9-736AAFD59DBF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3352680" y="76212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52680" y="76212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" name=""/>
          <p:cNvSpPr/>
          <p:nvPr/>
        </p:nvSpPr>
        <p:spPr>
          <a:xfrm>
            <a:off x="3276720" y="6019920"/>
            <a:ext cx="2133360" cy="51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12,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23880" y="3352680"/>
            <a:ext cx="6248520" cy="25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Sale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Board of Directors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5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Committee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Energy Facility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304920" y="2743200"/>
            <a:ext cx="411480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2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Overview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750 MW natural gas-fired, combined cycle merchant plant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Site, located in Kern County, 30 miles south of Bakersfield, will be leased from Tejon Ranchcorp (“Tejon”)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 interconnection with Southern California Edison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interconnection with Kern/Mojave pipeline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 will be supplied by the Wheeler Ridge Maricopa Water Storage District, and the Kern Water Bank Authority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California Energy Commission (“CEC”) permit received January 20,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 federal permit, Prevention of Significant Deterioration, received February 15,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495320" y="2819520"/>
            <a:ext cx="434340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strong industry demand for properly developed merchant generation projects in Western System Coordinating Council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is out of the money relative to EPMI curves but in the money ($50+MM) using consultant curves and standard industry finance assumptions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“Develop and Sell” strategy enables ENA to monetize development at point of highest ROE with relatively low capital 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of option payments and sharing agreements triggered  by project success minimizes capital outlays during development process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promote/sale gain is high relative to dollars spent, but low relative to overall project cost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133720" y="5334120"/>
            <a:ext cx="3886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861080" y="52228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981080" y="5315040"/>
            <a:ext cx="4572000" cy="25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7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2514600" y="4876920"/>
            <a:ext cx="4114800" cy="156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Exposure ($MM)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Proposed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56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Costs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$48.2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$1.9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$50.1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56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  0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34.0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34.0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56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TOTAL: 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$48.2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$36.9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$84.1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emission credits ($27.8MM) cannot be resold; turbines re-deployed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819520" y="1752480"/>
            <a:ext cx="33145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Approvals Sought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Development Expenses (#1.9MM)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 Purchase Agreement ($198/178.2MM)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24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Gas Transportation Agreement (VaR=$34MM)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4385E8-8C6C-4E86-B68D-8FAD7BE944A2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 /Continued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952880" y="1599840"/>
            <a:ext cx="419112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Development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seeks approval for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development expenses ($1.9MM)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1, 2001 to May 31, 2001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payments to landlord and legal, engineering and consultant fees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gas transportation contract (Value at risk = $34MM)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Turbine purchase agreement with GE ($198MM)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GE 7FA power islands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$19.8MM approved and paid  to date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75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Project is not sold to Calpine, ENA will do one or more of the following: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marketing the Project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a long term tolling agreement with the California Department of Water Resources and arrange an EPC contract and construction financing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an EPC contract and project financing for a merchant 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228240" y="1600200"/>
            <a:ext cx="4800600" cy="4572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Transportation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is currently holding an open-season for expansion of its pipeline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SzPct val="12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capacity would be available May 2003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SzPct val="12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Kern is only 11.5 miles from the project 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will require 118,000 to 126,000 MMBtu/d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Pastoria seeks to acquire 100,000 MMBtu/d of firm capacity for a 15-year term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Balance of capacity would be acquired on spot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no other viable options for firm transportation in Kern County, CA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pipelines are either fully subscribed or have insufficient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capacity is required to continue marketing project to Calpine or any third party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than 1.5 Bcf/d of capacity was requested on February 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Open-season is being incrementally priced and all participating shippers must submit a binding bid on March 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charge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$0.44 (per MMBtu)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charge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0.0573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4.10%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Est. cost against ENA  mid curve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$0.74 MMBtu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at risk is $34MM per RAC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one year liquidation period that can be hedged in 45 days per ENA gas desk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provide credit support of either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 of 15-year of demand charges (PV $48.2MM)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Evergreen letter of credit covering three years of demand charges (PV $38.5MM)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F889A9-ED50-4220-9AF7-579147B3CC1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76212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Sale to Calpine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142640" y="2209680"/>
            <a:ext cx="6705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began marketing the project in late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was highest of six bids, all requiring execution of backup water contract and receipt of final CEC and EPA permits as conditions precedent.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Purchase price will reimburse ENA for its development costs and turbine payments and include a gain in excess of $30MM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value opportunities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$6MM will be paid if project is expanded by more than 200MW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sharing on certain power sales to California Department of Water Resources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&amp; Sale Agreement must be signed by March 14, prior deadline for firm commitment on Kern open-season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Two major conditions precedent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of back-up water supply agreement with the Kern Water Bank Authority by April 30 required for Calpine to close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Difficulty arranging back-up water through original Azurix management agreement.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now in principle with Water Bank and Calpine; need definitive agreement by April 30, 2001.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 must provide credit support sufficient to fully release Enron of its guarantee obligations under the  Kern gas transportation agreement, as a condition for ENA to close.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Symbol" charset="2"/>
              <a:buChar char="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to the signing of the Purchase &amp; Sale Agreement, ENA will ensure Kern and Calpine are in agreement as to the credit support required to release Enron.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F230F5F-2E8C-4022-8CD7-E7A385A4C730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rcoker</cp:lastModifiedBy>
  <cp:lastPrinted>2000-09-25T21:58:21Z</cp:lastPrinted>
  <dcterms:modified xsi:type="dcterms:W3CDTF">2001-03-09T13:29:13Z</dcterms:modified>
  <cp:revision>489</cp:revision>
  <dc:subject/>
  <dc:title>No Slide Title</dc:title>
</cp:coreProperties>
</file>