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21BEFF-31A8-42AB-AE6F-24AF4656157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65F92A1-54D2-42B9-AA5D-573F4B8FC867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45FD88-9FCB-4F06-9CE3-0EE052B28D9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3352680" y="76212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52680" y="76212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" name=""/>
          <p:cNvSpPr/>
          <p:nvPr/>
        </p:nvSpPr>
        <p:spPr>
          <a:xfrm>
            <a:off x="3276720" y="6019920"/>
            <a:ext cx="213336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12,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23880" y="3352680"/>
            <a:ext cx="6248520" cy="25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Board of Directors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Committee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04920" y="1600200"/>
            <a:ext cx="4114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2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750 MW natural gas-fired, combined cycle merchant plant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Site, located in Kern County, 30 miles south of Bakersfield, will be leased from Tejon Ranchcorp (“Tejon”)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 interconnection with Southern California Edison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interconnection with Kern/Mojave pipeline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will be supplied by the Wheeler Ridge Maricopa Water Storage District, and the Kern Water Bank Authority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California Energy Commission (“CEC”) permit received January 20, 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federal permit, Prevention of Significant Deterioration, received February 15, 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190760" y="1600200"/>
            <a:ext cx="4724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 algn="ctr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strong industry demand for properly developed merchant generation projects in Western System Coordinating Council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is out of the money relative to EPMI curves but in the money ($50+MM) using consultant curves and standard industry finance assumptions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“Develop and Sell” strategy enables ENA to monetize development at point of highest ROE with relatively low capital risk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option payments and sharing agreements triggered  by project success minimizes capital outlays during development process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promote/sale gain is high relative to dollars spent, but low relative to overall project cost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133720" y="5334120"/>
            <a:ext cx="38862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861080" y="52228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981080" y="5315040"/>
            <a:ext cx="457200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286000" y="4648320"/>
            <a:ext cx="4648320" cy="145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Exposure ($MM)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Proposed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8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Costs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$48.2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$1.9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$50.1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8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  0</a:t>
            </a: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34.0</a:t>
            </a: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34.0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8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TOTAL: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$48.2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$36.9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$84.1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emission credits ($27.8MM) cannot be resold; turbines re-deployed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0AF591F-B6BA-4131-BDAE-8A9E677C50D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Development/Gas Transportation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0" y="1599840"/>
            <a:ext cx="419112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seeks approval for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development expenses ($1.9MM)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1, 2001 to May 31, 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payments to landlord and legal, engineering and consultant fees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gas transportation contract (Value at risk = $34MM)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2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 purchase agreement with GE ($198MM)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GE 7FA power islands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$19.8MM approved and paid  to 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May 31, 2001, ENA will determine whether  to continue development of 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343040" y="1600200"/>
            <a:ext cx="4800600" cy="4572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algn="ctr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 is currently holding an open-season for expansion of its pipeline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capacity would be available May 2003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 is only 11.5 miles from the project site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will require 118,000 to 126,000 MMBtu/d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seeks to acquire 100,000 MMBtu/d of firm capacity for a 15-year term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of capacity would be acquired on spot market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no other viable options for firm transportation n Kern County, CAy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pipelines are either fully subscribed or have insufficient capacity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capacity is required to continue marketing project to Calpine or any third party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1.5 Bcf/d of capacity was requested on February 15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Requested capacity would more than double Kern’s current capacity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Open-season is being incrementally priced and all participating shippers must submit a binding bid on March 15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at risk is $34MM per RAC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one year liquidation period that can be hedged in 45 days per ENA gas desk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provide credit support of either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 of 15-year of demand charges (PV $48.2MM)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Evergreen letter of credit covering three years of demand charges (PV $38.5MM)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2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2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7BB0406-7CB0-4038-9A8E-A8D7907EFEF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6212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 to Calpine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295280" y="1828440"/>
            <a:ext cx="655344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began marketing the project in late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 was highest of six bids, all requiring execution of backup water contract and receipt of final CEC and EPA permits as conditions precedent.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Purchase price will reimburse ENA for its development costs and turbine payments and include a gain in excess of $30MM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opportunities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$6MM will be paid if project is expanded by more than 200MW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sharing on certain power sales to California Department of Water Resources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&amp; Sale Agreement must be signed by March 14, prior deadline for firm commitment on Kern open-season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major conditions precedent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of back-up water supply agreement with the Kern Water Bank Authority by April 30 required for Calpine to close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Difficulty arranging back-up water through original Azurix management agreement.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now in principle with Water Bank and Calpine; need definitive agreement by April 30, 2001.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 must provide credit support sufficient to fully release Enron of its guarantee obligations under the  Kern gas transportation agreement, as a condition for ENA to close.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to the signing of the Purchase &amp; Sale Agreement, ENA will ensure Kern and Calpine are in agreement as to the credit support required to release Enron.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BE6A88-6BBA-4A2D-8F55-B943909E4DD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rcoker</cp:lastModifiedBy>
  <cp:lastPrinted>2000-09-25T21:58:21Z</cp:lastPrinted>
  <dcterms:modified xsi:type="dcterms:W3CDTF">2001-03-08T17:57:46Z</dcterms:modified>
  <cp:revision>486</cp:revision>
  <dc:subject/>
  <dc:title>No Slide Title</dc:title>
</cp:coreProperties>
</file>