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4C9C47-A9A3-4E07-BBE4-7915FD0CC99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BEA256-D0B1-4B62-A912-A50EBAA60B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L00071_" descr=""/>
          <p:cNvPicPr/>
          <p:nvPr/>
        </p:nvPicPr>
        <p:blipFill>
          <a:blip r:embed="rId1"/>
          <a:stretch/>
        </p:blipFill>
        <p:spPr>
          <a:xfrm>
            <a:off x="152280" y="228600"/>
            <a:ext cx="2438640" cy="23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>
            <a:off x="3581280" y="762120"/>
            <a:ext cx="3886200" cy="6109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2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Times New Roman"/>
              </a:rPr>
              <a:t>Hear ye, Hear ye!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Times New Roman"/>
              <a:ea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590920" y="1523880"/>
            <a:ext cx="6019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ootlight MT Light"/>
              </a:rPr>
              <a:t>Now that I’m (almost) settled in, please come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ootlight MT Ligh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ootlight MT Light"/>
              </a:rPr>
              <a:t>to a belated housewarming party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37000" y="2930400"/>
            <a:ext cx="6547680" cy="439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Date: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Friday, June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Time: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6PM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Place: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7500 Kirby Drive, Apt. 1513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(on Kirby, just south of Holcombe)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RSVP: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suzanne.calcagno@enron.com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or (713) 432-1064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Lucida Bright"/>
              </a:rPr>
              <a:t>spouses / significant others welcome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080" y="56800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2001-05-18T17:26:54Z</dcterms:created>
  <dc:creator>scalcagn</dc:creator>
  <dc:description/>
  <dc:language>en-US</dc:language>
  <cp:lastModifiedBy>scalcagn</cp:lastModifiedBy>
  <dcterms:modified xsi:type="dcterms:W3CDTF">2001-05-18T18:28:35Z</dcterms:modified>
  <cp:revision>2</cp:revision>
  <dc:subject/>
  <dc:title>PowerPoint Presentation</dc:title>
</cp:coreProperties>
</file>