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media/image1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D4427E7-EEAF-4F5A-94F6-DAC062D998CC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901F10B2-222F-42CD-9A95-B71310EEAB93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wmf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" descr=""/>
          <p:cNvPicPr/>
          <p:nvPr/>
        </p:nvPicPr>
        <p:blipFill>
          <a:blip r:embed="rId1"/>
          <a:stretch/>
        </p:blipFill>
        <p:spPr>
          <a:xfrm>
            <a:off x="990720" y="228600"/>
            <a:ext cx="7861320" cy="61088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2001-10-12T18:12:05Z</dcterms:created>
  <dc:creator>Duke Power Company</dc:creator>
  <dc:description/>
  <dc:language>en-US</dc:language>
  <cp:lastModifiedBy>ENRON</cp:lastModifiedBy>
  <cp:lastPrinted>2001-10-14T10:21:34Z</cp:lastPrinted>
  <dcterms:modified xsi:type="dcterms:W3CDTF">2001-10-19T16:14:01Z</dcterms:modified>
  <cp:revision>1</cp:revision>
  <dc:subject/>
  <dc:title>No Slide Title</dc:title>
</cp:coreProperties>
</file>