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2F98E3A-C854-4D6E-8926-359F340C2764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sldNum" idx="1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CC71401-8F89-42F6-A063-D83BC3C3FE2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" name=""/>
          <p:cNvGrpSpPr/>
          <p:nvPr/>
        </p:nvGrpSpPr>
        <p:grpSpPr>
          <a:xfrm>
            <a:off x="0" y="952560"/>
            <a:ext cx="9142560" cy="98280"/>
            <a:chOff x="0" y="952560"/>
            <a:chExt cx="9142560" cy="98280"/>
          </a:xfrm>
        </p:grpSpPr>
        <p:sp>
          <p:nvSpPr>
            <p:cNvPr id="2" name=""/>
            <p:cNvSpPr/>
            <p:nvPr/>
          </p:nvSpPr>
          <p:spPr>
            <a:xfrm>
              <a:off x="0" y="986040"/>
              <a:ext cx="9142560" cy="31680"/>
            </a:xfrm>
            <a:prstGeom prst="rect">
              <a:avLst/>
            </a:prstGeom>
            <a:solidFill>
              <a:srgbClr val="037c0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5120" bIns="-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0" y="1019160"/>
              <a:ext cx="9142560" cy="31680"/>
            </a:xfrm>
            <a:prstGeom prst="rect">
              <a:avLst/>
            </a:prstGeom>
            <a:solidFill>
              <a:srgbClr val="063de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5120" bIns="-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0" y="952560"/>
              <a:ext cx="9142560" cy="31680"/>
            </a:xfrm>
            <a:prstGeom prst="rect">
              <a:avLst/>
            </a:pr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5120" bIns="-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8532720" y="6242040"/>
            <a:ext cx="609840" cy="609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1519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Paper Deals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0" y="3200400"/>
            <a:ext cx="1752480" cy="1523880"/>
          </a:xfrm>
          <a:prstGeom prst="rect">
            <a:avLst/>
          </a:prstGeom>
          <a:solidFill>
            <a:srgbClr val="33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029200" y="3505320"/>
            <a:ext cx="1523880" cy="91440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TAGG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143000" y="5715000"/>
            <a:ext cx="914400" cy="91440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Ticket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438280" y="3200400"/>
            <a:ext cx="1752840" cy="152388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Desk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315200" y="1523880"/>
            <a:ext cx="1523880" cy="91440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029200" y="1523880"/>
            <a:ext cx="1523880" cy="914400"/>
          </a:xfrm>
          <a:prstGeom prst="rect">
            <a:avLst/>
          </a:prstGeom>
          <a:solidFill>
            <a:srgbClr val="800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315200" y="3505320"/>
            <a:ext cx="1523880" cy="91440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981080" y="388620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419720" y="388620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781680" y="38862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flipV="1">
            <a:off x="5791320" y="251424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V="1">
            <a:off x="8153280" y="251424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85800" y="4876920"/>
            <a:ext cx="609480" cy="76176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H="1">
            <a:off x="1828800" y="4876920"/>
            <a:ext cx="914400" cy="76176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Deals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029200" y="4038480"/>
            <a:ext cx="762120" cy="7621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Sitara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105520" y="2057400"/>
            <a:ext cx="761760" cy="7621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TAGG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809880" y="3886200"/>
            <a:ext cx="762120" cy="76212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809880" y="3048120"/>
            <a:ext cx="762120" cy="76176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809880" y="2209680"/>
            <a:ext cx="762120" cy="76212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295280" y="3200400"/>
            <a:ext cx="914400" cy="68580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(tickets)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590920" y="3124080"/>
            <a:ext cx="761760" cy="762120"/>
          </a:xfrm>
          <a:prstGeom prst="rect">
            <a:avLst/>
          </a:prstGeom>
          <a:solidFill>
            <a:srgbClr val="800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248520" y="1219320"/>
            <a:ext cx="761760" cy="76176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0" y="3048120"/>
            <a:ext cx="838080" cy="1066680"/>
          </a:xfrm>
          <a:prstGeom prst="rect">
            <a:avLst/>
          </a:prstGeom>
          <a:solidFill>
            <a:srgbClr val="33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172200" y="5029200"/>
            <a:ext cx="762120" cy="76212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010280" y="3048120"/>
            <a:ext cx="838440" cy="106668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 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924680" y="4876920"/>
            <a:ext cx="762120" cy="76176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924680" y="1371600"/>
            <a:ext cx="762120" cy="76212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990720" y="3429000"/>
            <a:ext cx="3045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362320" y="3429000"/>
            <a:ext cx="2286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657600" y="1828800"/>
            <a:ext cx="0" cy="31240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657600" y="182880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657600" y="495288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800600" y="1828800"/>
            <a:ext cx="0" cy="31240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505320" y="3429000"/>
            <a:ext cx="3045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V="1">
            <a:off x="4800600" y="2895480"/>
            <a:ext cx="380880" cy="5335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800600" y="3429000"/>
            <a:ext cx="457200" cy="3808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019920" y="236232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172200" y="2362320"/>
            <a:ext cx="0" cy="19047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H="1">
            <a:off x="5943240" y="4267080"/>
            <a:ext cx="2286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flipV="1">
            <a:off x="6172200" y="1981080"/>
            <a:ext cx="533520" cy="14479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172200" y="3429000"/>
            <a:ext cx="533520" cy="14479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V="1">
            <a:off x="6858000" y="4114440"/>
            <a:ext cx="304920" cy="7621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086600" y="1905120"/>
            <a:ext cx="304920" cy="990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162920" y="1523880"/>
            <a:ext cx="7617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086600" y="5334120"/>
            <a:ext cx="8380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733920" y="1371600"/>
            <a:ext cx="83808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Type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838080" y="4114800"/>
            <a:ext cx="304920" cy="914400"/>
          </a:xfrm>
          <a:prstGeom prst="line">
            <a:avLst/>
          </a:prstGeom>
          <a:ln cap="rnd" w="2844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85800" y="5029200"/>
            <a:ext cx="13716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Either the originator or the trader creates the ticket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590920" y="3886200"/>
            <a:ext cx="838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Anne Bike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181480" y="2895480"/>
            <a:ext cx="106704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group inputs tickets into appropriate book via TAGG and/or Sitara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019920" y="579132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Ellen Wallunrod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7162920" y="4114800"/>
            <a:ext cx="838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&gt; 31 days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 flipV="1">
            <a:off x="7162920" y="1828440"/>
            <a:ext cx="838080" cy="10666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8077320" y="3124080"/>
            <a:ext cx="106668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 goes back to the appropriate desk and is then sent to the customer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7924680" y="563868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Signatures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7924680" y="2133720"/>
            <a:ext cx="838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Signatures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H="1">
            <a:off x="7086600" y="3962520"/>
            <a:ext cx="914400" cy="11430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2001-08-20T14:55:33Z</dcterms:created>
  <dc:creator>btychol</dc:creator>
  <dc:description/>
  <dc:language>en-US</dc:language>
  <cp:lastModifiedBy>mbronst2</cp:lastModifiedBy>
  <dcterms:modified xsi:type="dcterms:W3CDTF">2001-08-23T21:53:49Z</dcterms:modified>
  <cp:revision>15</cp:revision>
  <dc:subject/>
  <dc:title>PowerPoint Presentation</dc:title>
</cp:coreProperties>
</file>