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76D91CC-80FB-4D5C-BDFD-4F1C7052BDD0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sldNum" idx="1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B7D4CD0-A9A6-4AA3-B13C-3CF1CFFC9A7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" name=""/>
          <p:cNvGrpSpPr/>
          <p:nvPr/>
        </p:nvGrpSpPr>
        <p:grpSpPr>
          <a:xfrm>
            <a:off x="0" y="952560"/>
            <a:ext cx="9142560" cy="98280"/>
            <a:chOff x="0" y="952560"/>
            <a:chExt cx="9142560" cy="98280"/>
          </a:xfrm>
        </p:grpSpPr>
        <p:sp>
          <p:nvSpPr>
            <p:cNvPr id="2" name=""/>
            <p:cNvSpPr/>
            <p:nvPr/>
          </p:nvSpPr>
          <p:spPr>
            <a:xfrm>
              <a:off x="0" y="986040"/>
              <a:ext cx="9142560" cy="31680"/>
            </a:xfrm>
            <a:prstGeom prst="rect">
              <a:avLst/>
            </a:prstGeom>
            <a:solidFill>
              <a:srgbClr val="037c0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5120" bIns="-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" name=""/>
            <p:cNvSpPr/>
            <p:nvPr/>
          </p:nvSpPr>
          <p:spPr>
            <a:xfrm>
              <a:off x="0" y="1019160"/>
              <a:ext cx="9142560" cy="31680"/>
            </a:xfrm>
            <a:prstGeom prst="rect">
              <a:avLst/>
            </a:prstGeom>
            <a:solidFill>
              <a:srgbClr val="063de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5120" bIns="-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" name=""/>
            <p:cNvSpPr/>
            <p:nvPr/>
          </p:nvSpPr>
          <p:spPr>
            <a:xfrm>
              <a:off x="0" y="952560"/>
              <a:ext cx="9142560" cy="31680"/>
            </a:xfrm>
            <a:prstGeom prst="rect">
              <a:avLst/>
            </a:pr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15120" bIns="-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5" name="" descr=""/>
          <p:cNvPicPr/>
          <p:nvPr/>
        </p:nvPicPr>
        <p:blipFill>
          <a:blip r:embed="rId2"/>
          <a:stretch/>
        </p:blipFill>
        <p:spPr>
          <a:xfrm>
            <a:off x="8532720" y="6242040"/>
            <a:ext cx="609840" cy="609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 Confirm Process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5029200" y="4038480"/>
            <a:ext cx="762120" cy="7621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Sitara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5105520" y="2057400"/>
            <a:ext cx="761760" cy="7621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TAGG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809880" y="3886200"/>
            <a:ext cx="762120" cy="762120"/>
          </a:xfrm>
          <a:prstGeom prst="rect">
            <a:avLst/>
          </a:prstGeom>
          <a:solidFill>
            <a:srgbClr val="3399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Basis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Book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809880" y="3048120"/>
            <a:ext cx="762120" cy="761760"/>
          </a:xfrm>
          <a:prstGeom prst="rect">
            <a:avLst/>
          </a:prstGeom>
          <a:solidFill>
            <a:srgbClr val="3399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Book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809880" y="2209680"/>
            <a:ext cx="762120" cy="762120"/>
          </a:xfrm>
          <a:prstGeom prst="rect">
            <a:avLst/>
          </a:prstGeom>
          <a:solidFill>
            <a:srgbClr val="3399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Index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Book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295280" y="3200400"/>
            <a:ext cx="914400" cy="68580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Transaction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(tickets)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590920" y="3124080"/>
            <a:ext cx="761760" cy="762120"/>
          </a:xfrm>
          <a:prstGeom prst="rect">
            <a:avLst/>
          </a:prstGeom>
          <a:solidFill>
            <a:srgbClr val="800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248520" y="1219320"/>
            <a:ext cx="761760" cy="761760"/>
          </a:xfrm>
          <a:prstGeom prst="rect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0" y="3048120"/>
            <a:ext cx="838080" cy="1066680"/>
          </a:xfrm>
          <a:prstGeom prst="rect">
            <a:avLst/>
          </a:prstGeom>
          <a:solidFill>
            <a:srgbClr val="33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Originator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172200" y="5029200"/>
            <a:ext cx="762120" cy="762120"/>
          </a:xfrm>
          <a:prstGeom prst="rect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7010280" y="3048120"/>
            <a:ext cx="838440" cy="106668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 to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7924680" y="4876920"/>
            <a:ext cx="762120" cy="76176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7924680" y="1371600"/>
            <a:ext cx="762120" cy="76212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990720" y="3429000"/>
            <a:ext cx="3045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362320" y="3429000"/>
            <a:ext cx="22860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657600" y="1828800"/>
            <a:ext cx="0" cy="31240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657600" y="1828800"/>
            <a:ext cx="1143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657600" y="4952880"/>
            <a:ext cx="1143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800600" y="1828800"/>
            <a:ext cx="0" cy="31240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505320" y="3429000"/>
            <a:ext cx="3045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flipV="1">
            <a:off x="4800600" y="2895480"/>
            <a:ext cx="380880" cy="5335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800600" y="3429000"/>
            <a:ext cx="457200" cy="3808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6019920" y="236232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172200" y="2362320"/>
            <a:ext cx="0" cy="19047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flipH="1">
            <a:off x="5943240" y="4267080"/>
            <a:ext cx="2286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flipV="1">
            <a:off x="6172200" y="1981080"/>
            <a:ext cx="533520" cy="14479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172200" y="3429000"/>
            <a:ext cx="533520" cy="14479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flipV="1">
            <a:off x="6858000" y="4114440"/>
            <a:ext cx="304920" cy="7621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7086600" y="1905120"/>
            <a:ext cx="304920" cy="9903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7162920" y="1523880"/>
            <a:ext cx="7617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7086600" y="5334120"/>
            <a:ext cx="8380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733920" y="1371600"/>
            <a:ext cx="83808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Type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590920" y="3886200"/>
            <a:ext cx="838080" cy="78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Contact: Anne Bike x57735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181480" y="2895480"/>
            <a:ext cx="1067040" cy="100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group inputs tickets into appropriate book via Sitara and TAGG (term deals)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019920" y="5791320"/>
            <a:ext cx="1143000" cy="78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 Confirm Desk: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Ellen Wallumrod x54099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162920" y="4114800"/>
            <a:ext cx="838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&gt; 31 days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H="1" flipV="1">
            <a:off x="7162920" y="1828440"/>
            <a:ext cx="838080" cy="10666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8077320" y="3124080"/>
            <a:ext cx="1066680" cy="85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 goes back to the appropriate desk after originator has approved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7924680" y="5638680"/>
            <a:ext cx="914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Signatures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7924680" y="2133720"/>
            <a:ext cx="838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Signatures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flipH="1">
            <a:off x="7086600" y="3962520"/>
            <a:ext cx="914400" cy="11430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295280" y="4038480"/>
            <a:ext cx="1067040" cy="201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Originator or trader needs to create ticket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Initials received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Special Instructions must be on ticket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Legal is confirming, notify Risk              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 flipH="1">
            <a:off x="4648320" y="4876920"/>
            <a:ext cx="761760" cy="60948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666880" y="5486400"/>
            <a:ext cx="2590920" cy="63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SPECIAL HANDLING INSTRUCTIONS: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&gt; 31 days, please send to originator for review prior to going to customer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rot="4200000">
            <a:off x="6559560" y="242964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Review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rot="3000000">
            <a:off x="7055280" y="2392200"/>
            <a:ext cx="1676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Executable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6172200" y="3352680"/>
            <a:ext cx="76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Either/Or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rot="17400000">
            <a:off x="5914800" y="2390760"/>
            <a:ext cx="10666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 is created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rot="4200000">
            <a:off x="6064560" y="4296600"/>
            <a:ext cx="10666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 is created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Confirm Process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181480" y="3048120"/>
            <a:ext cx="762120" cy="76176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TAGG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809880" y="3429000"/>
            <a:ext cx="762120" cy="762120"/>
          </a:xfrm>
          <a:prstGeom prst="rect">
            <a:avLst/>
          </a:prstGeom>
          <a:solidFill>
            <a:srgbClr val="3399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Basis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Book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809880" y="2590920"/>
            <a:ext cx="762120" cy="761760"/>
          </a:xfrm>
          <a:prstGeom prst="rect">
            <a:avLst/>
          </a:prstGeom>
          <a:solidFill>
            <a:srgbClr val="3399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Book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295280" y="3200400"/>
            <a:ext cx="914400" cy="68580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Transaction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(tickets)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590920" y="3124080"/>
            <a:ext cx="761760" cy="762120"/>
          </a:xfrm>
          <a:prstGeom prst="rect">
            <a:avLst/>
          </a:prstGeom>
          <a:solidFill>
            <a:srgbClr val="800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Group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6248520" y="1219320"/>
            <a:ext cx="761760" cy="761760"/>
          </a:xfrm>
          <a:prstGeom prst="rect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0" y="3048120"/>
            <a:ext cx="838080" cy="1066680"/>
          </a:xfrm>
          <a:prstGeom prst="rect">
            <a:avLst/>
          </a:prstGeom>
          <a:solidFill>
            <a:srgbClr val="33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Originator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6172200" y="5029200"/>
            <a:ext cx="762120" cy="762120"/>
          </a:xfrm>
          <a:prstGeom prst="rect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7010280" y="3048120"/>
            <a:ext cx="838440" cy="1066680"/>
          </a:xfrm>
          <a:prstGeom prst="rect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 to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7924680" y="4876920"/>
            <a:ext cx="762120" cy="76176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7924680" y="1371600"/>
            <a:ext cx="762120" cy="76212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990720" y="3429000"/>
            <a:ext cx="3045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362320" y="3429000"/>
            <a:ext cx="22860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657600" y="2286000"/>
            <a:ext cx="0" cy="20574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657600" y="2286000"/>
            <a:ext cx="1143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657600" y="4343400"/>
            <a:ext cx="1143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4800600" y="2286000"/>
            <a:ext cx="0" cy="20574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505320" y="3429000"/>
            <a:ext cx="3045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 flipV="1">
            <a:off x="6172200" y="1981080"/>
            <a:ext cx="533520" cy="14479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6172200" y="3429000"/>
            <a:ext cx="533520" cy="14479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flipV="1">
            <a:off x="6858000" y="4114440"/>
            <a:ext cx="304920" cy="7621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7086600" y="1905120"/>
            <a:ext cx="304920" cy="9903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7162920" y="1523880"/>
            <a:ext cx="7617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7086600" y="5334120"/>
            <a:ext cx="8380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809880" y="1752480"/>
            <a:ext cx="83844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Type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590920" y="3886200"/>
            <a:ext cx="838080" cy="78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Contact: Anne Bike x57735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029200" y="3886200"/>
            <a:ext cx="106668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group inputs tickets into appropriate book via TAGG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6019920" y="5791320"/>
            <a:ext cx="1143000" cy="63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Confirm Desk: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Joe Hunter x33316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7162920" y="4114800"/>
            <a:ext cx="838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&gt; 31 days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flipH="1" flipV="1">
            <a:off x="7162920" y="1828440"/>
            <a:ext cx="838080" cy="10666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8077320" y="3124080"/>
            <a:ext cx="1066680" cy="85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 goes back to the appropriate desk after originator has approved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7924680" y="5638680"/>
            <a:ext cx="914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Signatures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7924680" y="2133720"/>
            <a:ext cx="838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Signatures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 flipH="1">
            <a:off x="7086600" y="3962520"/>
            <a:ext cx="914400" cy="11430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1295280" y="4038480"/>
            <a:ext cx="1067040" cy="201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Originator or trader needs to create ticket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Initials received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Special instructions must be on ticket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legal is confirming, notify risk              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flipH="1">
            <a:off x="4648320" y="4648320"/>
            <a:ext cx="761760" cy="60948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743200" y="5334120"/>
            <a:ext cx="2590920" cy="63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SPECIAL HANDLING INSTRUCTIONS: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&gt; 31 days, please send to originator for review prior to going to customer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 rot="17400000">
            <a:off x="6028560" y="2428920"/>
            <a:ext cx="8384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 is created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 rot="4200000">
            <a:off x="6102720" y="4105800"/>
            <a:ext cx="8380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Confirm is created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800600" y="3429000"/>
            <a:ext cx="3808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 rot="4200000">
            <a:off x="6743520" y="2324520"/>
            <a:ext cx="774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Review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 rot="3000000">
            <a:off x="7079760" y="2291040"/>
            <a:ext cx="1474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Executable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6172200" y="335268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Either/Or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2001-08-20T14:55:33Z</dcterms:created>
  <dc:creator>btychol</dc:creator>
  <dc:description/>
  <dc:language>en-US</dc:language>
  <cp:lastModifiedBy>mbronst2</cp:lastModifiedBy>
  <dcterms:modified xsi:type="dcterms:W3CDTF">2001-08-27T19:32:40Z</dcterms:modified>
  <cp:revision>23</cp:revision>
  <dc:subject/>
  <dc:title>PowerPoint Presentation</dc:title>
</cp:coreProperties>
</file>