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927C7B-517A-4395-A73E-0089DE8C8A4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1675FDB-5491-4033-9B13-3D4D56D4567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582480" y="304920"/>
          <a:ext cx="7979040" cy="6248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82480" y="304920"/>
                    <a:ext cx="7979040" cy="6248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"/>
          <p:cNvGraphicFramePr/>
          <p:nvPr/>
        </p:nvGraphicFramePr>
        <p:xfrm>
          <a:off x="219240" y="612720"/>
          <a:ext cx="8705520" cy="5632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9240" y="612720"/>
                    <a:ext cx="8705520" cy="5632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2000-09-27T15:50:30Z</dcterms:created>
  <dc:creator>colvera</dc:creator>
  <dc:description/>
  <dc:language>en-US</dc:language>
  <cp:lastModifiedBy>colvera</cp:lastModifiedBy>
  <cp:lastPrinted>2000-09-27T19:15:55Z</cp:lastPrinted>
  <dcterms:modified xsi:type="dcterms:W3CDTF">2000-09-27T19:28:30Z</dcterms:modified>
  <cp:revision>27</cp:revision>
  <dc:subject/>
  <dc:title>No Slide Title</dc:title>
</cp:coreProperties>
</file>