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pptx" ContentType="application/vnd.openxmlformats-officedocument.presentationml.presentation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5C4615-9B71-4B18-B17D-A5F1A50E531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E012C43-D5EF-40F6-B7AB-F64F10120EF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457200" y="0"/>
          <a:ext cx="7924680" cy="62784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0"/>
                    <a:ext cx="7924680" cy="6278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2000-11-30T12:55:44Z</dcterms:created>
  <dc:creator>catherine_thompson</dc:creator>
  <dc:description/>
  <dc:language>en-US</dc:language>
  <cp:lastModifiedBy>kelly_kimberly</cp:lastModifiedBy>
  <dcterms:modified xsi:type="dcterms:W3CDTF">2000-12-07T13:11:28Z</dcterms:modified>
  <cp:revision>2</cp:revision>
  <dc:subject/>
  <dc:title>No Slide Title</dc:title>
</cp:coreProperties>
</file>