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1887200" cy="8137525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417320" y="1166040"/>
            <a:ext cx="9052200" cy="105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1417320" y="2390400"/>
            <a:ext cx="9052200" cy="365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11887200" cy="813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 txBox="1"/>
          <p:nvPr/>
        </p:nvSpPr>
        <p:spPr>
          <a:xfrm>
            <a:off x="890640" y="723960"/>
            <a:ext cx="10105920" cy="135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NORTHERN NATURAL GAS COMPANY 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BUSINESS DEVELOPENT &amp; MARKETING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FUNCTIONAL ORGANIZATION CHART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(2/03/00)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" descr=""/>
          <p:cNvPicPr/>
          <p:nvPr/>
        </p:nvPicPr>
        <p:blipFill>
          <a:blip r:embed="rId1"/>
          <a:stretch/>
        </p:blipFill>
        <p:spPr>
          <a:xfrm>
            <a:off x="1227240" y="2158920"/>
            <a:ext cx="9367920" cy="316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Enron</dc:creator>
  <dc:description/>
  <dc:language>en-US</dc:language>
  <cp:lastModifiedBy>Enron</cp:lastModifiedBy>
  <cp:revision>0</cp:revision>
  <dc:subject/>
  <dc:title>NORTHERN NATURAL GAS COMPANY  BUSINESS DEVELOPMENT &amp; MARKETING  FUNCTIONAL ORGANIZATION CHART </dc:title>
</cp:coreProperties>
</file>