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2321665-0872-405B-86DA-AD9983C04BD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73F4D3C-E947-40F5-91B8-6BB973E3B1F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435480" y="1149480"/>
            <a:ext cx="2349360" cy="90144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E. Joseph Hillings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 Manager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Vice President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206880" y="2292480"/>
            <a:ext cx="2730240" cy="97776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Cynthia Sandherr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Vice President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Federal Legislative Affairs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44560" y="3282840"/>
            <a:ext cx="2120760" cy="52092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 Keeler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950080" y="3359160"/>
            <a:ext cx="1815840" cy="52056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Chris Long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Director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483240" y="1606680"/>
            <a:ext cx="2051280" cy="67932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Lora Sullivan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Executive Assistant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44560" y="1606680"/>
            <a:ext cx="1892160" cy="67284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Carolyn Cooney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Office Manager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3359160" y="4121280"/>
            <a:ext cx="2432160" cy="67932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Allison Navin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Legislative Coordinator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282840" y="5029200"/>
            <a:ext cx="2584440" cy="68580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Amy Fabian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Administrative Assistant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15960" y="5492880"/>
            <a:ext cx="2279520" cy="831600"/>
          </a:xfrm>
          <a:prstGeom prst="rect">
            <a:avLst/>
          </a:prstGeom>
          <a:solidFill>
            <a:srgbClr val="00cc99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Mericha Morrissette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80880" y="1828800"/>
            <a:ext cx="0" cy="38098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80880" y="5638680"/>
            <a:ext cx="2286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828800" y="3809880"/>
            <a:ext cx="0" cy="1371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086600" y="3962520"/>
            <a:ext cx="0" cy="12189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378080" y="158760"/>
            <a:ext cx="6165720" cy="907920"/>
          </a:xfrm>
          <a:prstGeom prst="rect">
            <a:avLst/>
          </a:prstGeom>
          <a:solidFill>
            <a:srgbClr val="3333c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Federal Government Affairs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Washington, DC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H="1">
            <a:off x="1828440" y="1295280"/>
            <a:ext cx="16002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828800" y="1295280"/>
            <a:ext cx="0" cy="304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791320" y="1295280"/>
            <a:ext cx="13716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162920" y="1295280"/>
            <a:ext cx="0" cy="304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80880" y="1828800"/>
            <a:ext cx="4572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828800" y="5181480"/>
            <a:ext cx="13716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H="1">
            <a:off x="5791320" y="5181480"/>
            <a:ext cx="1295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791320" y="1752480"/>
            <a:ext cx="3045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095880" y="1981080"/>
            <a:ext cx="0" cy="228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095880" y="2743200"/>
            <a:ext cx="0" cy="304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095880" y="3200400"/>
            <a:ext cx="0" cy="152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095880" y="2362320"/>
            <a:ext cx="0" cy="228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095880" y="1752480"/>
            <a:ext cx="0" cy="763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572000" y="2057400"/>
            <a:ext cx="0" cy="228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572000" y="3276720"/>
            <a:ext cx="0" cy="8380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828800" y="2514600"/>
            <a:ext cx="13716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943600" y="2514600"/>
            <a:ext cx="1143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086600" y="2514600"/>
            <a:ext cx="0" cy="8380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828800" y="2514600"/>
            <a:ext cx="0" cy="7621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951680" y="5653080"/>
            <a:ext cx="642960" cy="646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1999-11-29T17:15:44Z</dcterms:created>
  <dc:creator>ccooney</dc:creator>
  <dc:description/>
  <dc:language>en-US</dc:language>
  <cp:lastModifiedBy>ccooney</cp:lastModifiedBy>
  <cp:lastPrinted>1999-12-03T17:48:18Z</cp:lastPrinted>
  <dcterms:modified xsi:type="dcterms:W3CDTF">1999-12-03T18:26:47Z</dcterms:modified>
  <cp:revision>4</cp:revision>
  <dc:subject/>
  <dc:title>No Slide Title</dc:title>
</cp:coreProperties>
</file>