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EEF6A9-5A29-4F78-BC86-D6E348C3F0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181D20-525C-45D1-A2FF-432B5CCE31F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895480" y="5105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267080" y="5105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5105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486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510552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67652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4812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56272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267080" y="1981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3432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22960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590920" y="321300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60020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97180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56272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85800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26708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600200" y="2971800"/>
            <a:ext cx="5257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67652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59092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0532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1972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2448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23888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15328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1008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952880" y="16765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86200" y="225108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86200" y="2251080"/>
            <a:ext cx="838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&amp; HR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90920" y="2251080"/>
            <a:ext cx="9144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514600" y="2254320"/>
            <a:ext cx="10666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Assessment and Control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95280" y="2251080"/>
            <a:ext cx="8384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19320" y="2251080"/>
            <a:ext cx="990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772400" y="225108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772400" y="2251080"/>
            <a:ext cx="838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477120" y="225108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477120" y="2251080"/>
            <a:ext cx="838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Staff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181480" y="2251080"/>
            <a:ext cx="8384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181480" y="2251080"/>
            <a:ext cx="8384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297320" y="1397160"/>
            <a:ext cx="134136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572000" y="1397160"/>
            <a:ext cx="838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943600" y="4280040"/>
            <a:ext cx="83808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100920" y="4280040"/>
            <a:ext cx="523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Africa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029200" y="4280040"/>
            <a:ext cx="83808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29200" y="4280040"/>
            <a:ext cx="762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Caribbean Middle East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038480" y="4280040"/>
            <a:ext cx="83844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195800" y="4280040"/>
            <a:ext cx="52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772400" y="4280040"/>
            <a:ext cx="83808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620120" y="428004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858000" y="4280040"/>
            <a:ext cx="83808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015320" y="4280040"/>
            <a:ext cx="52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124080" y="4280040"/>
            <a:ext cx="83844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124080" y="4280040"/>
            <a:ext cx="762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America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209680" y="4280040"/>
            <a:ext cx="83844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367000" y="4280040"/>
            <a:ext cx="52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95280" y="4280040"/>
            <a:ext cx="83844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95280" y="4280040"/>
            <a:ext cx="838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886200" y="321300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886200" y="3213000"/>
            <a:ext cx="762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590920" y="321300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295280" y="3213000"/>
            <a:ext cx="8384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295280" y="3213000"/>
            <a:ext cx="8384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477120" y="321300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324480" y="3213000"/>
            <a:ext cx="114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(Sys., E-Comm.)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181480" y="3213000"/>
            <a:ext cx="8384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105520" y="3213000"/>
            <a:ext cx="99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&amp; Construction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105520" y="537840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262480" y="5378400"/>
            <a:ext cx="52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09880" y="5378400"/>
            <a:ext cx="8384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967200" y="5378400"/>
            <a:ext cx="52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514600" y="537840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671920" y="5378400"/>
            <a:ext cx="52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00800" y="5378400"/>
            <a:ext cx="838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400800" y="5378400"/>
            <a:ext cx="83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6320" y="4114800"/>
            <a:ext cx="11430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Wholesale, Retail &amp; Communications Business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6320" y="2254320"/>
            <a:ext cx="99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6320" y="3200400"/>
            <a:ext cx="892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Functions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6320" y="5334120"/>
            <a:ext cx="11890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Businesses not directly affected 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reorganization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14600" y="259092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09880" y="259092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Causey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105520" y="2590920"/>
            <a:ext cx="99036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Koenig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400800" y="259092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696080" y="259092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219320" y="4646520"/>
            <a:ext cx="990360" cy="2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Baxter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Hannon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133720" y="4646520"/>
            <a:ext cx="990360" cy="2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Frevert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Sherriff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867280" y="464652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McDonald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781680" y="4646520"/>
            <a:ext cx="990720" cy="2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696080" y="4646520"/>
            <a:ext cx="990720" cy="2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Hirko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124080" y="4648320"/>
            <a:ext cx="990720" cy="2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Bannantine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Christodoulou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962520" y="4648320"/>
            <a:ext cx="99036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Bhatnagar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952880" y="464832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Haug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219320" y="3581280"/>
            <a:ext cx="99036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Whalley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514600" y="3581280"/>
            <a:ext cx="990720" cy="2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Fastow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McMahon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809880" y="358128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Huneke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105520" y="3581280"/>
            <a:ext cx="99036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Izzo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400800" y="358128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McConnell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52880" y="29718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676520" y="3962520"/>
            <a:ext cx="6476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590920" y="3213000"/>
            <a:ext cx="83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676520" y="1981080"/>
            <a:ext cx="6553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219320" y="2590920"/>
            <a:ext cx="99036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Derrick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438280" y="574200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Papa*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733920" y="5742000"/>
            <a:ext cx="99036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Horton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029200" y="5742000"/>
            <a:ext cx="990720" cy="2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Harrison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Fowler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24480" y="5742000"/>
            <a:ext cx="990720" cy="15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638680" y="1371600"/>
            <a:ext cx="609840" cy="40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Skilling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Sutton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04920" y="533520"/>
            <a:ext cx="6781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ORGANIZATION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EXECUTIVE COMMITTEE MEMBERS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09480" y="6262560"/>
            <a:ext cx="2210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*Ad hoc member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1999-06-29T20:17:20Z</dcterms:created>
  <dc:creator>kbrown3</dc:creator>
  <dc:description/>
  <dc:language>en-US</dc:language>
  <cp:lastModifiedBy>Bill Peterson</cp:lastModifiedBy>
  <cp:lastPrinted>1999-07-01T13:28:17Z</cp:lastPrinted>
  <dcterms:modified xsi:type="dcterms:W3CDTF">1999-07-01T14:35:55Z</dcterms:modified>
  <cp:revision>27</cp:revision>
  <dc:subject/>
  <dc:title>No Slide Title</dc:title>
</cp:coreProperties>
</file>