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35C9B6-0FBA-4294-B491-694ACF05393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87E7CE-28BB-470D-B5BB-90E918DD21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Power 1,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09480" y="2327400"/>
          <a:ext cx="7772400" cy="340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327400"/>
                    <a:ext cx="7772400" cy="340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2000-09-22T11:26:48Z</dcterms:created>
  <dc:creator>Suzanne Rakestrew</dc:creator>
  <dc:description/>
  <dc:language>en-US</dc:language>
  <cp:lastModifiedBy>tracie</cp:lastModifiedBy>
  <dcterms:modified xsi:type="dcterms:W3CDTF">2000-09-22T11:56:24Z</dcterms:modified>
  <cp:revision>2</cp:revision>
  <dc:subject/>
  <dc:title>Caledonia Power 1, LLC</dc:title>
</cp:coreProperties>
</file>