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413B0A-CFB9-486A-B1AE-6ED6BFE3B78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412B8D-4460-4258-882B-C01999B0593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0" y="152280"/>
          <a:ext cx="8839080" cy="525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52280"/>
                    <a:ext cx="883908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228600" y="6172200"/>
            <a:ext cx="685800" cy="152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8600" y="5943600"/>
            <a:ext cx="685800" cy="15228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90720" y="5867280"/>
            <a:ext cx="747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Kitchen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91080" y="6093000"/>
            <a:ext cx="77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Lavorato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9480" y="4376880"/>
            <a:ext cx="1504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VAR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Flash to 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Balance Sheet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Expenses/Costs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Interest Rates/Drift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2001-02-28T22:06:01Z</dcterms:created>
  <dc:creator>Louise Kitchen</dc:creator>
  <dc:description/>
  <dc:language>en-US</dc:language>
  <cp:lastModifiedBy>Tammie Schoppe</cp:lastModifiedBy>
  <dcterms:modified xsi:type="dcterms:W3CDTF">2001-03-01T14:46:40Z</dcterms:modified>
  <cp:revision>6</cp:revision>
  <dc:subject/>
  <dc:title>PowerPoint Presentation</dc:title>
</cp:coreProperties>
</file>