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642100" cy="99028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B031D2-3BE0-40DD-9928-BE88AD50E9F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AAAE80-79AE-416E-A9C9-E781091DAC0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47176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(Frankfurt)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37160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 Davies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Region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91320" y="1447920"/>
            <a:ext cx="1447560" cy="6886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81080" y="1447920"/>
            <a:ext cx="1262160" cy="6886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962520" y="380880"/>
            <a:ext cx="1218960" cy="73836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7012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Haizmann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7288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Wagner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(Germany)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6916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Nailia Dindarova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Co-Ordinator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(Brussels)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6900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Teun van Biert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(Netherlands)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3733920"/>
            <a:ext cx="990720" cy="6984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Bruno Gaillard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France, Belgium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969320" y="37339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(Brussels)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" name=""/>
          <p:cNvCxnSpPr>
            <a:stCxn id="9" idx="2"/>
            <a:endCxn id="7" idx="0"/>
          </p:cNvCxnSpPr>
          <p:nvPr/>
        </p:nvCxnSpPr>
        <p:spPr>
          <a:xfrm flipH="1" rot="16200000">
            <a:off x="5069520" y="381240"/>
            <a:ext cx="329040" cy="1804320"/>
          </a:xfrm>
          <a:prstGeom prst="bentConnector5">
            <a:avLst>
              <a:gd name="adj1" fmla="val 70427"/>
              <a:gd name="adj2" fmla="val 63999"/>
              <a:gd name="adj3" fmla="val 29463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7" name=""/>
          <p:cNvCxnSpPr>
            <a:stCxn id="9" idx="2"/>
            <a:endCxn id="8" idx="0"/>
          </p:cNvCxnSpPr>
          <p:nvPr/>
        </p:nvCxnSpPr>
        <p:spPr>
          <a:xfrm rot="5400000">
            <a:off x="3164040" y="280440"/>
            <a:ext cx="329040" cy="2006640"/>
          </a:xfrm>
          <a:prstGeom prst="bentConnector5">
            <a:avLst>
              <a:gd name="adj1" fmla="val 70427"/>
              <a:gd name="adj2" fmla="val 36317"/>
              <a:gd name="adj3" fmla="val 29463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8" name=""/>
          <p:cNvCxnSpPr>
            <a:stCxn id="8" idx="2"/>
            <a:endCxn id="11" idx="0"/>
          </p:cNvCxnSpPr>
          <p:nvPr/>
        </p:nvCxnSpPr>
        <p:spPr>
          <a:xfrm rot="5400000">
            <a:off x="652680" y="2061360"/>
            <a:ext cx="1597680" cy="1748160"/>
          </a:xfrm>
          <a:prstGeom prst="bentConnector3">
            <a:avLst>
              <a:gd name="adj1" fmla="val 49988"/>
            </a:avLst>
          </a:prstGeom>
          <a:ln w="9360">
            <a:solidFill>
              <a:srgbClr val="000000"/>
            </a:solidFill>
            <a:prstDash val="lgDashDot"/>
            <a:miter/>
          </a:ln>
        </p:spPr>
      </p:cxnSp>
      <p:cxnSp>
        <p:nvCxnSpPr>
          <p:cNvPr id="19" name=""/>
          <p:cNvCxnSpPr>
            <a:stCxn id="8" idx="2"/>
            <a:endCxn id="6" idx="0"/>
          </p:cNvCxnSpPr>
          <p:nvPr/>
        </p:nvCxnSpPr>
        <p:spPr>
          <a:xfrm rot="5400000">
            <a:off x="1202040" y="2610720"/>
            <a:ext cx="1597680" cy="649440"/>
          </a:xfrm>
          <a:prstGeom prst="bentConnector3">
            <a:avLst>
              <a:gd name="adj1" fmla="val 4998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" name=""/>
          <p:cNvCxnSpPr>
            <a:stCxn id="8" idx="2"/>
            <a:endCxn id="5" idx="0"/>
          </p:cNvCxnSpPr>
          <p:nvPr/>
        </p:nvCxnSpPr>
        <p:spPr>
          <a:xfrm flipH="1" rot="16200000">
            <a:off x="1752480" y="2709360"/>
            <a:ext cx="1597680" cy="451440"/>
          </a:xfrm>
          <a:prstGeom prst="bentConnector3">
            <a:avLst>
              <a:gd name="adj1" fmla="val 4998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1" name=""/>
          <p:cNvCxnSpPr>
            <a:stCxn id="7" idx="2"/>
            <a:endCxn id="14" idx="0"/>
          </p:cNvCxnSpPr>
          <p:nvPr/>
        </p:nvCxnSpPr>
        <p:spPr>
          <a:xfrm rot="5400000">
            <a:off x="4805640" y="2404080"/>
            <a:ext cx="1597680" cy="1062720"/>
          </a:xfrm>
          <a:prstGeom prst="bentConnector3">
            <a:avLst>
              <a:gd name="adj1" fmla="val 50011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" name=""/>
          <p:cNvCxnSpPr>
            <a:stCxn id="7" idx="2"/>
            <a:endCxn id="13" idx="0"/>
          </p:cNvCxnSpPr>
          <p:nvPr/>
        </p:nvCxnSpPr>
        <p:spPr>
          <a:xfrm rot="5400000">
            <a:off x="5306040" y="2904120"/>
            <a:ext cx="1597680" cy="62280"/>
          </a:xfrm>
          <a:prstGeom prst="bentConnector3">
            <a:avLst>
              <a:gd name="adj1" fmla="val 50011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3" name=""/>
          <p:cNvCxnSpPr>
            <a:stCxn id="7" idx="2"/>
            <a:endCxn id="12" idx="0"/>
          </p:cNvCxnSpPr>
          <p:nvPr/>
        </p:nvCxnSpPr>
        <p:spPr>
          <a:xfrm flipH="1" rot="16200000">
            <a:off x="5856480" y="2415960"/>
            <a:ext cx="1597680" cy="1038600"/>
          </a:xfrm>
          <a:prstGeom prst="bentConnector3">
            <a:avLst>
              <a:gd name="adj1" fmla="val 50011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4" name=""/>
          <p:cNvCxnSpPr>
            <a:stCxn id="7" idx="2"/>
            <a:endCxn id="15" idx="0"/>
          </p:cNvCxnSpPr>
          <p:nvPr/>
        </p:nvCxnSpPr>
        <p:spPr>
          <a:xfrm flipH="1" rot="16200000">
            <a:off x="6406560" y="1865880"/>
            <a:ext cx="1597680" cy="2138760"/>
          </a:xfrm>
          <a:prstGeom prst="bentConnector3">
            <a:avLst>
              <a:gd name="adj1" fmla="val 50011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5" name=""/>
          <p:cNvSpPr/>
          <p:nvPr/>
        </p:nvSpPr>
        <p:spPr>
          <a:xfrm>
            <a:off x="1447920" y="2209680"/>
            <a:ext cx="914400" cy="60984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0" y="2209680"/>
            <a:ext cx="914400" cy="60984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7" name=""/>
          <p:cNvCxnSpPr>
            <a:stCxn id="8" idx="3"/>
            <a:endCxn id="10" idx="0"/>
          </p:cNvCxnSpPr>
          <p:nvPr/>
        </p:nvCxnSpPr>
        <p:spPr>
          <a:xfrm>
            <a:off x="3243240" y="1792440"/>
            <a:ext cx="632160" cy="1941840"/>
          </a:xfrm>
          <a:prstGeom prst="bentConnector2">
            <a:avLst/>
          </a:prstGeom>
          <a:ln w="9360">
            <a:solidFill>
              <a:srgbClr val="000000"/>
            </a:solidFill>
            <a:prstDash val="lgDashDot"/>
            <a:miter/>
          </a:ln>
        </p:spPr>
      </p:cxnSp>
      <p:sp>
        <p:nvSpPr>
          <p:cNvPr id="28" name=""/>
          <p:cNvSpPr/>
          <p:nvPr/>
        </p:nvSpPr>
        <p:spPr>
          <a:xfrm>
            <a:off x="2362320" y="2438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6232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38280" y="46483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Viviana Florio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(Frankfurt)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24280" y="464832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Antoine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Duchauvalle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0.5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81280" y="4648320"/>
            <a:ext cx="1076400" cy="717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Xi Xi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Regulatory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95480" y="4343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38480" y="4343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" name=""/>
          <p:cNvCxnSpPr>
            <a:stCxn id="7" idx="1"/>
          </p:cNvCxnSpPr>
          <p:nvPr/>
        </p:nvCxnSpPr>
        <p:spPr>
          <a:xfrm rot="10800000">
            <a:off x="3809160" y="1791720"/>
            <a:ext cx="1982160" cy="1080"/>
          </a:xfrm>
          <a:prstGeom prst="bentConnector3">
            <a:avLst>
              <a:gd name="adj1" fmla="val 55858"/>
            </a:avLst>
          </a:prstGeom>
          <a:ln w="9360">
            <a:solidFill>
              <a:srgbClr val="000000"/>
            </a:solidFill>
            <a:prstDash val="lgDashDot"/>
            <a:miter/>
          </a:ln>
        </p:spPr>
      </p:cxnSp>
      <p:sp>
        <p:nvSpPr>
          <p:cNvPr id="36" name=""/>
          <p:cNvSpPr/>
          <p:nvPr/>
        </p:nvSpPr>
        <p:spPr>
          <a:xfrm>
            <a:off x="5181480" y="4419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552720" y="2438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946680" y="490680"/>
            <a:ext cx="123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Shaw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Shapiro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81080" y="1430280"/>
            <a:ext cx="13176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Hennemeyer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Germany, 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638680" y="1447920"/>
            <a:ext cx="1752840" cy="99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Styles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Delegation to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 (Brussels), Beneflux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941880" y="2192400"/>
            <a:ext cx="749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(Brussels)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398960" y="2192400"/>
            <a:ext cx="102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Amber Keenan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5410080"/>
            <a:ext cx="5029200" cy="158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 following functional areas have been incorporated in the above: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Gas: transport and trading; Doug 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Continental power transmission/cross-border issues; P Hennemeyer &amp; Peter Styles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 markets: Paul Dawson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Metals, E-Commerce, and Environment – not assigned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4038480" y="380880"/>
            <a:ext cx="1136880" cy="75744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Lewis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Shapiro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209680" y="1447920"/>
            <a:ext cx="1158840" cy="771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Dawson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UK, 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&amp; 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38680" y="1447920"/>
            <a:ext cx="1219320" cy="76176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Doug 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&amp; Eastern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&amp; Cont.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2133720"/>
            <a:ext cx="824040" cy="5490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Kerryann Irwin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934320" y="2209680"/>
            <a:ext cx="823680" cy="54936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Merle Glen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95280" y="34290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247840" y="3429000"/>
            <a:ext cx="102888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Nick Elms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352680" y="34290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Alfredo Huertas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Spain, Italy,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34290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Brendan Devlin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Cont.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43434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Antoine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Duvauchelle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0.5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77120" y="4343400"/>
            <a:ext cx="1158840" cy="6444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Justyna Ozegalska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(Warsaw)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209680" y="43434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Mustafa Hussain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76720" y="43434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Gonzalez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53080" y="34290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C&amp; 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8" name=""/>
          <p:cNvCxnSpPr>
            <a:stCxn id="44" idx="2"/>
            <a:endCxn id="46" idx="0"/>
          </p:cNvCxnSpPr>
          <p:nvPr/>
        </p:nvCxnSpPr>
        <p:spPr>
          <a:xfrm flipH="1" rot="16200000">
            <a:off x="5272920" y="471960"/>
            <a:ext cx="310320" cy="1642320"/>
          </a:xfrm>
          <a:prstGeom prst="bentConnector3">
            <a:avLst>
              <a:gd name="adj1" fmla="val 49709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59" name=""/>
          <p:cNvCxnSpPr>
            <a:stCxn id="44" idx="2"/>
            <a:endCxn id="45" idx="0"/>
          </p:cNvCxnSpPr>
          <p:nvPr/>
        </p:nvCxnSpPr>
        <p:spPr>
          <a:xfrm rot="5400000">
            <a:off x="3542400" y="384120"/>
            <a:ext cx="310320" cy="1818360"/>
          </a:xfrm>
          <a:prstGeom prst="bentConnector3">
            <a:avLst>
              <a:gd name="adj1" fmla="val 49709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0" name=""/>
          <p:cNvCxnSpPr>
            <a:stCxn id="45" idx="2"/>
            <a:endCxn id="49" idx="0"/>
          </p:cNvCxnSpPr>
          <p:nvPr/>
        </p:nvCxnSpPr>
        <p:spPr>
          <a:xfrm rot="5400000">
            <a:off x="1665360" y="2305800"/>
            <a:ext cx="1210320" cy="1037520"/>
          </a:xfrm>
          <a:prstGeom prst="bentConnector3">
            <a:avLst>
              <a:gd name="adj1" fmla="val 49985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1" name=""/>
          <p:cNvCxnSpPr>
            <a:stCxn id="45" idx="2"/>
            <a:endCxn id="51" idx="0"/>
          </p:cNvCxnSpPr>
          <p:nvPr/>
        </p:nvCxnSpPr>
        <p:spPr>
          <a:xfrm flipH="1" rot="16200000">
            <a:off x="2693880" y="2313720"/>
            <a:ext cx="1210320" cy="1021320"/>
          </a:xfrm>
          <a:prstGeom prst="bentConnector3">
            <a:avLst>
              <a:gd name="adj1" fmla="val 49985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2" name=""/>
          <p:cNvCxnSpPr>
            <a:stCxn id="46" idx="2"/>
            <a:endCxn id="52" idx="0"/>
          </p:cNvCxnSpPr>
          <p:nvPr/>
        </p:nvCxnSpPr>
        <p:spPr>
          <a:xfrm rot="5400000">
            <a:off x="5218920" y="2399760"/>
            <a:ext cx="1220040" cy="8391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3" name=""/>
          <p:cNvCxnSpPr>
            <a:stCxn id="46" idx="2"/>
            <a:endCxn id="57" idx="0"/>
          </p:cNvCxnSpPr>
          <p:nvPr/>
        </p:nvCxnSpPr>
        <p:spPr>
          <a:xfrm flipH="1" rot="16200000">
            <a:off x="6019560" y="2437920"/>
            <a:ext cx="1220040" cy="7624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64" name=""/>
          <p:cNvSpPr/>
          <p:nvPr/>
        </p:nvSpPr>
        <p:spPr>
          <a:xfrm flipH="1">
            <a:off x="6248160" y="25146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1008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01028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0988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74320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19320" y="4343400"/>
            <a:ext cx="914400" cy="6094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Alicia Nathoo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905120" y="24382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819520" y="28195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752480" y="4038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2001-04-18T05:43:59Z</dcterms:created>
  <dc:creator>mglen</dc:creator>
  <dc:description/>
  <dc:language>en-US</dc:language>
  <cp:lastModifiedBy>dwood</cp:lastModifiedBy>
  <dcterms:modified xsi:type="dcterms:W3CDTF">2001-04-27T14:35:13Z</dcterms:modified>
  <cp:revision>14</cp:revision>
  <dc:subject/>
  <dc:title>PowerPoint Presentation</dc:title>
</cp:coreProperties>
</file>