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DFAF7F-0F04-47C2-B0B0-FE51DC5A8FE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C7A3DF8-3AD1-45E6-83A1-2F57D375B3A2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"/>
          <p:cNvGraphicFramePr/>
          <p:nvPr/>
        </p:nvGraphicFramePr>
        <p:xfrm>
          <a:off x="853920" y="1023840"/>
          <a:ext cx="7423200" cy="4657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3920" y="1023840"/>
                    <a:ext cx="7423200" cy="4657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2001-02-19T12:10:02Z</dcterms:created>
  <dc:creator>ENRON</dc:creator>
  <dc:description/>
  <dc:language>en-US</dc:language>
  <cp:lastModifiedBy>ENRON</cp:lastModifiedBy>
  <cp:lastPrinted>2001-02-20T11:13:18Z</cp:lastPrinted>
  <dcterms:modified xsi:type="dcterms:W3CDTF">2001-02-20T11:18:52Z</dcterms:modified>
  <cp:revision>8</cp:revision>
  <dc:subject/>
  <dc:title>No Slide Title</dc:title>
</cp:coreProperties>
</file>