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3276000" y="457200"/>
            <a:ext cx="32637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414360" y="1395360"/>
          <a:ext cx="8237520" cy="4443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4360" y="1395360"/>
                    <a:ext cx="8237520" cy="444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200400" y="380880"/>
            <a:ext cx="23569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2523960" y="1517760"/>
          <a:ext cx="4096080" cy="290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23960" y="1517760"/>
                    <a:ext cx="4096080" cy="290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990720" y="5105520"/>
            <a:ext cx="746748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risk reporting for merchant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 VAR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276000" y="457200"/>
            <a:ext cx="32637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1704960" y="1087560"/>
          <a:ext cx="4691160" cy="2682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04960" y="1087560"/>
                    <a:ext cx="4691160" cy="268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2286000" y="3924360"/>
            <a:ext cx="3886200" cy="296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position report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benchmarks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violation memorandums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report viewer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Liason with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 IR/FX VAR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276000" y="457200"/>
            <a:ext cx="32637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2752560" y="1066680"/>
          <a:ext cx="2938680" cy="274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52560" y="1066680"/>
                    <a:ext cx="2938680" cy="27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2209680" y="4267080"/>
            <a:ext cx="5029200" cy="267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 &amp; establishing processes and controls around RisktRAC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Lombard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Liason with risk reporting group re RisktRAC (resolution of daily risk reporting issues)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276000" y="457200"/>
            <a:ext cx="32637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523880" y="1797120"/>
          <a:ext cx="6400800" cy="274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797120"/>
                    <a:ext cx="6400800" cy="274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762120" y="4749840"/>
            <a:ext cx="8153280" cy="20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exception 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Following up on exceptions - ensuring processes and controls are improved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Doorstep administration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Tracking of trading offices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validation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276000" y="457200"/>
            <a:ext cx="32637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690560" y="1081080"/>
          <a:ext cx="4938840" cy="2916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90560" y="1081080"/>
                    <a:ext cx="4938840" cy="291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2286000" y="4572000"/>
            <a:ext cx="5029200" cy="156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ATHENA (support, training, installation, documentation of system)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projects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2000-09-08T00:21:05Z</dcterms:created>
  <dc:creator>Alfred Sandoval</dc:creator>
  <dc:description/>
  <dc:language>en-US</dc:language>
  <cp:lastModifiedBy>swilson5</cp:lastModifiedBy>
  <cp:lastPrinted>2001-01-31T11:56:37Z</cp:lastPrinted>
  <dcterms:modified xsi:type="dcterms:W3CDTF">2001-01-31T13:44:22Z</dcterms:modified>
  <cp:revision>21</cp:revision>
  <dc:subject/>
  <dc:title>No Slide Title</dc:title>
</cp:coreProperties>
</file>