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78CF84-40AB-41A2-8ABD-021593298CE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3A45EAD-1101-4B03-ABA5-3218389FB14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430280" y="2747880"/>
          <a:ext cx="6373800" cy="2131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30280" y="2747880"/>
                    <a:ext cx="6373800" cy="213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677880" y="5560920"/>
            <a:ext cx="567180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If location is not indicated, it is assumed to be Houston.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Shadow boxes: hiring process initiated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2355840" y="3289320"/>
          <a:ext cx="4365720" cy="1436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55840" y="3289320"/>
                    <a:ext cx="4365720" cy="1436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1066680" y="2209680"/>
          <a:ext cx="6934320" cy="1752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209680"/>
                    <a:ext cx="6934320" cy="175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1203480" y="563724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447920" y="3413160"/>
          <a:ext cx="6014880" cy="131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3413160"/>
                    <a:ext cx="6014880" cy="131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1879560" y="3236760"/>
          <a:ext cx="5461200" cy="992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79560" y="3236760"/>
                    <a:ext cx="5461200" cy="99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763560" y="2709720"/>
          <a:ext cx="7167600" cy="2652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3560" y="2709720"/>
                    <a:ext cx="7167600" cy="265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2071800" y="3090960"/>
          <a:ext cx="5392800" cy="1647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71800" y="3090960"/>
                    <a:ext cx="5392800" cy="164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ECT</dc:creator>
  <dc:description/>
  <dc:language>en-US</dc:language>
  <cp:lastModifiedBy>stinson gibner</cp:lastModifiedBy>
  <cp:lastPrinted>2000-04-21T12:54:13Z</cp:lastPrinted>
  <dcterms:modified xsi:type="dcterms:W3CDTF">2000-04-21T13:05:23Z</dcterms:modified>
  <cp:revision>52</cp:revision>
  <dc:subject/>
  <dc:title>ENRON RESEARCH GROUP</dc:title>
</cp:coreProperties>
</file>