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FB9B56-82F1-47E0-8870-F2A336CB795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A19B84-E273-4C9E-A5F0-A99158F63F4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193760" y="2743200"/>
          <a:ext cx="6846840" cy="2143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93760" y="2743200"/>
                    <a:ext cx="6846840" cy="214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677880" y="5560920"/>
            <a:ext cx="567180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If location is not indicated, it is assumed to be Houston.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Shadow boxes: hiring process initiated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1506600" y="3143160"/>
          <a:ext cx="6068880" cy="1730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06600" y="3143160"/>
                    <a:ext cx="6068880" cy="173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1600200" y="1905120"/>
          <a:ext cx="6858000" cy="320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905120"/>
                    <a:ext cx="685800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1203480" y="563724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762120" y="1981080"/>
          <a:ext cx="7391160" cy="4191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981080"/>
                    <a:ext cx="7391160" cy="419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1295280" y="1828800"/>
          <a:ext cx="6629400" cy="380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1828800"/>
                    <a:ext cx="662940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762120" y="2209680"/>
          <a:ext cx="7170480" cy="3657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209680"/>
                    <a:ext cx="7170480" cy="365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2071800" y="2801880"/>
          <a:ext cx="5392800" cy="2225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71800" y="2801880"/>
                    <a:ext cx="5392800" cy="222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ECT</dc:creator>
  <dc:description/>
  <dc:language>en-US</dc:language>
  <cp:lastModifiedBy>vkamins</cp:lastModifiedBy>
  <cp:lastPrinted>2000-01-05T11:21:46Z</cp:lastPrinted>
  <dcterms:modified xsi:type="dcterms:W3CDTF">2000-01-05T13:15:02Z</dcterms:modified>
  <cp:revision>33</cp:revision>
  <dc:subject/>
  <dc:title>ENRON RESEARCH GROUP</dc:title>
</cp:coreProperties>
</file>