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C06C0A-5B5B-49DA-A562-3C70CA69DDB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310BDB-3887-4240-A255-ABF6C1183B8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609480" y="2738520"/>
          <a:ext cx="8001000" cy="2143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738520"/>
                    <a:ext cx="8001000" cy="214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676440" y="5560920"/>
            <a:ext cx="567180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If location is not indicated, it is assumed to be Houston.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728640" y="2784600"/>
          <a:ext cx="7626240" cy="2447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28640" y="2784600"/>
                    <a:ext cx="7626240" cy="2447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1093680" y="3387600"/>
          <a:ext cx="6897960" cy="1241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93680" y="3387600"/>
                    <a:ext cx="6897960" cy="124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1203480" y="563724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577880" y="3614760"/>
          <a:ext cx="5916600" cy="77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77880" y="3614760"/>
                    <a:ext cx="5916600" cy="77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1859040" y="3571920"/>
          <a:ext cx="5351400" cy="863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59040" y="3571920"/>
                    <a:ext cx="5351400" cy="863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1378080" y="2743200"/>
          <a:ext cx="6783120" cy="2343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8080" y="2743200"/>
                    <a:ext cx="6783120" cy="234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ECT</dc:creator>
  <dc:description/>
  <dc:language>en-US</dc:language>
  <cp:lastModifiedBy>vkamins</cp:lastModifiedBy>
  <cp:lastPrinted>1999-03-24T17:40:54Z</cp:lastPrinted>
  <dcterms:modified xsi:type="dcterms:W3CDTF">1999-03-24T17:41:41Z</dcterms:modified>
  <cp:revision>24</cp:revision>
  <dc:subject/>
  <dc:title>ENRON RESEARCH GROUP</dc:title>
</cp:coreProperties>
</file>