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96748F-EC8A-46DE-ACA1-045AB47C817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6AE32DE-EC19-4BA8-96FB-FDD8925C909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1193760" y="2743200"/>
          <a:ext cx="6846840" cy="2143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93760" y="2743200"/>
                    <a:ext cx="6846840" cy="214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677880" y="5560920"/>
            <a:ext cx="5671800" cy="5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If location is not indicated, it is assumed to be Houston.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Shadow boxes: hiring process initiated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1847880" y="3289320"/>
          <a:ext cx="5383080" cy="1436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47880" y="3289320"/>
                    <a:ext cx="5383080" cy="1436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2379600" y="2971800"/>
          <a:ext cx="5295960" cy="1139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79600" y="2971800"/>
                    <a:ext cx="5295960" cy="113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1203480" y="5637240"/>
            <a:ext cx="1839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888840" y="3298680"/>
          <a:ext cx="7134480" cy="1549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88840" y="3298680"/>
                    <a:ext cx="7134480" cy="154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1295280" y="3141720"/>
          <a:ext cx="6629400" cy="1184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3141720"/>
                    <a:ext cx="6629400" cy="118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762120" y="2317680"/>
          <a:ext cx="7170480" cy="3440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2317680"/>
                    <a:ext cx="7170480" cy="344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2071800" y="3090960"/>
          <a:ext cx="5392800" cy="1647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71800" y="3090960"/>
                    <a:ext cx="5392800" cy="164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ECT</dc:creator>
  <dc:description/>
  <dc:language>en-US</dc:language>
  <cp:lastModifiedBy>vkamins</cp:lastModifiedBy>
  <cp:lastPrinted>2000-02-29T11:54:48Z</cp:lastPrinted>
  <dcterms:modified xsi:type="dcterms:W3CDTF">2000-02-29T19:09:55Z</dcterms:modified>
  <cp:revision>44</cp:revision>
  <dc:subject/>
  <dc:title>ENRON RESEARCH GROUP</dc:title>
</cp:coreProperties>
</file>