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600200" y="-2209680"/>
            <a:ext cx="9144000" cy="9067680"/>
          </a:xfrm>
          <a:prstGeom prst="diamond">
            <a:avLst/>
          </a:prstGeom>
          <a:gradFill rotWithShape="0">
            <a:gsLst>
              <a:gs pos="0">
                <a:srgbClr val="006666"/>
              </a:gs>
              <a:gs pos="100000">
                <a:srgbClr val="96969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914400" y="6091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2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2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4040" y="2286000"/>
            <a:ext cx="75438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225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2251"/>
              </a:spcBef>
              <a:buClr>
                <a:srgbClr val="ffffff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2251"/>
              </a:spcBef>
              <a:buClr>
                <a:srgbClr val="ffff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2251"/>
              </a:spcBef>
              <a:buClr>
                <a:srgbClr val="ffffff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" name=""/>
          <p:cNvSpPr/>
          <p:nvPr/>
        </p:nvSpPr>
        <p:spPr>
          <a:xfrm>
            <a:off x="0" y="0"/>
            <a:ext cx="380880" cy="6858000"/>
          </a:xfrm>
          <a:prstGeom prst="rect">
            <a:avLst/>
          </a:pr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0"/>
            <a:ext cx="380880" cy="2286000"/>
          </a:xfrm>
          <a:prstGeom prst="rect">
            <a:avLst/>
          </a:prstGeom>
          <a:solidFill>
            <a:srgbClr val="cc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838080" y="59432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838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3733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181EAB-8F65-4B1E-89F8-FAC0918230D6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0c0c0"/>
            </a:gs>
            <a:gs pos="100000">
              <a:srgbClr val="0066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400" y="129492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Pricing and Valuation</a:t>
            </a:r>
            <a:br>
              <a:rPr sz="3400"/>
            </a:br>
            <a:r>
              <a:rPr b="0" lang="en-US" sz="34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   </a:t>
            </a:r>
            <a:br>
              <a:rPr sz="3400"/>
            </a:br>
            <a:r>
              <a:rPr b="0" lang="en-US" sz="2500" strike="noStrike" u="none">
                <a:solidFill>
                  <a:srgbClr val="cc9900"/>
                </a:solidFill>
                <a:effectLst/>
                <a:uFillTx/>
                <a:latin typeface="Tahoma"/>
              </a:rPr>
              <a:t>Zimin Lu</a:t>
            </a:r>
            <a:endParaRPr b="0" lang="en-US" sz="2500" strike="noStrike" u="none">
              <a:solidFill>
                <a:srgbClr val="cc99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14040" y="2286000"/>
            <a:ext cx="7543800" cy="3657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15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1576"/>
              </a:spcBef>
              <a:buClr>
                <a:srgbClr val="0000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Exotic and Real Options Pricing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1576"/>
              </a:spcBef>
              <a:buClr>
                <a:srgbClr val="0000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Trading and Origination Support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1576"/>
              </a:spcBef>
              <a:buClr>
                <a:srgbClr val="0000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Time Series Modeling and Forecasting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1576"/>
              </a:spcBef>
              <a:buClr>
                <a:srgbClr val="0000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Gas and Power Assets Valuation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6D7F02-25E6-4B7F-B01A-9B62635FA3B3}" type="slidenum">
              <a:t>1</a:t>
            </a:fld>
          </a:p>
        </p:txBody>
      </p:sp>
    </p:spTree>
  </p:cSld>
  <p:transition advTm="1000">
    <p:zoom dir="in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26843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1997-07-02T19:47:20Z</dcterms:created>
  <dc:creator>ECT</dc:creator>
  <dc:description/>
  <dc:language>en-US</dc:language>
  <cp:lastModifiedBy>zlu</cp:lastModifiedBy>
  <cp:lastPrinted>1999-01-26T18:48:39Z</cp:lastPrinted>
  <dcterms:modified xsi:type="dcterms:W3CDTF">2000-07-26T11:30:06Z</dcterms:modified>
  <cp:revision>64</cp:revision>
  <dc:subject/>
  <dc:title>American Monte-Carlo</dc:title>
</cp:coreProperties>
</file>