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AF2530-786D-49E2-9D9D-3FBB3EC085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8BF046-44A2-4F4E-96F6-E1397BE643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23 June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G&amp;RA Offsite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71A2CF-19AE-418A-AE08-0B82167131A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550360" y="626256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0360" y="626256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Enron’s European Activity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114640" y="2152800"/>
            <a:ext cx="874800" cy="1731960"/>
          </a:xfrm>
          <a:custGeom>
            <a:avLst/>
            <a:gdLst/>
            <a:ahLst/>
            <a:rect l="l" t="t" r="r" b="b"/>
            <a:pathLst>
              <a:path w="342" h="652">
                <a:moveTo>
                  <a:pt x="162" y="616"/>
                </a:moveTo>
                <a:lnTo>
                  <a:pt x="198" y="604"/>
                </a:lnTo>
                <a:lnTo>
                  <a:pt x="210" y="592"/>
                </a:lnTo>
                <a:lnTo>
                  <a:pt x="234" y="598"/>
                </a:lnTo>
                <a:lnTo>
                  <a:pt x="312" y="586"/>
                </a:lnTo>
                <a:lnTo>
                  <a:pt x="330" y="562"/>
                </a:lnTo>
                <a:lnTo>
                  <a:pt x="306" y="556"/>
                </a:lnTo>
                <a:lnTo>
                  <a:pt x="294" y="544"/>
                </a:lnTo>
                <a:lnTo>
                  <a:pt x="342" y="503"/>
                </a:lnTo>
                <a:lnTo>
                  <a:pt x="342" y="461"/>
                </a:lnTo>
                <a:lnTo>
                  <a:pt x="324" y="443"/>
                </a:lnTo>
                <a:lnTo>
                  <a:pt x="270" y="449"/>
                </a:lnTo>
                <a:lnTo>
                  <a:pt x="288" y="419"/>
                </a:lnTo>
                <a:lnTo>
                  <a:pt x="252" y="389"/>
                </a:lnTo>
                <a:lnTo>
                  <a:pt x="276" y="395"/>
                </a:lnTo>
                <a:lnTo>
                  <a:pt x="276" y="383"/>
                </a:lnTo>
                <a:lnTo>
                  <a:pt x="240" y="323"/>
                </a:lnTo>
                <a:lnTo>
                  <a:pt x="222" y="317"/>
                </a:lnTo>
                <a:lnTo>
                  <a:pt x="198" y="245"/>
                </a:lnTo>
                <a:lnTo>
                  <a:pt x="156" y="209"/>
                </a:lnTo>
                <a:lnTo>
                  <a:pt x="126" y="209"/>
                </a:lnTo>
                <a:lnTo>
                  <a:pt x="156" y="197"/>
                </a:lnTo>
                <a:lnTo>
                  <a:pt x="138" y="173"/>
                </a:lnTo>
                <a:lnTo>
                  <a:pt x="156" y="173"/>
                </a:lnTo>
                <a:lnTo>
                  <a:pt x="174" y="143"/>
                </a:lnTo>
                <a:lnTo>
                  <a:pt x="192" y="101"/>
                </a:lnTo>
                <a:lnTo>
                  <a:pt x="186" y="77"/>
                </a:lnTo>
                <a:lnTo>
                  <a:pt x="84" y="89"/>
                </a:lnTo>
                <a:lnTo>
                  <a:pt x="84" y="77"/>
                </a:lnTo>
                <a:lnTo>
                  <a:pt x="102" y="65"/>
                </a:lnTo>
                <a:lnTo>
                  <a:pt x="90" y="59"/>
                </a:lnTo>
                <a:lnTo>
                  <a:pt x="132" y="24"/>
                </a:lnTo>
                <a:lnTo>
                  <a:pt x="132" y="0"/>
                </a:lnTo>
                <a:lnTo>
                  <a:pt x="126" y="0"/>
                </a:lnTo>
                <a:lnTo>
                  <a:pt x="54" y="6"/>
                </a:lnTo>
                <a:lnTo>
                  <a:pt x="42" y="30"/>
                </a:lnTo>
                <a:lnTo>
                  <a:pt x="36" y="36"/>
                </a:lnTo>
                <a:lnTo>
                  <a:pt x="30" y="42"/>
                </a:lnTo>
                <a:lnTo>
                  <a:pt x="36" y="54"/>
                </a:lnTo>
                <a:lnTo>
                  <a:pt x="18" y="65"/>
                </a:lnTo>
                <a:lnTo>
                  <a:pt x="24" y="89"/>
                </a:lnTo>
                <a:lnTo>
                  <a:pt x="12" y="89"/>
                </a:lnTo>
                <a:lnTo>
                  <a:pt x="12" y="101"/>
                </a:lnTo>
                <a:lnTo>
                  <a:pt x="30" y="107"/>
                </a:lnTo>
                <a:lnTo>
                  <a:pt x="12" y="149"/>
                </a:lnTo>
                <a:lnTo>
                  <a:pt x="0" y="155"/>
                </a:lnTo>
                <a:lnTo>
                  <a:pt x="18" y="173"/>
                </a:lnTo>
                <a:lnTo>
                  <a:pt x="36" y="167"/>
                </a:lnTo>
                <a:lnTo>
                  <a:pt x="18" y="263"/>
                </a:lnTo>
                <a:lnTo>
                  <a:pt x="36" y="233"/>
                </a:lnTo>
                <a:lnTo>
                  <a:pt x="30" y="209"/>
                </a:lnTo>
                <a:lnTo>
                  <a:pt x="42" y="197"/>
                </a:lnTo>
                <a:lnTo>
                  <a:pt x="36" y="221"/>
                </a:lnTo>
                <a:lnTo>
                  <a:pt x="54" y="209"/>
                </a:lnTo>
                <a:lnTo>
                  <a:pt x="66" y="221"/>
                </a:lnTo>
                <a:lnTo>
                  <a:pt x="54" y="239"/>
                </a:lnTo>
                <a:lnTo>
                  <a:pt x="66" y="251"/>
                </a:lnTo>
                <a:lnTo>
                  <a:pt x="48" y="293"/>
                </a:lnTo>
                <a:lnTo>
                  <a:pt x="42" y="293"/>
                </a:lnTo>
                <a:lnTo>
                  <a:pt x="48" y="317"/>
                </a:lnTo>
                <a:lnTo>
                  <a:pt x="54" y="299"/>
                </a:lnTo>
                <a:lnTo>
                  <a:pt x="72" y="317"/>
                </a:lnTo>
                <a:lnTo>
                  <a:pt x="78" y="305"/>
                </a:lnTo>
                <a:lnTo>
                  <a:pt x="132" y="293"/>
                </a:lnTo>
                <a:lnTo>
                  <a:pt x="108" y="329"/>
                </a:lnTo>
                <a:lnTo>
                  <a:pt x="126" y="359"/>
                </a:lnTo>
                <a:lnTo>
                  <a:pt x="150" y="347"/>
                </a:lnTo>
                <a:lnTo>
                  <a:pt x="138" y="383"/>
                </a:lnTo>
                <a:lnTo>
                  <a:pt x="144" y="383"/>
                </a:lnTo>
                <a:lnTo>
                  <a:pt x="138" y="407"/>
                </a:lnTo>
                <a:lnTo>
                  <a:pt x="144" y="413"/>
                </a:lnTo>
                <a:lnTo>
                  <a:pt x="102" y="413"/>
                </a:lnTo>
                <a:lnTo>
                  <a:pt x="66" y="449"/>
                </a:lnTo>
                <a:lnTo>
                  <a:pt x="90" y="443"/>
                </a:lnTo>
                <a:lnTo>
                  <a:pt x="96" y="473"/>
                </a:lnTo>
                <a:lnTo>
                  <a:pt x="90" y="491"/>
                </a:lnTo>
                <a:lnTo>
                  <a:pt x="36" y="521"/>
                </a:lnTo>
                <a:lnTo>
                  <a:pt x="48" y="538"/>
                </a:lnTo>
                <a:lnTo>
                  <a:pt x="72" y="527"/>
                </a:lnTo>
                <a:lnTo>
                  <a:pt x="84" y="538"/>
                </a:lnTo>
                <a:lnTo>
                  <a:pt x="102" y="538"/>
                </a:lnTo>
                <a:lnTo>
                  <a:pt x="120" y="556"/>
                </a:lnTo>
                <a:lnTo>
                  <a:pt x="162" y="538"/>
                </a:lnTo>
                <a:lnTo>
                  <a:pt x="138" y="568"/>
                </a:lnTo>
                <a:lnTo>
                  <a:pt x="90" y="574"/>
                </a:lnTo>
                <a:lnTo>
                  <a:pt x="24" y="652"/>
                </a:lnTo>
                <a:lnTo>
                  <a:pt x="42" y="652"/>
                </a:lnTo>
                <a:lnTo>
                  <a:pt x="66" y="628"/>
                </a:lnTo>
                <a:lnTo>
                  <a:pt x="108" y="634"/>
                </a:lnTo>
                <a:lnTo>
                  <a:pt x="120" y="610"/>
                </a:lnTo>
                <a:lnTo>
                  <a:pt x="150" y="598"/>
                </a:lnTo>
                <a:lnTo>
                  <a:pt x="162" y="61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74880" y="2511360"/>
            <a:ext cx="190440" cy="20484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57920" y="1363680"/>
            <a:ext cx="2913120" cy="3971880"/>
          </a:xfrm>
          <a:custGeom>
            <a:avLst/>
            <a:gdLst/>
            <a:ahLst/>
            <a:rect l="l" t="t" r="r" b="b"/>
            <a:pathLst>
              <a:path w="1835" h="2502">
                <a:moveTo>
                  <a:pt x="340" y="0"/>
                </a:moveTo>
                <a:lnTo>
                  <a:pt x="1835" y="1399"/>
                </a:lnTo>
                <a:lnTo>
                  <a:pt x="1809" y="1407"/>
                </a:lnTo>
                <a:lnTo>
                  <a:pt x="1799" y="1379"/>
                </a:lnTo>
                <a:lnTo>
                  <a:pt x="1789" y="1379"/>
                </a:lnTo>
                <a:lnTo>
                  <a:pt x="1760" y="1379"/>
                </a:lnTo>
                <a:lnTo>
                  <a:pt x="1751" y="1407"/>
                </a:lnTo>
                <a:lnTo>
                  <a:pt x="1741" y="1407"/>
                </a:lnTo>
                <a:lnTo>
                  <a:pt x="1722" y="1407"/>
                </a:lnTo>
                <a:lnTo>
                  <a:pt x="1722" y="1389"/>
                </a:lnTo>
                <a:lnTo>
                  <a:pt x="1674" y="1399"/>
                </a:lnTo>
                <a:lnTo>
                  <a:pt x="1645" y="1438"/>
                </a:lnTo>
                <a:lnTo>
                  <a:pt x="1587" y="1458"/>
                </a:lnTo>
                <a:lnTo>
                  <a:pt x="1578" y="1488"/>
                </a:lnTo>
                <a:lnTo>
                  <a:pt x="1549" y="1508"/>
                </a:lnTo>
                <a:lnTo>
                  <a:pt x="1529" y="1519"/>
                </a:lnTo>
                <a:lnTo>
                  <a:pt x="1549" y="1589"/>
                </a:lnTo>
                <a:lnTo>
                  <a:pt x="1521" y="1608"/>
                </a:lnTo>
                <a:lnTo>
                  <a:pt x="1454" y="1528"/>
                </a:lnTo>
                <a:lnTo>
                  <a:pt x="1445" y="1579"/>
                </a:lnTo>
                <a:lnTo>
                  <a:pt x="1415" y="1598"/>
                </a:lnTo>
                <a:lnTo>
                  <a:pt x="1405" y="1659"/>
                </a:lnTo>
                <a:lnTo>
                  <a:pt x="1426" y="1679"/>
                </a:lnTo>
                <a:lnTo>
                  <a:pt x="1396" y="1710"/>
                </a:lnTo>
                <a:lnTo>
                  <a:pt x="1385" y="1760"/>
                </a:lnTo>
                <a:lnTo>
                  <a:pt x="1426" y="1780"/>
                </a:lnTo>
                <a:lnTo>
                  <a:pt x="1435" y="1830"/>
                </a:lnTo>
                <a:lnTo>
                  <a:pt x="1445" y="1841"/>
                </a:lnTo>
                <a:lnTo>
                  <a:pt x="1445" y="1830"/>
                </a:lnTo>
                <a:lnTo>
                  <a:pt x="1502" y="1841"/>
                </a:lnTo>
                <a:lnTo>
                  <a:pt x="1529" y="1870"/>
                </a:lnTo>
                <a:lnTo>
                  <a:pt x="1558" y="1940"/>
                </a:lnTo>
                <a:lnTo>
                  <a:pt x="1521" y="1940"/>
                </a:lnTo>
                <a:lnTo>
                  <a:pt x="1511" y="1962"/>
                </a:lnTo>
                <a:lnTo>
                  <a:pt x="1521" y="1970"/>
                </a:lnTo>
                <a:lnTo>
                  <a:pt x="1558" y="1990"/>
                </a:lnTo>
                <a:lnTo>
                  <a:pt x="1521" y="2001"/>
                </a:lnTo>
                <a:lnTo>
                  <a:pt x="1492" y="2051"/>
                </a:lnTo>
                <a:lnTo>
                  <a:pt x="1473" y="2001"/>
                </a:lnTo>
                <a:lnTo>
                  <a:pt x="1445" y="1990"/>
                </a:lnTo>
                <a:lnTo>
                  <a:pt x="1454" y="2011"/>
                </a:lnTo>
                <a:lnTo>
                  <a:pt x="1454" y="2062"/>
                </a:lnTo>
                <a:lnTo>
                  <a:pt x="1435" y="2051"/>
                </a:lnTo>
                <a:lnTo>
                  <a:pt x="1435" y="2101"/>
                </a:lnTo>
                <a:lnTo>
                  <a:pt x="1385" y="2182"/>
                </a:lnTo>
                <a:lnTo>
                  <a:pt x="1426" y="2221"/>
                </a:lnTo>
                <a:lnTo>
                  <a:pt x="1445" y="2271"/>
                </a:lnTo>
                <a:lnTo>
                  <a:pt x="1454" y="2250"/>
                </a:lnTo>
                <a:lnTo>
                  <a:pt x="1454" y="2331"/>
                </a:lnTo>
                <a:lnTo>
                  <a:pt x="1502" y="2441"/>
                </a:lnTo>
                <a:lnTo>
                  <a:pt x="1511" y="2452"/>
                </a:lnTo>
                <a:lnTo>
                  <a:pt x="1482" y="2502"/>
                </a:lnTo>
                <a:lnTo>
                  <a:pt x="1435" y="2502"/>
                </a:lnTo>
                <a:lnTo>
                  <a:pt x="1426" y="2471"/>
                </a:lnTo>
                <a:lnTo>
                  <a:pt x="1377" y="2441"/>
                </a:lnTo>
                <a:lnTo>
                  <a:pt x="1328" y="2411"/>
                </a:lnTo>
                <a:lnTo>
                  <a:pt x="1328" y="2381"/>
                </a:lnTo>
                <a:lnTo>
                  <a:pt x="1290" y="2362"/>
                </a:lnTo>
                <a:lnTo>
                  <a:pt x="1252" y="2351"/>
                </a:lnTo>
                <a:lnTo>
                  <a:pt x="1203" y="2371"/>
                </a:lnTo>
                <a:lnTo>
                  <a:pt x="1126" y="2311"/>
                </a:lnTo>
                <a:lnTo>
                  <a:pt x="1039" y="2311"/>
                </a:lnTo>
                <a:lnTo>
                  <a:pt x="962" y="2281"/>
                </a:lnTo>
                <a:lnTo>
                  <a:pt x="905" y="2281"/>
                </a:lnTo>
                <a:lnTo>
                  <a:pt x="828" y="2211"/>
                </a:lnTo>
                <a:lnTo>
                  <a:pt x="750" y="2161"/>
                </a:lnTo>
                <a:lnTo>
                  <a:pt x="731" y="2161"/>
                </a:lnTo>
                <a:lnTo>
                  <a:pt x="684" y="2111"/>
                </a:lnTo>
                <a:lnTo>
                  <a:pt x="693" y="2091"/>
                </a:lnTo>
                <a:lnTo>
                  <a:pt x="731" y="2091"/>
                </a:lnTo>
                <a:lnTo>
                  <a:pt x="769" y="2032"/>
                </a:lnTo>
                <a:lnTo>
                  <a:pt x="809" y="2021"/>
                </a:lnTo>
                <a:lnTo>
                  <a:pt x="750" y="1970"/>
                </a:lnTo>
                <a:lnTo>
                  <a:pt x="759" y="1962"/>
                </a:lnTo>
                <a:lnTo>
                  <a:pt x="809" y="1951"/>
                </a:lnTo>
                <a:lnTo>
                  <a:pt x="809" y="1940"/>
                </a:lnTo>
                <a:lnTo>
                  <a:pt x="866" y="1911"/>
                </a:lnTo>
                <a:lnTo>
                  <a:pt x="856" y="1901"/>
                </a:lnTo>
                <a:lnTo>
                  <a:pt x="799" y="1911"/>
                </a:lnTo>
                <a:lnTo>
                  <a:pt x="799" y="1870"/>
                </a:lnTo>
                <a:lnTo>
                  <a:pt x="809" y="1849"/>
                </a:lnTo>
                <a:lnTo>
                  <a:pt x="828" y="1841"/>
                </a:lnTo>
                <a:lnTo>
                  <a:pt x="846" y="1820"/>
                </a:lnTo>
                <a:lnTo>
                  <a:pt x="866" y="1830"/>
                </a:lnTo>
                <a:lnTo>
                  <a:pt x="905" y="1830"/>
                </a:lnTo>
                <a:lnTo>
                  <a:pt x="915" y="1769"/>
                </a:lnTo>
                <a:lnTo>
                  <a:pt x="905" y="1769"/>
                </a:lnTo>
                <a:lnTo>
                  <a:pt x="905" y="1729"/>
                </a:lnTo>
                <a:lnTo>
                  <a:pt x="924" y="1710"/>
                </a:lnTo>
                <a:lnTo>
                  <a:pt x="905" y="1689"/>
                </a:lnTo>
                <a:lnTo>
                  <a:pt x="924" y="1689"/>
                </a:lnTo>
                <a:lnTo>
                  <a:pt x="934" y="1669"/>
                </a:lnTo>
                <a:lnTo>
                  <a:pt x="924" y="1640"/>
                </a:lnTo>
                <a:lnTo>
                  <a:pt x="934" y="1629"/>
                </a:lnTo>
                <a:lnTo>
                  <a:pt x="856" y="1598"/>
                </a:lnTo>
                <a:lnTo>
                  <a:pt x="837" y="1598"/>
                </a:lnTo>
                <a:lnTo>
                  <a:pt x="809" y="1579"/>
                </a:lnTo>
                <a:lnTo>
                  <a:pt x="779" y="1589"/>
                </a:lnTo>
                <a:lnTo>
                  <a:pt x="731" y="1528"/>
                </a:lnTo>
                <a:lnTo>
                  <a:pt x="684" y="1548"/>
                </a:lnTo>
                <a:lnTo>
                  <a:pt x="666" y="1548"/>
                </a:lnTo>
                <a:lnTo>
                  <a:pt x="656" y="1528"/>
                </a:lnTo>
                <a:lnTo>
                  <a:pt x="617" y="1528"/>
                </a:lnTo>
                <a:lnTo>
                  <a:pt x="597" y="1519"/>
                </a:lnTo>
                <a:lnTo>
                  <a:pt x="597" y="1469"/>
                </a:lnTo>
                <a:lnTo>
                  <a:pt x="579" y="1438"/>
                </a:lnTo>
                <a:lnTo>
                  <a:pt x="560" y="1438"/>
                </a:lnTo>
                <a:lnTo>
                  <a:pt x="521" y="1427"/>
                </a:lnTo>
                <a:lnTo>
                  <a:pt x="510" y="1389"/>
                </a:lnTo>
                <a:lnTo>
                  <a:pt x="530" y="1379"/>
                </a:lnTo>
                <a:lnTo>
                  <a:pt x="530" y="1368"/>
                </a:lnTo>
                <a:lnTo>
                  <a:pt x="482" y="1309"/>
                </a:lnTo>
                <a:lnTo>
                  <a:pt x="386" y="1309"/>
                </a:lnTo>
                <a:lnTo>
                  <a:pt x="356" y="1349"/>
                </a:lnTo>
                <a:lnTo>
                  <a:pt x="347" y="1340"/>
                </a:lnTo>
                <a:lnTo>
                  <a:pt x="317" y="1239"/>
                </a:lnTo>
                <a:lnTo>
                  <a:pt x="310" y="1218"/>
                </a:lnTo>
                <a:lnTo>
                  <a:pt x="327" y="1198"/>
                </a:lnTo>
                <a:lnTo>
                  <a:pt x="376" y="1208"/>
                </a:lnTo>
                <a:lnTo>
                  <a:pt x="414" y="1178"/>
                </a:lnTo>
                <a:lnTo>
                  <a:pt x="414" y="1158"/>
                </a:lnTo>
                <a:lnTo>
                  <a:pt x="405" y="1158"/>
                </a:lnTo>
                <a:lnTo>
                  <a:pt x="396" y="1138"/>
                </a:lnTo>
                <a:lnTo>
                  <a:pt x="376" y="1127"/>
                </a:lnTo>
                <a:lnTo>
                  <a:pt x="347" y="1127"/>
                </a:lnTo>
                <a:lnTo>
                  <a:pt x="347" y="1097"/>
                </a:lnTo>
                <a:lnTo>
                  <a:pt x="317" y="1078"/>
                </a:lnTo>
                <a:lnTo>
                  <a:pt x="280" y="1007"/>
                </a:lnTo>
                <a:lnTo>
                  <a:pt x="289" y="957"/>
                </a:lnTo>
                <a:lnTo>
                  <a:pt x="280" y="937"/>
                </a:lnTo>
                <a:lnTo>
                  <a:pt x="280" y="907"/>
                </a:lnTo>
                <a:lnTo>
                  <a:pt x="230" y="867"/>
                </a:lnTo>
                <a:lnTo>
                  <a:pt x="174" y="886"/>
                </a:lnTo>
                <a:lnTo>
                  <a:pt x="174" y="867"/>
                </a:lnTo>
                <a:lnTo>
                  <a:pt x="163" y="846"/>
                </a:lnTo>
                <a:lnTo>
                  <a:pt x="96" y="837"/>
                </a:lnTo>
                <a:lnTo>
                  <a:pt x="87" y="837"/>
                </a:lnTo>
                <a:lnTo>
                  <a:pt x="87" y="777"/>
                </a:lnTo>
                <a:lnTo>
                  <a:pt x="67" y="735"/>
                </a:lnTo>
                <a:lnTo>
                  <a:pt x="48" y="725"/>
                </a:lnTo>
                <a:lnTo>
                  <a:pt x="57" y="676"/>
                </a:lnTo>
                <a:lnTo>
                  <a:pt x="30" y="635"/>
                </a:lnTo>
                <a:lnTo>
                  <a:pt x="30" y="626"/>
                </a:lnTo>
                <a:lnTo>
                  <a:pt x="57" y="595"/>
                </a:lnTo>
                <a:lnTo>
                  <a:pt x="48" y="576"/>
                </a:lnTo>
                <a:lnTo>
                  <a:pt x="39" y="567"/>
                </a:lnTo>
                <a:lnTo>
                  <a:pt x="30" y="536"/>
                </a:lnTo>
                <a:lnTo>
                  <a:pt x="20" y="527"/>
                </a:lnTo>
                <a:lnTo>
                  <a:pt x="0" y="456"/>
                </a:lnTo>
                <a:lnTo>
                  <a:pt x="57" y="436"/>
                </a:lnTo>
                <a:lnTo>
                  <a:pt x="87" y="386"/>
                </a:lnTo>
                <a:lnTo>
                  <a:pt x="87" y="345"/>
                </a:lnTo>
                <a:lnTo>
                  <a:pt x="144" y="295"/>
                </a:lnTo>
                <a:lnTo>
                  <a:pt x="223" y="305"/>
                </a:lnTo>
                <a:lnTo>
                  <a:pt x="193" y="275"/>
                </a:lnTo>
                <a:lnTo>
                  <a:pt x="106" y="245"/>
                </a:lnTo>
                <a:lnTo>
                  <a:pt x="87" y="215"/>
                </a:lnTo>
                <a:lnTo>
                  <a:pt x="106" y="225"/>
                </a:lnTo>
                <a:lnTo>
                  <a:pt x="106" y="184"/>
                </a:lnTo>
                <a:lnTo>
                  <a:pt x="39" y="205"/>
                </a:lnTo>
                <a:lnTo>
                  <a:pt x="202" y="44"/>
                </a:lnTo>
                <a:lnTo>
                  <a:pt x="303" y="65"/>
                </a:lnTo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92600" y="3948120"/>
            <a:ext cx="646200" cy="336600"/>
          </a:xfrm>
          <a:custGeom>
            <a:avLst/>
            <a:gdLst/>
            <a:ahLst/>
            <a:rect l="l" t="t" r="r" b="b"/>
            <a:pathLst>
              <a:path w="252" h="126">
                <a:moveTo>
                  <a:pt x="0" y="72"/>
                </a:moveTo>
                <a:lnTo>
                  <a:pt x="18" y="54"/>
                </a:lnTo>
                <a:lnTo>
                  <a:pt x="30" y="54"/>
                </a:lnTo>
                <a:lnTo>
                  <a:pt x="48" y="30"/>
                </a:lnTo>
                <a:lnTo>
                  <a:pt x="48" y="18"/>
                </a:lnTo>
                <a:lnTo>
                  <a:pt x="66" y="6"/>
                </a:lnTo>
                <a:lnTo>
                  <a:pt x="78" y="0"/>
                </a:lnTo>
                <a:lnTo>
                  <a:pt x="96" y="12"/>
                </a:lnTo>
                <a:lnTo>
                  <a:pt x="120" y="6"/>
                </a:lnTo>
                <a:lnTo>
                  <a:pt x="138" y="24"/>
                </a:lnTo>
                <a:lnTo>
                  <a:pt x="204" y="12"/>
                </a:lnTo>
                <a:lnTo>
                  <a:pt x="252" y="36"/>
                </a:lnTo>
                <a:lnTo>
                  <a:pt x="234" y="84"/>
                </a:lnTo>
                <a:lnTo>
                  <a:pt x="174" y="72"/>
                </a:lnTo>
                <a:lnTo>
                  <a:pt x="138" y="96"/>
                </a:lnTo>
                <a:lnTo>
                  <a:pt x="84" y="108"/>
                </a:lnTo>
                <a:lnTo>
                  <a:pt x="72" y="126"/>
                </a:lnTo>
                <a:lnTo>
                  <a:pt x="42" y="126"/>
                </a:lnTo>
                <a:lnTo>
                  <a:pt x="12" y="102"/>
                </a:lnTo>
                <a:lnTo>
                  <a:pt x="0" y="7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56200" y="3676680"/>
            <a:ext cx="736560" cy="463680"/>
          </a:xfrm>
          <a:custGeom>
            <a:avLst/>
            <a:gdLst/>
            <a:ahLst/>
            <a:rect l="l" t="t" r="r" b="b"/>
            <a:pathLst>
              <a:path w="287" h="174">
                <a:moveTo>
                  <a:pt x="209" y="174"/>
                </a:moveTo>
                <a:lnTo>
                  <a:pt x="227" y="156"/>
                </a:lnTo>
                <a:lnTo>
                  <a:pt x="239" y="156"/>
                </a:lnTo>
                <a:lnTo>
                  <a:pt x="257" y="132"/>
                </a:lnTo>
                <a:lnTo>
                  <a:pt x="257" y="120"/>
                </a:lnTo>
                <a:lnTo>
                  <a:pt x="275" y="108"/>
                </a:lnTo>
                <a:lnTo>
                  <a:pt x="287" y="102"/>
                </a:lnTo>
                <a:lnTo>
                  <a:pt x="251" y="72"/>
                </a:lnTo>
                <a:lnTo>
                  <a:pt x="251" y="54"/>
                </a:lnTo>
                <a:lnTo>
                  <a:pt x="215" y="48"/>
                </a:lnTo>
                <a:lnTo>
                  <a:pt x="203" y="60"/>
                </a:lnTo>
                <a:lnTo>
                  <a:pt x="173" y="24"/>
                </a:lnTo>
                <a:lnTo>
                  <a:pt x="137" y="6"/>
                </a:lnTo>
                <a:lnTo>
                  <a:pt x="119" y="18"/>
                </a:lnTo>
                <a:lnTo>
                  <a:pt x="95" y="0"/>
                </a:lnTo>
                <a:lnTo>
                  <a:pt x="89" y="18"/>
                </a:lnTo>
                <a:lnTo>
                  <a:pt x="12" y="66"/>
                </a:lnTo>
                <a:lnTo>
                  <a:pt x="0" y="54"/>
                </a:lnTo>
                <a:lnTo>
                  <a:pt x="24" y="108"/>
                </a:lnTo>
                <a:lnTo>
                  <a:pt x="77" y="162"/>
                </a:lnTo>
                <a:lnTo>
                  <a:pt x="113" y="168"/>
                </a:lnTo>
                <a:lnTo>
                  <a:pt x="137" y="144"/>
                </a:lnTo>
                <a:lnTo>
                  <a:pt x="203" y="156"/>
                </a:lnTo>
                <a:lnTo>
                  <a:pt x="209" y="17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63880" y="4062240"/>
            <a:ext cx="857520" cy="446400"/>
          </a:xfrm>
          <a:custGeom>
            <a:avLst/>
            <a:gdLst/>
            <a:ahLst/>
            <a:rect l="l" t="t" r="r" b="b"/>
            <a:pathLst>
              <a:path w="335" h="168">
                <a:moveTo>
                  <a:pt x="323" y="30"/>
                </a:moveTo>
                <a:lnTo>
                  <a:pt x="317" y="12"/>
                </a:lnTo>
                <a:lnTo>
                  <a:pt x="251" y="0"/>
                </a:lnTo>
                <a:lnTo>
                  <a:pt x="227" y="24"/>
                </a:lnTo>
                <a:lnTo>
                  <a:pt x="191" y="18"/>
                </a:lnTo>
                <a:lnTo>
                  <a:pt x="150" y="48"/>
                </a:lnTo>
                <a:lnTo>
                  <a:pt x="156" y="90"/>
                </a:lnTo>
                <a:lnTo>
                  <a:pt x="150" y="96"/>
                </a:lnTo>
                <a:lnTo>
                  <a:pt x="126" y="84"/>
                </a:lnTo>
                <a:lnTo>
                  <a:pt x="78" y="102"/>
                </a:lnTo>
                <a:lnTo>
                  <a:pt x="48" y="96"/>
                </a:lnTo>
                <a:lnTo>
                  <a:pt x="36" y="108"/>
                </a:lnTo>
                <a:lnTo>
                  <a:pt x="18" y="96"/>
                </a:lnTo>
                <a:lnTo>
                  <a:pt x="0" y="102"/>
                </a:lnTo>
                <a:lnTo>
                  <a:pt x="12" y="132"/>
                </a:lnTo>
                <a:lnTo>
                  <a:pt x="42" y="138"/>
                </a:lnTo>
                <a:lnTo>
                  <a:pt x="114" y="126"/>
                </a:lnTo>
                <a:lnTo>
                  <a:pt x="132" y="150"/>
                </a:lnTo>
                <a:lnTo>
                  <a:pt x="186" y="162"/>
                </a:lnTo>
                <a:lnTo>
                  <a:pt x="221" y="168"/>
                </a:lnTo>
                <a:lnTo>
                  <a:pt x="293" y="138"/>
                </a:lnTo>
                <a:lnTo>
                  <a:pt x="311" y="126"/>
                </a:lnTo>
                <a:lnTo>
                  <a:pt x="311" y="84"/>
                </a:lnTo>
                <a:lnTo>
                  <a:pt x="335" y="84"/>
                </a:lnTo>
                <a:lnTo>
                  <a:pt x="335" y="60"/>
                </a:lnTo>
                <a:lnTo>
                  <a:pt x="323" y="30"/>
                </a:lnTo>
                <a:lnTo>
                  <a:pt x="323" y="3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24080" y="3629160"/>
            <a:ext cx="385920" cy="318960"/>
          </a:xfrm>
          <a:custGeom>
            <a:avLst/>
            <a:gdLst/>
            <a:ahLst/>
            <a:rect l="l" t="t" r="r" b="b"/>
            <a:pathLst>
              <a:path w="150" h="120">
                <a:moveTo>
                  <a:pt x="96" y="0"/>
                </a:moveTo>
                <a:lnTo>
                  <a:pt x="42" y="12"/>
                </a:lnTo>
                <a:lnTo>
                  <a:pt x="24" y="0"/>
                </a:lnTo>
                <a:lnTo>
                  <a:pt x="0" y="18"/>
                </a:lnTo>
                <a:lnTo>
                  <a:pt x="0" y="36"/>
                </a:lnTo>
                <a:lnTo>
                  <a:pt x="48" y="72"/>
                </a:lnTo>
                <a:lnTo>
                  <a:pt x="60" y="96"/>
                </a:lnTo>
                <a:lnTo>
                  <a:pt x="90" y="84"/>
                </a:lnTo>
                <a:lnTo>
                  <a:pt x="90" y="114"/>
                </a:lnTo>
                <a:lnTo>
                  <a:pt x="126" y="120"/>
                </a:lnTo>
                <a:lnTo>
                  <a:pt x="120" y="102"/>
                </a:lnTo>
                <a:lnTo>
                  <a:pt x="138" y="84"/>
                </a:lnTo>
                <a:lnTo>
                  <a:pt x="150" y="66"/>
                </a:lnTo>
                <a:lnTo>
                  <a:pt x="138" y="42"/>
                </a:lnTo>
                <a:lnTo>
                  <a:pt x="120" y="36"/>
                </a:lnTo>
                <a:lnTo>
                  <a:pt x="120" y="12"/>
                </a:lnTo>
                <a:lnTo>
                  <a:pt x="96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58040" y="6176880"/>
            <a:ext cx="260280" cy="160560"/>
          </a:xfrm>
          <a:custGeom>
            <a:avLst/>
            <a:gdLst/>
            <a:ahLst/>
            <a:rect l="l" t="t" r="r" b="b"/>
            <a:pathLst>
              <a:path w="102" h="60">
                <a:moveTo>
                  <a:pt x="78" y="12"/>
                </a:moveTo>
                <a:lnTo>
                  <a:pt x="102" y="0"/>
                </a:lnTo>
                <a:lnTo>
                  <a:pt x="78" y="42"/>
                </a:lnTo>
                <a:lnTo>
                  <a:pt x="36" y="60"/>
                </a:lnTo>
                <a:lnTo>
                  <a:pt x="12" y="54"/>
                </a:lnTo>
                <a:lnTo>
                  <a:pt x="0" y="36"/>
                </a:lnTo>
                <a:lnTo>
                  <a:pt x="30" y="18"/>
                </a:lnTo>
                <a:lnTo>
                  <a:pt x="7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614840" y="4140360"/>
            <a:ext cx="752400" cy="479160"/>
          </a:xfrm>
          <a:custGeom>
            <a:avLst/>
            <a:gdLst/>
            <a:ahLst/>
            <a:rect l="l" t="t" r="r" b="b"/>
            <a:pathLst>
              <a:path w="294" h="180">
                <a:moveTo>
                  <a:pt x="12" y="120"/>
                </a:moveTo>
                <a:lnTo>
                  <a:pt x="78" y="180"/>
                </a:lnTo>
                <a:lnTo>
                  <a:pt x="114" y="168"/>
                </a:lnTo>
                <a:lnTo>
                  <a:pt x="156" y="156"/>
                </a:lnTo>
                <a:lnTo>
                  <a:pt x="180" y="156"/>
                </a:lnTo>
                <a:lnTo>
                  <a:pt x="222" y="144"/>
                </a:lnTo>
                <a:lnTo>
                  <a:pt x="258" y="60"/>
                </a:lnTo>
                <a:lnTo>
                  <a:pt x="294" y="36"/>
                </a:lnTo>
                <a:lnTo>
                  <a:pt x="264" y="12"/>
                </a:lnTo>
                <a:lnTo>
                  <a:pt x="204" y="0"/>
                </a:lnTo>
                <a:lnTo>
                  <a:pt x="168" y="24"/>
                </a:lnTo>
                <a:lnTo>
                  <a:pt x="114" y="36"/>
                </a:lnTo>
                <a:lnTo>
                  <a:pt x="102" y="54"/>
                </a:lnTo>
                <a:lnTo>
                  <a:pt x="72" y="54"/>
                </a:lnTo>
                <a:lnTo>
                  <a:pt x="42" y="30"/>
                </a:lnTo>
                <a:lnTo>
                  <a:pt x="42" y="54"/>
                </a:lnTo>
                <a:lnTo>
                  <a:pt x="18" y="54"/>
                </a:lnTo>
                <a:lnTo>
                  <a:pt x="18" y="96"/>
                </a:lnTo>
                <a:lnTo>
                  <a:pt x="0" y="108"/>
                </a:lnTo>
                <a:lnTo>
                  <a:pt x="12" y="12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44920" y="2865600"/>
            <a:ext cx="460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0" y="12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710160" y="2340000"/>
            <a:ext cx="307800" cy="606240"/>
          </a:xfrm>
          <a:custGeom>
            <a:avLst/>
            <a:gdLst/>
            <a:ahLst/>
            <a:rect l="l" t="t" r="r" b="b"/>
            <a:pathLst>
              <a:path w="120" h="228">
                <a:moveTo>
                  <a:pt x="60" y="228"/>
                </a:moveTo>
                <a:lnTo>
                  <a:pt x="24" y="222"/>
                </a:lnTo>
                <a:lnTo>
                  <a:pt x="24" y="192"/>
                </a:lnTo>
                <a:lnTo>
                  <a:pt x="0" y="174"/>
                </a:lnTo>
                <a:lnTo>
                  <a:pt x="0" y="108"/>
                </a:lnTo>
                <a:lnTo>
                  <a:pt x="6" y="66"/>
                </a:lnTo>
                <a:lnTo>
                  <a:pt x="102" y="0"/>
                </a:lnTo>
                <a:lnTo>
                  <a:pt x="108" y="42"/>
                </a:lnTo>
                <a:lnTo>
                  <a:pt x="84" y="90"/>
                </a:lnTo>
                <a:lnTo>
                  <a:pt x="96" y="90"/>
                </a:lnTo>
                <a:lnTo>
                  <a:pt x="90" y="102"/>
                </a:lnTo>
                <a:lnTo>
                  <a:pt x="120" y="102"/>
                </a:lnTo>
                <a:lnTo>
                  <a:pt x="120" y="114"/>
                </a:lnTo>
                <a:lnTo>
                  <a:pt x="108" y="132"/>
                </a:lnTo>
                <a:lnTo>
                  <a:pt x="96" y="126"/>
                </a:lnTo>
                <a:lnTo>
                  <a:pt x="96" y="144"/>
                </a:lnTo>
                <a:lnTo>
                  <a:pt x="78" y="150"/>
                </a:lnTo>
                <a:lnTo>
                  <a:pt x="78" y="162"/>
                </a:lnTo>
                <a:lnTo>
                  <a:pt x="66" y="162"/>
                </a:lnTo>
                <a:lnTo>
                  <a:pt x="72" y="174"/>
                </a:lnTo>
                <a:lnTo>
                  <a:pt x="60" y="210"/>
                </a:lnTo>
                <a:lnTo>
                  <a:pt x="72" y="228"/>
                </a:lnTo>
                <a:lnTo>
                  <a:pt x="60" y="22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003560" y="2913120"/>
            <a:ext cx="28800" cy="6660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94120" y="2787480"/>
            <a:ext cx="138240" cy="125640"/>
          </a:xfrm>
          <a:custGeom>
            <a:avLst/>
            <a:gdLst/>
            <a:ahLst/>
            <a:rect l="l" t="t" r="r" b="b"/>
            <a:pathLst>
              <a:path w="54" h="48">
                <a:moveTo>
                  <a:pt x="18" y="6"/>
                </a:moveTo>
                <a:lnTo>
                  <a:pt x="42" y="0"/>
                </a:lnTo>
                <a:lnTo>
                  <a:pt x="54" y="30"/>
                </a:lnTo>
                <a:lnTo>
                  <a:pt x="48" y="42"/>
                </a:lnTo>
                <a:lnTo>
                  <a:pt x="18" y="48"/>
                </a:lnTo>
                <a:lnTo>
                  <a:pt x="0" y="12"/>
                </a:lnTo>
                <a:lnTo>
                  <a:pt x="18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48200" y="2928960"/>
            <a:ext cx="90360" cy="65160"/>
          </a:xfrm>
          <a:custGeom>
            <a:avLst/>
            <a:gdLst/>
            <a:ahLst/>
            <a:rect l="l" t="t" r="r" b="b"/>
            <a:pathLst>
              <a:path w="36" h="24">
                <a:moveTo>
                  <a:pt x="12" y="0"/>
                </a:moveTo>
                <a:lnTo>
                  <a:pt x="30" y="6"/>
                </a:lnTo>
                <a:lnTo>
                  <a:pt x="36" y="24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38560" y="2928960"/>
            <a:ext cx="31680" cy="7920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3480" bIns="33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32360" y="2692440"/>
            <a:ext cx="201600" cy="220680"/>
          </a:xfrm>
          <a:custGeom>
            <a:avLst/>
            <a:gdLst/>
            <a:ahLst/>
            <a:rect l="l" t="t" r="r" b="b"/>
            <a:pathLst>
              <a:path w="78" h="84">
                <a:moveTo>
                  <a:pt x="24" y="6"/>
                </a:moveTo>
                <a:lnTo>
                  <a:pt x="30" y="18"/>
                </a:lnTo>
                <a:lnTo>
                  <a:pt x="0" y="30"/>
                </a:lnTo>
                <a:lnTo>
                  <a:pt x="12" y="42"/>
                </a:lnTo>
                <a:lnTo>
                  <a:pt x="18" y="66"/>
                </a:lnTo>
                <a:lnTo>
                  <a:pt x="42" y="72"/>
                </a:lnTo>
                <a:lnTo>
                  <a:pt x="36" y="84"/>
                </a:lnTo>
                <a:lnTo>
                  <a:pt x="54" y="84"/>
                </a:lnTo>
                <a:lnTo>
                  <a:pt x="54" y="66"/>
                </a:lnTo>
                <a:lnTo>
                  <a:pt x="66" y="66"/>
                </a:lnTo>
                <a:lnTo>
                  <a:pt x="60" y="48"/>
                </a:lnTo>
                <a:lnTo>
                  <a:pt x="78" y="36"/>
                </a:lnTo>
                <a:lnTo>
                  <a:pt x="66" y="0"/>
                </a:lnTo>
                <a:lnTo>
                  <a:pt x="48" y="6"/>
                </a:lnTo>
                <a:lnTo>
                  <a:pt x="48" y="18"/>
                </a:lnTo>
                <a:lnTo>
                  <a:pt x="42" y="36"/>
                </a:lnTo>
                <a:lnTo>
                  <a:pt x="42" y="12"/>
                </a:lnTo>
                <a:lnTo>
                  <a:pt x="24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280040" y="2994120"/>
            <a:ext cx="6012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280040" y="2994120"/>
            <a:ext cx="6012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478320" y="2928960"/>
            <a:ext cx="998280" cy="1419120"/>
          </a:xfrm>
          <a:custGeom>
            <a:avLst/>
            <a:gdLst/>
            <a:ahLst/>
            <a:rect l="l" t="t" r="r" b="b"/>
            <a:pathLst>
              <a:path w="389" h="533">
                <a:moveTo>
                  <a:pt x="383" y="299"/>
                </a:moveTo>
                <a:lnTo>
                  <a:pt x="389" y="263"/>
                </a:lnTo>
                <a:lnTo>
                  <a:pt x="377" y="245"/>
                </a:lnTo>
                <a:lnTo>
                  <a:pt x="365" y="168"/>
                </a:lnTo>
                <a:lnTo>
                  <a:pt x="353" y="156"/>
                </a:lnTo>
                <a:lnTo>
                  <a:pt x="365" y="120"/>
                </a:lnTo>
                <a:lnTo>
                  <a:pt x="353" y="90"/>
                </a:lnTo>
                <a:lnTo>
                  <a:pt x="300" y="42"/>
                </a:lnTo>
                <a:lnTo>
                  <a:pt x="276" y="48"/>
                </a:lnTo>
                <a:lnTo>
                  <a:pt x="288" y="36"/>
                </a:lnTo>
                <a:lnTo>
                  <a:pt x="234" y="78"/>
                </a:lnTo>
                <a:lnTo>
                  <a:pt x="204" y="78"/>
                </a:lnTo>
                <a:lnTo>
                  <a:pt x="216" y="48"/>
                </a:lnTo>
                <a:lnTo>
                  <a:pt x="174" y="42"/>
                </a:lnTo>
                <a:lnTo>
                  <a:pt x="168" y="30"/>
                </a:lnTo>
                <a:lnTo>
                  <a:pt x="168" y="12"/>
                </a:lnTo>
                <a:lnTo>
                  <a:pt x="150" y="6"/>
                </a:lnTo>
                <a:lnTo>
                  <a:pt x="114" y="0"/>
                </a:lnTo>
                <a:lnTo>
                  <a:pt x="132" y="30"/>
                </a:lnTo>
                <a:lnTo>
                  <a:pt x="114" y="48"/>
                </a:lnTo>
                <a:lnTo>
                  <a:pt x="132" y="84"/>
                </a:lnTo>
                <a:lnTo>
                  <a:pt x="114" y="90"/>
                </a:lnTo>
                <a:lnTo>
                  <a:pt x="114" y="120"/>
                </a:lnTo>
                <a:lnTo>
                  <a:pt x="108" y="108"/>
                </a:lnTo>
                <a:lnTo>
                  <a:pt x="90" y="114"/>
                </a:lnTo>
                <a:lnTo>
                  <a:pt x="90" y="96"/>
                </a:lnTo>
                <a:lnTo>
                  <a:pt x="72" y="96"/>
                </a:lnTo>
                <a:lnTo>
                  <a:pt x="54" y="96"/>
                </a:lnTo>
                <a:lnTo>
                  <a:pt x="48" y="114"/>
                </a:lnTo>
                <a:lnTo>
                  <a:pt x="66" y="132"/>
                </a:lnTo>
                <a:lnTo>
                  <a:pt x="48" y="132"/>
                </a:lnTo>
                <a:lnTo>
                  <a:pt x="36" y="162"/>
                </a:lnTo>
                <a:lnTo>
                  <a:pt x="24" y="174"/>
                </a:lnTo>
                <a:lnTo>
                  <a:pt x="42" y="198"/>
                </a:lnTo>
                <a:lnTo>
                  <a:pt x="24" y="228"/>
                </a:lnTo>
                <a:lnTo>
                  <a:pt x="0" y="222"/>
                </a:lnTo>
                <a:lnTo>
                  <a:pt x="0" y="305"/>
                </a:lnTo>
                <a:lnTo>
                  <a:pt x="12" y="329"/>
                </a:lnTo>
                <a:lnTo>
                  <a:pt x="0" y="347"/>
                </a:lnTo>
                <a:lnTo>
                  <a:pt x="12" y="377"/>
                </a:lnTo>
                <a:lnTo>
                  <a:pt x="12" y="389"/>
                </a:lnTo>
                <a:lnTo>
                  <a:pt x="30" y="413"/>
                </a:lnTo>
                <a:lnTo>
                  <a:pt x="90" y="425"/>
                </a:lnTo>
                <a:lnTo>
                  <a:pt x="66" y="485"/>
                </a:lnTo>
                <a:lnTo>
                  <a:pt x="66" y="515"/>
                </a:lnTo>
                <a:lnTo>
                  <a:pt x="120" y="515"/>
                </a:lnTo>
                <a:lnTo>
                  <a:pt x="150" y="527"/>
                </a:lnTo>
                <a:lnTo>
                  <a:pt x="168" y="521"/>
                </a:lnTo>
                <a:lnTo>
                  <a:pt x="186" y="533"/>
                </a:lnTo>
                <a:lnTo>
                  <a:pt x="198" y="521"/>
                </a:lnTo>
                <a:lnTo>
                  <a:pt x="228" y="527"/>
                </a:lnTo>
                <a:lnTo>
                  <a:pt x="276" y="509"/>
                </a:lnTo>
                <a:lnTo>
                  <a:pt x="300" y="521"/>
                </a:lnTo>
                <a:lnTo>
                  <a:pt x="306" y="515"/>
                </a:lnTo>
                <a:lnTo>
                  <a:pt x="300" y="473"/>
                </a:lnTo>
                <a:lnTo>
                  <a:pt x="341" y="443"/>
                </a:lnTo>
                <a:lnTo>
                  <a:pt x="288" y="389"/>
                </a:lnTo>
                <a:lnTo>
                  <a:pt x="264" y="335"/>
                </a:lnTo>
                <a:lnTo>
                  <a:pt x="276" y="347"/>
                </a:lnTo>
                <a:lnTo>
                  <a:pt x="353" y="299"/>
                </a:lnTo>
                <a:lnTo>
                  <a:pt x="359" y="281"/>
                </a:lnTo>
                <a:lnTo>
                  <a:pt x="383" y="299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65720" y="2941560"/>
            <a:ext cx="1174680" cy="112716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73480" y="5270400"/>
            <a:ext cx="723960" cy="623880"/>
          </a:xfrm>
          <a:custGeom>
            <a:avLst/>
            <a:gdLst/>
            <a:ahLst/>
            <a:rect l="l" t="t" r="r" b="b"/>
            <a:pathLst>
              <a:path w="281" h="234">
                <a:moveTo>
                  <a:pt x="24" y="156"/>
                </a:moveTo>
                <a:lnTo>
                  <a:pt x="42" y="162"/>
                </a:lnTo>
                <a:lnTo>
                  <a:pt x="42" y="168"/>
                </a:lnTo>
                <a:lnTo>
                  <a:pt x="24" y="168"/>
                </a:lnTo>
                <a:lnTo>
                  <a:pt x="42" y="198"/>
                </a:lnTo>
                <a:lnTo>
                  <a:pt x="114" y="192"/>
                </a:lnTo>
                <a:lnTo>
                  <a:pt x="132" y="204"/>
                </a:lnTo>
                <a:lnTo>
                  <a:pt x="120" y="210"/>
                </a:lnTo>
                <a:lnTo>
                  <a:pt x="156" y="216"/>
                </a:lnTo>
                <a:lnTo>
                  <a:pt x="174" y="234"/>
                </a:lnTo>
                <a:lnTo>
                  <a:pt x="168" y="204"/>
                </a:lnTo>
                <a:lnTo>
                  <a:pt x="102" y="162"/>
                </a:lnTo>
                <a:lnTo>
                  <a:pt x="126" y="162"/>
                </a:lnTo>
                <a:lnTo>
                  <a:pt x="120" y="144"/>
                </a:lnTo>
                <a:lnTo>
                  <a:pt x="138" y="144"/>
                </a:lnTo>
                <a:lnTo>
                  <a:pt x="114" y="102"/>
                </a:lnTo>
                <a:lnTo>
                  <a:pt x="114" y="72"/>
                </a:lnTo>
                <a:lnTo>
                  <a:pt x="120" y="66"/>
                </a:lnTo>
                <a:lnTo>
                  <a:pt x="120" y="78"/>
                </a:lnTo>
                <a:lnTo>
                  <a:pt x="150" y="108"/>
                </a:lnTo>
                <a:lnTo>
                  <a:pt x="150" y="90"/>
                </a:lnTo>
                <a:lnTo>
                  <a:pt x="168" y="102"/>
                </a:lnTo>
                <a:lnTo>
                  <a:pt x="162" y="78"/>
                </a:lnTo>
                <a:lnTo>
                  <a:pt x="186" y="90"/>
                </a:lnTo>
                <a:lnTo>
                  <a:pt x="156" y="66"/>
                </a:lnTo>
                <a:lnTo>
                  <a:pt x="192" y="48"/>
                </a:lnTo>
                <a:lnTo>
                  <a:pt x="216" y="42"/>
                </a:lnTo>
                <a:lnTo>
                  <a:pt x="263" y="60"/>
                </a:lnTo>
                <a:lnTo>
                  <a:pt x="281" y="18"/>
                </a:lnTo>
                <a:lnTo>
                  <a:pt x="269" y="0"/>
                </a:lnTo>
                <a:lnTo>
                  <a:pt x="263" y="0"/>
                </a:lnTo>
                <a:lnTo>
                  <a:pt x="263" y="12"/>
                </a:lnTo>
                <a:lnTo>
                  <a:pt x="251" y="24"/>
                </a:lnTo>
                <a:lnTo>
                  <a:pt x="233" y="30"/>
                </a:lnTo>
                <a:lnTo>
                  <a:pt x="192" y="12"/>
                </a:lnTo>
                <a:lnTo>
                  <a:pt x="126" y="24"/>
                </a:lnTo>
                <a:lnTo>
                  <a:pt x="36" y="54"/>
                </a:lnTo>
                <a:lnTo>
                  <a:pt x="42" y="72"/>
                </a:lnTo>
                <a:lnTo>
                  <a:pt x="0" y="120"/>
                </a:lnTo>
                <a:lnTo>
                  <a:pt x="24" y="15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029200" y="5591160"/>
            <a:ext cx="442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6" y="0"/>
                </a:lnTo>
                <a:lnTo>
                  <a:pt x="0" y="0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08400" y="5783400"/>
            <a:ext cx="28800" cy="4608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0"/>
                </a:lnTo>
                <a:lnTo>
                  <a:pt x="0" y="12"/>
                </a:lnTo>
                <a:lnTo>
                  <a:pt x="12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183280" y="5796000"/>
            <a:ext cx="260280" cy="271440"/>
          </a:xfrm>
          <a:custGeom>
            <a:avLst/>
            <a:gdLst/>
            <a:ahLst/>
            <a:rect l="l" t="t" r="r" b="b"/>
            <a:pathLst>
              <a:path w="102" h="102">
                <a:moveTo>
                  <a:pt x="42" y="0"/>
                </a:moveTo>
                <a:lnTo>
                  <a:pt x="12" y="6"/>
                </a:lnTo>
                <a:lnTo>
                  <a:pt x="0" y="30"/>
                </a:lnTo>
                <a:lnTo>
                  <a:pt x="24" y="60"/>
                </a:lnTo>
                <a:lnTo>
                  <a:pt x="24" y="78"/>
                </a:lnTo>
                <a:lnTo>
                  <a:pt x="30" y="84"/>
                </a:lnTo>
                <a:lnTo>
                  <a:pt x="42" y="72"/>
                </a:lnTo>
                <a:lnTo>
                  <a:pt x="54" y="102"/>
                </a:lnTo>
                <a:lnTo>
                  <a:pt x="72" y="84"/>
                </a:lnTo>
                <a:lnTo>
                  <a:pt x="90" y="102"/>
                </a:lnTo>
                <a:lnTo>
                  <a:pt x="72" y="42"/>
                </a:lnTo>
                <a:lnTo>
                  <a:pt x="90" y="60"/>
                </a:lnTo>
                <a:lnTo>
                  <a:pt x="102" y="48"/>
                </a:lnTo>
                <a:lnTo>
                  <a:pt x="90" y="18"/>
                </a:lnTo>
                <a:lnTo>
                  <a:pt x="4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99080" y="5845320"/>
            <a:ext cx="30240" cy="4896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6"/>
                </a:lnTo>
                <a:lnTo>
                  <a:pt x="0" y="0"/>
                </a:lnTo>
                <a:lnTo>
                  <a:pt x="12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240" bIns="3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59400" y="6192720"/>
            <a:ext cx="308160" cy="111240"/>
          </a:xfrm>
          <a:custGeom>
            <a:avLst/>
            <a:gdLst/>
            <a:ahLst/>
            <a:rect l="l" t="t" r="r" b="b"/>
            <a:pathLst>
              <a:path w="119" h="42">
                <a:moveTo>
                  <a:pt x="66" y="12"/>
                </a:moveTo>
                <a:lnTo>
                  <a:pt x="36" y="12"/>
                </a:lnTo>
                <a:lnTo>
                  <a:pt x="24" y="0"/>
                </a:lnTo>
                <a:lnTo>
                  <a:pt x="6" y="0"/>
                </a:lnTo>
                <a:lnTo>
                  <a:pt x="0" y="24"/>
                </a:lnTo>
                <a:lnTo>
                  <a:pt x="42" y="24"/>
                </a:lnTo>
                <a:lnTo>
                  <a:pt x="54" y="42"/>
                </a:lnTo>
                <a:lnTo>
                  <a:pt x="113" y="36"/>
                </a:lnTo>
                <a:lnTo>
                  <a:pt x="119" y="18"/>
                </a:lnTo>
                <a:lnTo>
                  <a:pt x="107" y="24"/>
                </a:lnTo>
                <a:lnTo>
                  <a:pt x="66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934240" y="6067440"/>
            <a:ext cx="61920" cy="77760"/>
          </a:xfrm>
          <a:custGeom>
            <a:avLst/>
            <a:gdLst/>
            <a:ahLst/>
            <a:rect l="l" t="t" r="r" b="b"/>
            <a:pathLst>
              <a:path w="24" h="29">
                <a:moveTo>
                  <a:pt x="18" y="24"/>
                </a:moveTo>
                <a:lnTo>
                  <a:pt x="24" y="0"/>
                </a:lnTo>
                <a:lnTo>
                  <a:pt x="0" y="18"/>
                </a:lnTo>
                <a:lnTo>
                  <a:pt x="0" y="29"/>
                </a:lnTo>
                <a:lnTo>
                  <a:pt x="18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2040" bIns="32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718240" y="5751360"/>
            <a:ext cx="30240" cy="6192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24"/>
                </a:moveTo>
                <a:lnTo>
                  <a:pt x="12" y="6"/>
                </a:lnTo>
                <a:lnTo>
                  <a:pt x="0" y="0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6200" bIns="16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18240" y="5638680"/>
            <a:ext cx="79200" cy="46080"/>
          </a:xfrm>
          <a:custGeom>
            <a:avLst/>
            <a:gdLst/>
            <a:ahLst/>
            <a:rect l="l" t="t" r="r" b="b"/>
            <a:pathLst>
              <a:path w="30" h="18">
                <a:moveTo>
                  <a:pt x="30" y="18"/>
                </a:moveTo>
                <a:lnTo>
                  <a:pt x="18" y="0"/>
                </a:lnTo>
                <a:lnTo>
                  <a:pt x="0" y="12"/>
                </a:lnTo>
                <a:lnTo>
                  <a:pt x="30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629320" y="5541840"/>
            <a:ext cx="30240" cy="3204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12"/>
                </a:moveTo>
                <a:lnTo>
                  <a:pt x="0" y="0"/>
                </a:lnTo>
                <a:lnTo>
                  <a:pt x="12" y="0"/>
                </a:lnTo>
                <a:lnTo>
                  <a:pt x="12" y="6"/>
                </a:lnTo>
                <a:lnTo>
                  <a:pt x="0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568840" y="5411880"/>
            <a:ext cx="30240" cy="331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16560" y="5684760"/>
            <a:ext cx="165240" cy="160560"/>
          </a:xfrm>
          <a:custGeom>
            <a:avLst/>
            <a:gdLst/>
            <a:ahLst/>
            <a:rect l="l" t="t" r="r" b="b"/>
            <a:pathLst>
              <a:path w="66" h="60">
                <a:moveTo>
                  <a:pt x="66" y="54"/>
                </a:moveTo>
                <a:lnTo>
                  <a:pt x="48" y="24"/>
                </a:lnTo>
                <a:lnTo>
                  <a:pt x="12" y="0"/>
                </a:lnTo>
                <a:lnTo>
                  <a:pt x="0" y="12"/>
                </a:lnTo>
                <a:lnTo>
                  <a:pt x="48" y="48"/>
                </a:lnTo>
                <a:lnTo>
                  <a:pt x="60" y="60"/>
                </a:lnTo>
                <a:lnTo>
                  <a:pt x="66" y="60"/>
                </a:lnTo>
                <a:lnTo>
                  <a:pt x="66" y="5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54280" y="4395960"/>
            <a:ext cx="1338480" cy="1449360"/>
          </a:xfrm>
          <a:custGeom>
            <a:avLst/>
            <a:gdLst/>
            <a:ahLst/>
            <a:rect l="l" t="t" r="r" b="b"/>
            <a:pathLst>
              <a:path w="521" h="545">
                <a:moveTo>
                  <a:pt x="306" y="96"/>
                </a:moveTo>
                <a:lnTo>
                  <a:pt x="317" y="90"/>
                </a:lnTo>
                <a:lnTo>
                  <a:pt x="306" y="78"/>
                </a:lnTo>
                <a:lnTo>
                  <a:pt x="300" y="54"/>
                </a:lnTo>
                <a:lnTo>
                  <a:pt x="294" y="54"/>
                </a:lnTo>
                <a:lnTo>
                  <a:pt x="306" y="36"/>
                </a:lnTo>
                <a:lnTo>
                  <a:pt x="252" y="24"/>
                </a:lnTo>
                <a:lnTo>
                  <a:pt x="234" y="0"/>
                </a:lnTo>
                <a:lnTo>
                  <a:pt x="162" y="12"/>
                </a:lnTo>
                <a:lnTo>
                  <a:pt x="162" y="30"/>
                </a:lnTo>
                <a:lnTo>
                  <a:pt x="150" y="30"/>
                </a:lnTo>
                <a:lnTo>
                  <a:pt x="150" y="48"/>
                </a:lnTo>
                <a:lnTo>
                  <a:pt x="114" y="36"/>
                </a:lnTo>
                <a:lnTo>
                  <a:pt x="102" y="72"/>
                </a:lnTo>
                <a:lnTo>
                  <a:pt x="78" y="48"/>
                </a:lnTo>
                <a:lnTo>
                  <a:pt x="48" y="72"/>
                </a:lnTo>
                <a:lnTo>
                  <a:pt x="12" y="78"/>
                </a:lnTo>
                <a:lnTo>
                  <a:pt x="0" y="84"/>
                </a:lnTo>
                <a:lnTo>
                  <a:pt x="18" y="114"/>
                </a:lnTo>
                <a:lnTo>
                  <a:pt x="0" y="138"/>
                </a:lnTo>
                <a:lnTo>
                  <a:pt x="6" y="144"/>
                </a:lnTo>
                <a:lnTo>
                  <a:pt x="18" y="179"/>
                </a:lnTo>
                <a:lnTo>
                  <a:pt x="36" y="185"/>
                </a:lnTo>
                <a:lnTo>
                  <a:pt x="36" y="203"/>
                </a:lnTo>
                <a:lnTo>
                  <a:pt x="60" y="197"/>
                </a:lnTo>
                <a:lnTo>
                  <a:pt x="90" y="168"/>
                </a:lnTo>
                <a:lnTo>
                  <a:pt x="150" y="197"/>
                </a:lnTo>
                <a:lnTo>
                  <a:pt x="168" y="251"/>
                </a:lnTo>
                <a:lnTo>
                  <a:pt x="198" y="293"/>
                </a:lnTo>
                <a:lnTo>
                  <a:pt x="216" y="293"/>
                </a:lnTo>
                <a:lnTo>
                  <a:pt x="282" y="359"/>
                </a:lnTo>
                <a:lnTo>
                  <a:pt x="306" y="359"/>
                </a:lnTo>
                <a:lnTo>
                  <a:pt x="335" y="395"/>
                </a:lnTo>
                <a:lnTo>
                  <a:pt x="359" y="395"/>
                </a:lnTo>
                <a:lnTo>
                  <a:pt x="365" y="419"/>
                </a:lnTo>
                <a:lnTo>
                  <a:pt x="383" y="431"/>
                </a:lnTo>
                <a:lnTo>
                  <a:pt x="395" y="425"/>
                </a:lnTo>
                <a:lnTo>
                  <a:pt x="419" y="497"/>
                </a:lnTo>
                <a:lnTo>
                  <a:pt x="401" y="509"/>
                </a:lnTo>
                <a:lnTo>
                  <a:pt x="395" y="533"/>
                </a:lnTo>
                <a:lnTo>
                  <a:pt x="395" y="545"/>
                </a:lnTo>
                <a:lnTo>
                  <a:pt x="413" y="545"/>
                </a:lnTo>
                <a:lnTo>
                  <a:pt x="431" y="521"/>
                </a:lnTo>
                <a:lnTo>
                  <a:pt x="437" y="497"/>
                </a:lnTo>
                <a:lnTo>
                  <a:pt x="455" y="485"/>
                </a:lnTo>
                <a:lnTo>
                  <a:pt x="455" y="461"/>
                </a:lnTo>
                <a:lnTo>
                  <a:pt x="431" y="443"/>
                </a:lnTo>
                <a:lnTo>
                  <a:pt x="443" y="407"/>
                </a:lnTo>
                <a:lnTo>
                  <a:pt x="461" y="401"/>
                </a:lnTo>
                <a:lnTo>
                  <a:pt x="491" y="419"/>
                </a:lnTo>
                <a:lnTo>
                  <a:pt x="515" y="437"/>
                </a:lnTo>
                <a:lnTo>
                  <a:pt x="521" y="425"/>
                </a:lnTo>
                <a:lnTo>
                  <a:pt x="491" y="389"/>
                </a:lnTo>
                <a:lnTo>
                  <a:pt x="407" y="347"/>
                </a:lnTo>
                <a:lnTo>
                  <a:pt x="413" y="323"/>
                </a:lnTo>
                <a:lnTo>
                  <a:pt x="413" y="317"/>
                </a:lnTo>
                <a:lnTo>
                  <a:pt x="371" y="323"/>
                </a:lnTo>
                <a:lnTo>
                  <a:pt x="353" y="305"/>
                </a:lnTo>
                <a:lnTo>
                  <a:pt x="323" y="275"/>
                </a:lnTo>
                <a:lnTo>
                  <a:pt x="300" y="215"/>
                </a:lnTo>
                <a:lnTo>
                  <a:pt x="252" y="185"/>
                </a:lnTo>
                <a:lnTo>
                  <a:pt x="246" y="156"/>
                </a:lnTo>
                <a:lnTo>
                  <a:pt x="252" y="138"/>
                </a:lnTo>
                <a:lnTo>
                  <a:pt x="246" y="126"/>
                </a:lnTo>
                <a:lnTo>
                  <a:pt x="246" y="108"/>
                </a:lnTo>
                <a:lnTo>
                  <a:pt x="288" y="84"/>
                </a:lnTo>
                <a:lnTo>
                  <a:pt x="300" y="84"/>
                </a:lnTo>
                <a:lnTo>
                  <a:pt x="306" y="9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724200" y="5335560"/>
            <a:ext cx="169920" cy="380880"/>
          </a:xfrm>
          <a:custGeom>
            <a:avLst/>
            <a:gdLst/>
            <a:ahLst/>
            <a:rect l="l" t="t" r="r" b="b"/>
            <a:pathLst>
              <a:path w="66" h="144">
                <a:moveTo>
                  <a:pt x="42" y="0"/>
                </a:moveTo>
                <a:lnTo>
                  <a:pt x="54" y="12"/>
                </a:lnTo>
                <a:lnTo>
                  <a:pt x="66" y="36"/>
                </a:lnTo>
                <a:lnTo>
                  <a:pt x="66" y="114"/>
                </a:lnTo>
                <a:lnTo>
                  <a:pt x="54" y="126"/>
                </a:lnTo>
                <a:lnTo>
                  <a:pt x="48" y="120"/>
                </a:lnTo>
                <a:lnTo>
                  <a:pt x="24" y="144"/>
                </a:lnTo>
                <a:lnTo>
                  <a:pt x="12" y="120"/>
                </a:lnTo>
                <a:lnTo>
                  <a:pt x="12" y="84"/>
                </a:lnTo>
                <a:lnTo>
                  <a:pt x="0" y="24"/>
                </a:lnTo>
                <a:lnTo>
                  <a:pt x="18" y="30"/>
                </a:lnTo>
                <a:lnTo>
                  <a:pt x="4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218120" y="5796000"/>
            <a:ext cx="347400" cy="225360"/>
          </a:xfrm>
          <a:custGeom>
            <a:avLst/>
            <a:gdLst/>
            <a:ahLst/>
            <a:rect l="l" t="t" r="r" b="b"/>
            <a:pathLst>
              <a:path w="137" h="84">
                <a:moveTo>
                  <a:pt x="137" y="0"/>
                </a:moveTo>
                <a:lnTo>
                  <a:pt x="113" y="48"/>
                </a:lnTo>
                <a:lnTo>
                  <a:pt x="119" y="72"/>
                </a:lnTo>
                <a:lnTo>
                  <a:pt x="113" y="84"/>
                </a:lnTo>
                <a:lnTo>
                  <a:pt x="95" y="84"/>
                </a:lnTo>
                <a:lnTo>
                  <a:pt x="77" y="72"/>
                </a:lnTo>
                <a:lnTo>
                  <a:pt x="6" y="36"/>
                </a:lnTo>
                <a:lnTo>
                  <a:pt x="0" y="18"/>
                </a:lnTo>
                <a:lnTo>
                  <a:pt x="6" y="6"/>
                </a:lnTo>
                <a:lnTo>
                  <a:pt x="30" y="6"/>
                </a:lnTo>
                <a:lnTo>
                  <a:pt x="48" y="18"/>
                </a:lnTo>
                <a:lnTo>
                  <a:pt x="137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32240" y="3854520"/>
            <a:ext cx="77760" cy="110880"/>
          </a:xfrm>
          <a:custGeom>
            <a:avLst/>
            <a:gdLst/>
            <a:ahLst/>
            <a:rect l="l" t="t" r="r" b="b"/>
            <a:pathLst>
              <a:path w="30" h="42">
                <a:moveTo>
                  <a:pt x="6" y="36"/>
                </a:moveTo>
                <a:lnTo>
                  <a:pt x="30" y="42"/>
                </a:lnTo>
                <a:lnTo>
                  <a:pt x="30" y="30"/>
                </a:lnTo>
                <a:lnTo>
                  <a:pt x="18" y="0"/>
                </a:lnTo>
                <a:lnTo>
                  <a:pt x="0" y="18"/>
                </a:lnTo>
                <a:lnTo>
                  <a:pt x="6" y="3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341520" y="3281400"/>
            <a:ext cx="44640" cy="493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87800" y="3233880"/>
            <a:ext cx="414360" cy="50616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744560" y="5222880"/>
            <a:ext cx="370080" cy="750960"/>
          </a:xfrm>
          <a:custGeom>
            <a:avLst/>
            <a:gdLst/>
            <a:ahLst/>
            <a:rect l="l" t="t" r="r" b="b"/>
            <a:pathLst>
              <a:path w="144" h="282">
                <a:moveTo>
                  <a:pt x="30" y="18"/>
                </a:moveTo>
                <a:lnTo>
                  <a:pt x="36" y="66"/>
                </a:lnTo>
                <a:lnTo>
                  <a:pt x="0" y="192"/>
                </a:lnTo>
                <a:lnTo>
                  <a:pt x="12" y="210"/>
                </a:lnTo>
                <a:lnTo>
                  <a:pt x="36" y="204"/>
                </a:lnTo>
                <a:lnTo>
                  <a:pt x="24" y="282"/>
                </a:lnTo>
                <a:lnTo>
                  <a:pt x="90" y="276"/>
                </a:lnTo>
                <a:lnTo>
                  <a:pt x="90" y="252"/>
                </a:lnTo>
                <a:lnTo>
                  <a:pt x="114" y="228"/>
                </a:lnTo>
                <a:lnTo>
                  <a:pt x="96" y="204"/>
                </a:lnTo>
                <a:lnTo>
                  <a:pt x="108" y="174"/>
                </a:lnTo>
                <a:lnTo>
                  <a:pt x="96" y="144"/>
                </a:lnTo>
                <a:lnTo>
                  <a:pt x="114" y="126"/>
                </a:lnTo>
                <a:lnTo>
                  <a:pt x="114" y="108"/>
                </a:lnTo>
                <a:lnTo>
                  <a:pt x="120" y="60"/>
                </a:lnTo>
                <a:lnTo>
                  <a:pt x="144" y="30"/>
                </a:lnTo>
                <a:lnTo>
                  <a:pt x="132" y="12"/>
                </a:lnTo>
                <a:lnTo>
                  <a:pt x="66" y="12"/>
                </a:lnTo>
                <a:lnTo>
                  <a:pt x="60" y="0"/>
                </a:lnTo>
                <a:lnTo>
                  <a:pt x="30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73480" y="4187880"/>
            <a:ext cx="1060560" cy="780840"/>
          </a:xfrm>
          <a:custGeom>
            <a:avLst/>
            <a:gdLst/>
            <a:ahLst/>
            <a:rect l="l" t="t" r="r" b="b"/>
            <a:pathLst>
              <a:path w="413" h="293">
                <a:moveTo>
                  <a:pt x="0" y="138"/>
                </a:moveTo>
                <a:lnTo>
                  <a:pt x="42" y="126"/>
                </a:lnTo>
                <a:lnTo>
                  <a:pt x="78" y="42"/>
                </a:lnTo>
                <a:lnTo>
                  <a:pt x="114" y="18"/>
                </a:lnTo>
                <a:lnTo>
                  <a:pt x="192" y="18"/>
                </a:lnTo>
                <a:lnTo>
                  <a:pt x="210" y="30"/>
                </a:lnTo>
                <a:lnTo>
                  <a:pt x="287" y="0"/>
                </a:lnTo>
                <a:lnTo>
                  <a:pt x="317" y="30"/>
                </a:lnTo>
                <a:lnTo>
                  <a:pt x="347" y="96"/>
                </a:lnTo>
                <a:lnTo>
                  <a:pt x="353" y="180"/>
                </a:lnTo>
                <a:lnTo>
                  <a:pt x="371" y="192"/>
                </a:lnTo>
                <a:lnTo>
                  <a:pt x="413" y="186"/>
                </a:lnTo>
                <a:lnTo>
                  <a:pt x="413" y="222"/>
                </a:lnTo>
                <a:lnTo>
                  <a:pt x="389" y="240"/>
                </a:lnTo>
                <a:lnTo>
                  <a:pt x="395" y="222"/>
                </a:lnTo>
                <a:lnTo>
                  <a:pt x="383" y="216"/>
                </a:lnTo>
                <a:lnTo>
                  <a:pt x="377" y="281"/>
                </a:lnTo>
                <a:lnTo>
                  <a:pt x="299" y="263"/>
                </a:lnTo>
                <a:lnTo>
                  <a:pt x="233" y="293"/>
                </a:lnTo>
                <a:lnTo>
                  <a:pt x="126" y="281"/>
                </a:lnTo>
                <a:lnTo>
                  <a:pt x="120" y="275"/>
                </a:lnTo>
                <a:lnTo>
                  <a:pt x="126" y="263"/>
                </a:lnTo>
                <a:lnTo>
                  <a:pt x="114" y="263"/>
                </a:lnTo>
                <a:lnTo>
                  <a:pt x="102" y="246"/>
                </a:lnTo>
                <a:lnTo>
                  <a:pt x="108" y="240"/>
                </a:lnTo>
                <a:lnTo>
                  <a:pt x="102" y="228"/>
                </a:lnTo>
                <a:lnTo>
                  <a:pt x="96" y="240"/>
                </a:lnTo>
                <a:lnTo>
                  <a:pt x="60" y="216"/>
                </a:lnTo>
                <a:lnTo>
                  <a:pt x="54" y="198"/>
                </a:lnTo>
                <a:lnTo>
                  <a:pt x="42" y="192"/>
                </a:lnTo>
                <a:lnTo>
                  <a:pt x="24" y="156"/>
                </a:lnTo>
                <a:lnTo>
                  <a:pt x="0" y="13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309920" y="4427640"/>
            <a:ext cx="333360" cy="209520"/>
          </a:xfrm>
          <a:custGeom>
            <a:avLst/>
            <a:gdLst/>
            <a:ahLst/>
            <a:rect l="l" t="t" r="r" b="b"/>
            <a:pathLst>
              <a:path w="131" h="78">
                <a:moveTo>
                  <a:pt x="131" y="12"/>
                </a:moveTo>
                <a:lnTo>
                  <a:pt x="125" y="24"/>
                </a:lnTo>
                <a:lnTo>
                  <a:pt x="95" y="36"/>
                </a:lnTo>
                <a:lnTo>
                  <a:pt x="83" y="78"/>
                </a:lnTo>
                <a:lnTo>
                  <a:pt x="47" y="72"/>
                </a:lnTo>
                <a:lnTo>
                  <a:pt x="23" y="78"/>
                </a:lnTo>
                <a:lnTo>
                  <a:pt x="12" y="66"/>
                </a:lnTo>
                <a:lnTo>
                  <a:pt x="6" y="42"/>
                </a:lnTo>
                <a:lnTo>
                  <a:pt x="0" y="42"/>
                </a:lnTo>
                <a:lnTo>
                  <a:pt x="12" y="24"/>
                </a:lnTo>
                <a:lnTo>
                  <a:pt x="47" y="30"/>
                </a:lnTo>
                <a:lnTo>
                  <a:pt x="119" y="0"/>
                </a:lnTo>
                <a:lnTo>
                  <a:pt x="131" y="12"/>
                </a:lnTo>
                <a:lnTo>
                  <a:pt x="131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340160" y="4459320"/>
            <a:ext cx="657360" cy="669960"/>
          </a:xfrm>
          <a:custGeom>
            <a:avLst/>
            <a:gdLst/>
            <a:ahLst/>
            <a:rect l="l" t="t" r="r" b="b"/>
            <a:pathLst>
              <a:path w="257" h="251">
                <a:moveTo>
                  <a:pt x="155" y="203"/>
                </a:moveTo>
                <a:lnTo>
                  <a:pt x="209" y="245"/>
                </a:lnTo>
                <a:lnTo>
                  <a:pt x="203" y="251"/>
                </a:lnTo>
                <a:lnTo>
                  <a:pt x="185" y="239"/>
                </a:lnTo>
                <a:lnTo>
                  <a:pt x="149" y="227"/>
                </a:lnTo>
                <a:lnTo>
                  <a:pt x="173" y="227"/>
                </a:lnTo>
                <a:lnTo>
                  <a:pt x="143" y="203"/>
                </a:lnTo>
                <a:lnTo>
                  <a:pt x="107" y="197"/>
                </a:lnTo>
                <a:lnTo>
                  <a:pt x="65" y="161"/>
                </a:lnTo>
                <a:lnTo>
                  <a:pt x="77" y="150"/>
                </a:lnTo>
                <a:lnTo>
                  <a:pt x="65" y="138"/>
                </a:lnTo>
                <a:lnTo>
                  <a:pt x="53" y="102"/>
                </a:lnTo>
                <a:lnTo>
                  <a:pt x="41" y="90"/>
                </a:lnTo>
                <a:lnTo>
                  <a:pt x="29" y="90"/>
                </a:lnTo>
                <a:lnTo>
                  <a:pt x="17" y="120"/>
                </a:lnTo>
                <a:lnTo>
                  <a:pt x="11" y="114"/>
                </a:lnTo>
                <a:lnTo>
                  <a:pt x="0" y="96"/>
                </a:lnTo>
                <a:lnTo>
                  <a:pt x="0" y="72"/>
                </a:lnTo>
                <a:lnTo>
                  <a:pt x="11" y="66"/>
                </a:lnTo>
                <a:lnTo>
                  <a:pt x="35" y="60"/>
                </a:lnTo>
                <a:lnTo>
                  <a:pt x="71" y="66"/>
                </a:lnTo>
                <a:lnTo>
                  <a:pt x="83" y="24"/>
                </a:lnTo>
                <a:lnTo>
                  <a:pt x="113" y="12"/>
                </a:lnTo>
                <a:lnTo>
                  <a:pt x="119" y="0"/>
                </a:lnTo>
                <a:lnTo>
                  <a:pt x="119" y="0"/>
                </a:lnTo>
                <a:lnTo>
                  <a:pt x="185" y="60"/>
                </a:lnTo>
                <a:lnTo>
                  <a:pt x="221" y="48"/>
                </a:lnTo>
                <a:lnTo>
                  <a:pt x="233" y="84"/>
                </a:lnTo>
                <a:lnTo>
                  <a:pt x="257" y="96"/>
                </a:lnTo>
                <a:lnTo>
                  <a:pt x="245" y="96"/>
                </a:lnTo>
                <a:lnTo>
                  <a:pt x="239" y="108"/>
                </a:lnTo>
                <a:lnTo>
                  <a:pt x="233" y="114"/>
                </a:lnTo>
                <a:lnTo>
                  <a:pt x="221" y="96"/>
                </a:lnTo>
                <a:lnTo>
                  <a:pt x="143" y="84"/>
                </a:lnTo>
                <a:lnTo>
                  <a:pt x="113" y="96"/>
                </a:lnTo>
                <a:lnTo>
                  <a:pt x="101" y="78"/>
                </a:lnTo>
                <a:lnTo>
                  <a:pt x="89" y="108"/>
                </a:lnTo>
                <a:lnTo>
                  <a:pt x="101" y="120"/>
                </a:lnTo>
                <a:lnTo>
                  <a:pt x="155" y="203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65520" y="4667400"/>
            <a:ext cx="446040" cy="444240"/>
          </a:xfrm>
          <a:custGeom>
            <a:avLst/>
            <a:gdLst/>
            <a:ahLst/>
            <a:rect l="l" t="t" r="r" b="b"/>
            <a:pathLst>
              <a:path w="174" h="167">
                <a:moveTo>
                  <a:pt x="66" y="125"/>
                </a:moveTo>
                <a:lnTo>
                  <a:pt x="12" y="42"/>
                </a:lnTo>
                <a:lnTo>
                  <a:pt x="0" y="30"/>
                </a:lnTo>
                <a:lnTo>
                  <a:pt x="12" y="0"/>
                </a:lnTo>
                <a:lnTo>
                  <a:pt x="24" y="18"/>
                </a:lnTo>
                <a:lnTo>
                  <a:pt x="54" y="6"/>
                </a:lnTo>
                <a:lnTo>
                  <a:pt x="132" y="18"/>
                </a:lnTo>
                <a:lnTo>
                  <a:pt x="144" y="36"/>
                </a:lnTo>
                <a:lnTo>
                  <a:pt x="150" y="30"/>
                </a:lnTo>
                <a:lnTo>
                  <a:pt x="168" y="36"/>
                </a:lnTo>
                <a:lnTo>
                  <a:pt x="150" y="66"/>
                </a:lnTo>
                <a:lnTo>
                  <a:pt x="174" y="83"/>
                </a:lnTo>
                <a:lnTo>
                  <a:pt x="168" y="89"/>
                </a:lnTo>
                <a:lnTo>
                  <a:pt x="156" y="89"/>
                </a:lnTo>
                <a:lnTo>
                  <a:pt x="168" y="107"/>
                </a:lnTo>
                <a:lnTo>
                  <a:pt x="156" y="113"/>
                </a:lnTo>
                <a:lnTo>
                  <a:pt x="144" y="113"/>
                </a:lnTo>
                <a:lnTo>
                  <a:pt x="150" y="125"/>
                </a:lnTo>
                <a:lnTo>
                  <a:pt x="132" y="113"/>
                </a:lnTo>
                <a:lnTo>
                  <a:pt x="126" y="119"/>
                </a:lnTo>
                <a:lnTo>
                  <a:pt x="132" y="137"/>
                </a:lnTo>
                <a:lnTo>
                  <a:pt x="120" y="149"/>
                </a:lnTo>
                <a:lnTo>
                  <a:pt x="120" y="167"/>
                </a:lnTo>
                <a:lnTo>
                  <a:pt x="66" y="125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06800" y="4556160"/>
            <a:ext cx="478080" cy="650880"/>
          </a:xfrm>
          <a:custGeom>
            <a:avLst/>
            <a:gdLst/>
            <a:ahLst/>
            <a:rect l="l" t="t" r="r" b="b"/>
            <a:pathLst>
              <a:path w="186" h="245">
                <a:moveTo>
                  <a:pt x="18" y="72"/>
                </a:moveTo>
                <a:lnTo>
                  <a:pt x="24" y="60"/>
                </a:lnTo>
                <a:lnTo>
                  <a:pt x="36" y="60"/>
                </a:lnTo>
                <a:lnTo>
                  <a:pt x="12" y="48"/>
                </a:lnTo>
                <a:lnTo>
                  <a:pt x="0" y="12"/>
                </a:lnTo>
                <a:lnTo>
                  <a:pt x="42" y="0"/>
                </a:lnTo>
                <a:lnTo>
                  <a:pt x="66" y="0"/>
                </a:lnTo>
                <a:lnTo>
                  <a:pt x="90" y="18"/>
                </a:lnTo>
                <a:lnTo>
                  <a:pt x="108" y="54"/>
                </a:lnTo>
                <a:lnTo>
                  <a:pt x="120" y="60"/>
                </a:lnTo>
                <a:lnTo>
                  <a:pt x="126" y="78"/>
                </a:lnTo>
                <a:lnTo>
                  <a:pt x="162" y="102"/>
                </a:lnTo>
                <a:lnTo>
                  <a:pt x="168" y="90"/>
                </a:lnTo>
                <a:lnTo>
                  <a:pt x="174" y="102"/>
                </a:lnTo>
                <a:lnTo>
                  <a:pt x="168" y="108"/>
                </a:lnTo>
                <a:lnTo>
                  <a:pt x="180" y="125"/>
                </a:lnTo>
                <a:lnTo>
                  <a:pt x="168" y="125"/>
                </a:lnTo>
                <a:lnTo>
                  <a:pt x="162" y="143"/>
                </a:lnTo>
                <a:lnTo>
                  <a:pt x="168" y="161"/>
                </a:lnTo>
                <a:lnTo>
                  <a:pt x="186" y="191"/>
                </a:lnTo>
                <a:lnTo>
                  <a:pt x="168" y="215"/>
                </a:lnTo>
                <a:lnTo>
                  <a:pt x="168" y="227"/>
                </a:lnTo>
                <a:lnTo>
                  <a:pt x="120" y="227"/>
                </a:lnTo>
                <a:lnTo>
                  <a:pt x="90" y="245"/>
                </a:lnTo>
                <a:lnTo>
                  <a:pt x="66" y="221"/>
                </a:lnTo>
                <a:lnTo>
                  <a:pt x="54" y="215"/>
                </a:lnTo>
                <a:lnTo>
                  <a:pt x="54" y="203"/>
                </a:lnTo>
                <a:lnTo>
                  <a:pt x="60" y="209"/>
                </a:lnTo>
                <a:lnTo>
                  <a:pt x="66" y="197"/>
                </a:lnTo>
                <a:lnTo>
                  <a:pt x="24" y="161"/>
                </a:lnTo>
                <a:lnTo>
                  <a:pt x="24" y="155"/>
                </a:lnTo>
                <a:lnTo>
                  <a:pt x="36" y="149"/>
                </a:lnTo>
                <a:lnTo>
                  <a:pt x="24" y="131"/>
                </a:lnTo>
                <a:lnTo>
                  <a:pt x="36" y="131"/>
                </a:lnTo>
                <a:lnTo>
                  <a:pt x="42" y="125"/>
                </a:lnTo>
                <a:lnTo>
                  <a:pt x="18" y="108"/>
                </a:lnTo>
                <a:lnTo>
                  <a:pt x="36" y="78"/>
                </a:lnTo>
                <a:lnTo>
                  <a:pt x="18" y="7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859280" y="4968720"/>
            <a:ext cx="214200" cy="287640"/>
          </a:xfrm>
          <a:custGeom>
            <a:avLst/>
            <a:gdLst/>
            <a:ahLst/>
            <a:rect l="l" t="t" r="r" b="b"/>
            <a:pathLst>
              <a:path w="84" h="108">
                <a:moveTo>
                  <a:pt x="0" y="66"/>
                </a:moveTo>
                <a:lnTo>
                  <a:pt x="0" y="60"/>
                </a:lnTo>
                <a:lnTo>
                  <a:pt x="48" y="108"/>
                </a:lnTo>
                <a:lnTo>
                  <a:pt x="54" y="72"/>
                </a:lnTo>
                <a:lnTo>
                  <a:pt x="66" y="60"/>
                </a:lnTo>
                <a:lnTo>
                  <a:pt x="72" y="60"/>
                </a:lnTo>
                <a:lnTo>
                  <a:pt x="72" y="48"/>
                </a:lnTo>
                <a:lnTo>
                  <a:pt x="78" y="54"/>
                </a:lnTo>
                <a:lnTo>
                  <a:pt x="84" y="42"/>
                </a:lnTo>
                <a:lnTo>
                  <a:pt x="42" y="6"/>
                </a:lnTo>
                <a:lnTo>
                  <a:pt x="42" y="0"/>
                </a:lnTo>
                <a:lnTo>
                  <a:pt x="30" y="0"/>
                </a:lnTo>
                <a:lnTo>
                  <a:pt x="36" y="12"/>
                </a:lnTo>
                <a:lnTo>
                  <a:pt x="18" y="0"/>
                </a:lnTo>
                <a:lnTo>
                  <a:pt x="12" y="6"/>
                </a:lnTo>
                <a:lnTo>
                  <a:pt x="18" y="24"/>
                </a:lnTo>
                <a:lnTo>
                  <a:pt x="6" y="36"/>
                </a:lnTo>
                <a:lnTo>
                  <a:pt x="6" y="54"/>
                </a:lnTo>
                <a:lnTo>
                  <a:pt x="0" y="6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58960" y="4968720"/>
            <a:ext cx="1428840" cy="1163880"/>
          </a:xfrm>
          <a:custGeom>
            <a:avLst/>
            <a:gdLst/>
            <a:ahLst/>
            <a:rect l="l" t="t" r="r" b="b"/>
            <a:pathLst>
              <a:path w="557" h="438">
                <a:moveTo>
                  <a:pt x="330" y="18"/>
                </a:moveTo>
                <a:lnTo>
                  <a:pt x="378" y="54"/>
                </a:lnTo>
                <a:lnTo>
                  <a:pt x="426" y="60"/>
                </a:lnTo>
                <a:lnTo>
                  <a:pt x="450" y="54"/>
                </a:lnTo>
                <a:lnTo>
                  <a:pt x="468" y="60"/>
                </a:lnTo>
                <a:lnTo>
                  <a:pt x="480" y="78"/>
                </a:lnTo>
                <a:lnTo>
                  <a:pt x="480" y="72"/>
                </a:lnTo>
                <a:lnTo>
                  <a:pt x="498" y="78"/>
                </a:lnTo>
                <a:lnTo>
                  <a:pt x="545" y="78"/>
                </a:lnTo>
                <a:lnTo>
                  <a:pt x="557" y="84"/>
                </a:lnTo>
                <a:lnTo>
                  <a:pt x="545" y="114"/>
                </a:lnTo>
                <a:lnTo>
                  <a:pt x="444" y="168"/>
                </a:lnTo>
                <a:lnTo>
                  <a:pt x="396" y="252"/>
                </a:lnTo>
                <a:lnTo>
                  <a:pt x="402" y="276"/>
                </a:lnTo>
                <a:lnTo>
                  <a:pt x="420" y="282"/>
                </a:lnTo>
                <a:lnTo>
                  <a:pt x="414" y="294"/>
                </a:lnTo>
                <a:lnTo>
                  <a:pt x="390" y="312"/>
                </a:lnTo>
                <a:lnTo>
                  <a:pt x="378" y="354"/>
                </a:lnTo>
                <a:lnTo>
                  <a:pt x="354" y="354"/>
                </a:lnTo>
                <a:lnTo>
                  <a:pt x="324" y="396"/>
                </a:lnTo>
                <a:lnTo>
                  <a:pt x="222" y="396"/>
                </a:lnTo>
                <a:lnTo>
                  <a:pt x="174" y="438"/>
                </a:lnTo>
                <a:lnTo>
                  <a:pt x="144" y="426"/>
                </a:lnTo>
                <a:lnTo>
                  <a:pt x="120" y="378"/>
                </a:lnTo>
                <a:lnTo>
                  <a:pt x="84" y="372"/>
                </a:lnTo>
                <a:lnTo>
                  <a:pt x="84" y="348"/>
                </a:lnTo>
                <a:lnTo>
                  <a:pt x="108" y="324"/>
                </a:lnTo>
                <a:lnTo>
                  <a:pt x="90" y="300"/>
                </a:lnTo>
                <a:lnTo>
                  <a:pt x="102" y="270"/>
                </a:lnTo>
                <a:lnTo>
                  <a:pt x="90" y="240"/>
                </a:lnTo>
                <a:lnTo>
                  <a:pt x="108" y="222"/>
                </a:lnTo>
                <a:lnTo>
                  <a:pt x="108" y="204"/>
                </a:lnTo>
                <a:lnTo>
                  <a:pt x="114" y="156"/>
                </a:lnTo>
                <a:lnTo>
                  <a:pt x="138" y="126"/>
                </a:lnTo>
                <a:lnTo>
                  <a:pt x="126" y="108"/>
                </a:lnTo>
                <a:lnTo>
                  <a:pt x="60" y="108"/>
                </a:lnTo>
                <a:lnTo>
                  <a:pt x="54" y="96"/>
                </a:lnTo>
                <a:lnTo>
                  <a:pt x="24" y="114"/>
                </a:lnTo>
                <a:lnTo>
                  <a:pt x="30" y="78"/>
                </a:lnTo>
                <a:lnTo>
                  <a:pt x="24" y="84"/>
                </a:lnTo>
                <a:lnTo>
                  <a:pt x="18" y="72"/>
                </a:lnTo>
                <a:lnTo>
                  <a:pt x="24" y="60"/>
                </a:lnTo>
                <a:lnTo>
                  <a:pt x="0" y="42"/>
                </a:lnTo>
                <a:lnTo>
                  <a:pt x="18" y="24"/>
                </a:lnTo>
                <a:lnTo>
                  <a:pt x="42" y="24"/>
                </a:lnTo>
                <a:lnTo>
                  <a:pt x="54" y="0"/>
                </a:lnTo>
                <a:lnTo>
                  <a:pt x="330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57400" y="5684760"/>
            <a:ext cx="32040" cy="316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247920" y="5541840"/>
            <a:ext cx="46080" cy="1584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29880" bIns="-29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79800" y="5541840"/>
            <a:ext cx="108000" cy="111240"/>
          </a:xfrm>
          <a:custGeom>
            <a:avLst/>
            <a:gdLst/>
            <a:ahLst/>
            <a:rect l="l" t="t" r="r" b="b"/>
            <a:pathLst>
              <a:path w="42" h="42">
                <a:moveTo>
                  <a:pt x="36" y="0"/>
                </a:moveTo>
                <a:lnTo>
                  <a:pt x="36" y="12"/>
                </a:lnTo>
                <a:lnTo>
                  <a:pt x="42" y="18"/>
                </a:lnTo>
                <a:lnTo>
                  <a:pt x="30" y="42"/>
                </a:lnTo>
                <a:lnTo>
                  <a:pt x="0" y="24"/>
                </a:lnTo>
                <a:lnTo>
                  <a:pt x="36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357720" y="1368360"/>
            <a:ext cx="876240" cy="893880"/>
          </a:xfrm>
          <a:custGeom>
            <a:avLst/>
            <a:gdLst/>
            <a:ahLst/>
            <a:rect l="l" t="t" r="r" b="b"/>
            <a:pathLst>
              <a:path w="541" h="523">
                <a:moveTo>
                  <a:pt x="16" y="0"/>
                </a:moveTo>
                <a:lnTo>
                  <a:pt x="19" y="0"/>
                </a:lnTo>
                <a:lnTo>
                  <a:pt x="9" y="28"/>
                </a:lnTo>
                <a:lnTo>
                  <a:pt x="19" y="38"/>
                </a:lnTo>
                <a:lnTo>
                  <a:pt x="9" y="75"/>
                </a:lnTo>
                <a:lnTo>
                  <a:pt x="9" y="112"/>
                </a:lnTo>
                <a:lnTo>
                  <a:pt x="95" y="112"/>
                </a:lnTo>
                <a:lnTo>
                  <a:pt x="104" y="75"/>
                </a:lnTo>
                <a:lnTo>
                  <a:pt x="104" y="103"/>
                </a:lnTo>
                <a:lnTo>
                  <a:pt x="142" y="103"/>
                </a:lnTo>
                <a:lnTo>
                  <a:pt x="180" y="56"/>
                </a:lnTo>
                <a:lnTo>
                  <a:pt x="161" y="103"/>
                </a:lnTo>
                <a:lnTo>
                  <a:pt x="190" y="94"/>
                </a:lnTo>
                <a:lnTo>
                  <a:pt x="152" y="112"/>
                </a:lnTo>
                <a:lnTo>
                  <a:pt x="152" y="140"/>
                </a:lnTo>
                <a:lnTo>
                  <a:pt x="133" y="150"/>
                </a:lnTo>
                <a:lnTo>
                  <a:pt x="123" y="112"/>
                </a:lnTo>
                <a:lnTo>
                  <a:pt x="9" y="140"/>
                </a:lnTo>
                <a:lnTo>
                  <a:pt x="19" y="150"/>
                </a:lnTo>
                <a:lnTo>
                  <a:pt x="19" y="168"/>
                </a:lnTo>
                <a:lnTo>
                  <a:pt x="0" y="159"/>
                </a:lnTo>
                <a:lnTo>
                  <a:pt x="19" y="187"/>
                </a:lnTo>
                <a:lnTo>
                  <a:pt x="47" y="178"/>
                </a:lnTo>
                <a:lnTo>
                  <a:pt x="19" y="224"/>
                </a:lnTo>
                <a:lnTo>
                  <a:pt x="19" y="252"/>
                </a:lnTo>
                <a:lnTo>
                  <a:pt x="38" y="234"/>
                </a:lnTo>
                <a:lnTo>
                  <a:pt x="47" y="252"/>
                </a:lnTo>
                <a:lnTo>
                  <a:pt x="38" y="271"/>
                </a:lnTo>
                <a:lnTo>
                  <a:pt x="38" y="280"/>
                </a:lnTo>
                <a:lnTo>
                  <a:pt x="95" y="196"/>
                </a:lnTo>
                <a:lnTo>
                  <a:pt x="142" y="196"/>
                </a:lnTo>
                <a:lnTo>
                  <a:pt x="114" y="224"/>
                </a:lnTo>
                <a:lnTo>
                  <a:pt x="104" y="206"/>
                </a:lnTo>
                <a:lnTo>
                  <a:pt x="57" y="290"/>
                </a:lnTo>
                <a:lnTo>
                  <a:pt x="95" y="299"/>
                </a:lnTo>
                <a:lnTo>
                  <a:pt x="19" y="346"/>
                </a:lnTo>
                <a:lnTo>
                  <a:pt x="19" y="355"/>
                </a:lnTo>
                <a:lnTo>
                  <a:pt x="95" y="336"/>
                </a:lnTo>
                <a:lnTo>
                  <a:pt x="66" y="411"/>
                </a:lnTo>
                <a:lnTo>
                  <a:pt x="47" y="402"/>
                </a:lnTo>
                <a:lnTo>
                  <a:pt x="38" y="439"/>
                </a:lnTo>
                <a:lnTo>
                  <a:pt x="95" y="495"/>
                </a:lnTo>
                <a:lnTo>
                  <a:pt x="123" y="486"/>
                </a:lnTo>
                <a:lnTo>
                  <a:pt x="114" y="523"/>
                </a:lnTo>
                <a:lnTo>
                  <a:pt x="190" y="523"/>
                </a:lnTo>
                <a:lnTo>
                  <a:pt x="285" y="458"/>
                </a:lnTo>
                <a:lnTo>
                  <a:pt x="323" y="392"/>
                </a:lnTo>
                <a:lnTo>
                  <a:pt x="361" y="402"/>
                </a:lnTo>
                <a:lnTo>
                  <a:pt x="380" y="364"/>
                </a:lnTo>
                <a:lnTo>
                  <a:pt x="361" y="308"/>
                </a:lnTo>
                <a:lnTo>
                  <a:pt x="389" y="327"/>
                </a:lnTo>
                <a:lnTo>
                  <a:pt x="380" y="290"/>
                </a:lnTo>
                <a:lnTo>
                  <a:pt x="389" y="280"/>
                </a:lnTo>
                <a:lnTo>
                  <a:pt x="398" y="374"/>
                </a:lnTo>
                <a:lnTo>
                  <a:pt x="427" y="392"/>
                </a:lnTo>
                <a:lnTo>
                  <a:pt x="436" y="430"/>
                </a:lnTo>
                <a:lnTo>
                  <a:pt x="455" y="411"/>
                </a:lnTo>
                <a:lnTo>
                  <a:pt x="465" y="364"/>
                </a:lnTo>
                <a:lnTo>
                  <a:pt x="455" y="327"/>
                </a:lnTo>
                <a:lnTo>
                  <a:pt x="474" y="280"/>
                </a:lnTo>
                <a:lnTo>
                  <a:pt x="512" y="252"/>
                </a:lnTo>
                <a:lnTo>
                  <a:pt x="522" y="196"/>
                </a:lnTo>
                <a:lnTo>
                  <a:pt x="493" y="140"/>
                </a:lnTo>
                <a:lnTo>
                  <a:pt x="541" y="84"/>
                </a:lnTo>
                <a:lnTo>
                  <a:pt x="514" y="0"/>
                </a:lnTo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048200" y="1368360"/>
            <a:ext cx="860400" cy="1467000"/>
          </a:xfrm>
          <a:custGeom>
            <a:avLst/>
            <a:gdLst/>
            <a:ahLst/>
            <a:rect l="l" t="t" r="r" b="b"/>
            <a:pathLst>
              <a:path w="530" h="858">
                <a:moveTo>
                  <a:pt x="78" y="0"/>
                </a:moveTo>
                <a:lnTo>
                  <a:pt x="114" y="84"/>
                </a:lnTo>
                <a:lnTo>
                  <a:pt x="66" y="140"/>
                </a:lnTo>
                <a:lnTo>
                  <a:pt x="95" y="196"/>
                </a:lnTo>
                <a:lnTo>
                  <a:pt x="85" y="252"/>
                </a:lnTo>
                <a:lnTo>
                  <a:pt x="47" y="281"/>
                </a:lnTo>
                <a:lnTo>
                  <a:pt x="28" y="327"/>
                </a:lnTo>
                <a:lnTo>
                  <a:pt x="38" y="365"/>
                </a:lnTo>
                <a:lnTo>
                  <a:pt x="28" y="411"/>
                </a:lnTo>
                <a:lnTo>
                  <a:pt x="9" y="430"/>
                </a:lnTo>
                <a:lnTo>
                  <a:pt x="0" y="393"/>
                </a:lnTo>
                <a:lnTo>
                  <a:pt x="0" y="411"/>
                </a:lnTo>
                <a:lnTo>
                  <a:pt x="0" y="467"/>
                </a:lnTo>
                <a:lnTo>
                  <a:pt x="19" y="495"/>
                </a:lnTo>
                <a:lnTo>
                  <a:pt x="28" y="486"/>
                </a:lnTo>
                <a:lnTo>
                  <a:pt x="38" y="495"/>
                </a:lnTo>
                <a:lnTo>
                  <a:pt x="19" y="523"/>
                </a:lnTo>
                <a:lnTo>
                  <a:pt x="38" y="523"/>
                </a:lnTo>
                <a:lnTo>
                  <a:pt x="38" y="559"/>
                </a:lnTo>
                <a:lnTo>
                  <a:pt x="57" y="559"/>
                </a:lnTo>
                <a:lnTo>
                  <a:pt x="47" y="615"/>
                </a:lnTo>
                <a:lnTo>
                  <a:pt x="123" y="718"/>
                </a:lnTo>
                <a:lnTo>
                  <a:pt x="104" y="737"/>
                </a:lnTo>
                <a:lnTo>
                  <a:pt x="114" y="755"/>
                </a:lnTo>
                <a:lnTo>
                  <a:pt x="95" y="765"/>
                </a:lnTo>
                <a:lnTo>
                  <a:pt x="123" y="830"/>
                </a:lnTo>
                <a:lnTo>
                  <a:pt x="114" y="858"/>
                </a:lnTo>
                <a:lnTo>
                  <a:pt x="207" y="858"/>
                </a:lnTo>
                <a:lnTo>
                  <a:pt x="226" y="774"/>
                </a:lnTo>
                <a:lnTo>
                  <a:pt x="330" y="765"/>
                </a:lnTo>
                <a:lnTo>
                  <a:pt x="378" y="606"/>
                </a:lnTo>
                <a:lnTo>
                  <a:pt x="368" y="542"/>
                </a:lnTo>
                <a:lnTo>
                  <a:pt x="387" y="542"/>
                </a:lnTo>
                <a:lnTo>
                  <a:pt x="387" y="495"/>
                </a:lnTo>
                <a:lnTo>
                  <a:pt x="359" y="477"/>
                </a:lnTo>
                <a:lnTo>
                  <a:pt x="387" y="467"/>
                </a:lnTo>
                <a:lnTo>
                  <a:pt x="349" y="458"/>
                </a:lnTo>
                <a:lnTo>
                  <a:pt x="406" y="439"/>
                </a:lnTo>
                <a:lnTo>
                  <a:pt x="444" y="393"/>
                </a:lnTo>
                <a:lnTo>
                  <a:pt x="463" y="411"/>
                </a:lnTo>
                <a:lnTo>
                  <a:pt x="492" y="383"/>
                </a:lnTo>
                <a:lnTo>
                  <a:pt x="492" y="365"/>
                </a:lnTo>
                <a:lnTo>
                  <a:pt x="520" y="355"/>
                </a:lnTo>
                <a:lnTo>
                  <a:pt x="425" y="365"/>
                </a:lnTo>
                <a:lnTo>
                  <a:pt x="359" y="337"/>
                </a:lnTo>
                <a:lnTo>
                  <a:pt x="406" y="327"/>
                </a:lnTo>
                <a:lnTo>
                  <a:pt x="463" y="355"/>
                </a:lnTo>
                <a:lnTo>
                  <a:pt x="511" y="327"/>
                </a:lnTo>
                <a:lnTo>
                  <a:pt x="530" y="281"/>
                </a:lnTo>
                <a:lnTo>
                  <a:pt x="501" y="234"/>
                </a:lnTo>
                <a:lnTo>
                  <a:pt x="511" y="224"/>
                </a:lnTo>
                <a:lnTo>
                  <a:pt x="444" y="178"/>
                </a:lnTo>
                <a:lnTo>
                  <a:pt x="397" y="243"/>
                </a:lnTo>
                <a:lnTo>
                  <a:pt x="349" y="252"/>
                </a:lnTo>
                <a:lnTo>
                  <a:pt x="416" y="206"/>
                </a:lnTo>
                <a:lnTo>
                  <a:pt x="406" y="56"/>
                </a:lnTo>
                <a:lnTo>
                  <a:pt x="416" y="28"/>
                </a:lnTo>
                <a:lnTo>
                  <a:pt x="435" y="38"/>
                </a:lnTo>
                <a:lnTo>
                  <a:pt x="447" y="0"/>
                </a:lnTo>
                <a:lnTo>
                  <a:pt x="78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844880" y="2308320"/>
            <a:ext cx="92160" cy="190440"/>
          </a:xfrm>
          <a:custGeom>
            <a:avLst/>
            <a:gdLst/>
            <a:ahLst/>
            <a:rect l="l" t="t" r="r" b="b"/>
            <a:pathLst>
              <a:path w="36" h="72">
                <a:moveTo>
                  <a:pt x="0" y="72"/>
                </a:moveTo>
                <a:lnTo>
                  <a:pt x="30" y="36"/>
                </a:lnTo>
                <a:lnTo>
                  <a:pt x="24" y="12"/>
                </a:lnTo>
                <a:lnTo>
                  <a:pt x="36" y="0"/>
                </a:lnTo>
                <a:lnTo>
                  <a:pt x="18" y="0"/>
                </a:lnTo>
                <a:lnTo>
                  <a:pt x="0" y="24"/>
                </a:lnTo>
                <a:lnTo>
                  <a:pt x="0" y="7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29240" y="2498760"/>
            <a:ext cx="63360" cy="160200"/>
          </a:xfrm>
          <a:custGeom>
            <a:avLst/>
            <a:gdLst/>
            <a:ahLst/>
            <a:rect l="l" t="t" r="r" b="b"/>
            <a:pathLst>
              <a:path w="24" h="60">
                <a:moveTo>
                  <a:pt x="0" y="60"/>
                </a:moveTo>
                <a:lnTo>
                  <a:pt x="24" y="0"/>
                </a:lnTo>
                <a:lnTo>
                  <a:pt x="6" y="24"/>
                </a:lnTo>
                <a:lnTo>
                  <a:pt x="0" y="6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78320" y="4297320"/>
            <a:ext cx="492120" cy="306360"/>
          </a:xfrm>
          <a:custGeom>
            <a:avLst/>
            <a:gdLst/>
            <a:ahLst/>
            <a:rect l="l" t="t" r="r" b="b"/>
            <a:pathLst>
              <a:path w="192" h="114">
                <a:moveTo>
                  <a:pt x="66" y="0"/>
                </a:moveTo>
                <a:lnTo>
                  <a:pt x="120" y="0"/>
                </a:lnTo>
                <a:lnTo>
                  <a:pt x="150" y="12"/>
                </a:lnTo>
                <a:lnTo>
                  <a:pt x="162" y="42"/>
                </a:lnTo>
                <a:lnTo>
                  <a:pt x="192" y="48"/>
                </a:lnTo>
                <a:lnTo>
                  <a:pt x="192" y="66"/>
                </a:lnTo>
                <a:lnTo>
                  <a:pt x="180" y="66"/>
                </a:lnTo>
                <a:lnTo>
                  <a:pt x="180" y="84"/>
                </a:lnTo>
                <a:lnTo>
                  <a:pt x="144" y="72"/>
                </a:lnTo>
                <a:lnTo>
                  <a:pt x="132" y="108"/>
                </a:lnTo>
                <a:lnTo>
                  <a:pt x="108" y="84"/>
                </a:lnTo>
                <a:lnTo>
                  <a:pt x="78" y="108"/>
                </a:lnTo>
                <a:lnTo>
                  <a:pt x="42" y="114"/>
                </a:lnTo>
                <a:lnTo>
                  <a:pt x="30" y="84"/>
                </a:lnTo>
                <a:lnTo>
                  <a:pt x="18" y="84"/>
                </a:lnTo>
                <a:lnTo>
                  <a:pt x="0" y="96"/>
                </a:lnTo>
                <a:lnTo>
                  <a:pt x="0" y="78"/>
                </a:lnTo>
                <a:lnTo>
                  <a:pt x="42" y="6"/>
                </a:lnTo>
                <a:lnTo>
                  <a:pt x="66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30880" y="4716360"/>
            <a:ext cx="29880" cy="4788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66920" y="3676680"/>
            <a:ext cx="1443240" cy="1498680"/>
          </a:xfrm>
          <a:custGeom>
            <a:avLst/>
            <a:gdLst/>
            <a:ahLst/>
            <a:rect l="l" t="t" r="r" b="b"/>
            <a:pathLst>
              <a:path w="563" h="563">
                <a:moveTo>
                  <a:pt x="335" y="0"/>
                </a:moveTo>
                <a:lnTo>
                  <a:pt x="335" y="18"/>
                </a:lnTo>
                <a:lnTo>
                  <a:pt x="383" y="54"/>
                </a:lnTo>
                <a:lnTo>
                  <a:pt x="395" y="78"/>
                </a:lnTo>
                <a:lnTo>
                  <a:pt x="425" y="66"/>
                </a:lnTo>
                <a:lnTo>
                  <a:pt x="425" y="96"/>
                </a:lnTo>
                <a:lnTo>
                  <a:pt x="461" y="102"/>
                </a:lnTo>
                <a:lnTo>
                  <a:pt x="485" y="108"/>
                </a:lnTo>
                <a:lnTo>
                  <a:pt x="503" y="132"/>
                </a:lnTo>
                <a:lnTo>
                  <a:pt x="563" y="144"/>
                </a:lnTo>
                <a:lnTo>
                  <a:pt x="539" y="204"/>
                </a:lnTo>
                <a:lnTo>
                  <a:pt x="539" y="234"/>
                </a:lnTo>
                <a:lnTo>
                  <a:pt x="515" y="240"/>
                </a:lnTo>
                <a:lnTo>
                  <a:pt x="473" y="312"/>
                </a:lnTo>
                <a:lnTo>
                  <a:pt x="473" y="330"/>
                </a:lnTo>
                <a:lnTo>
                  <a:pt x="491" y="318"/>
                </a:lnTo>
                <a:lnTo>
                  <a:pt x="503" y="318"/>
                </a:lnTo>
                <a:lnTo>
                  <a:pt x="515" y="348"/>
                </a:lnTo>
                <a:lnTo>
                  <a:pt x="503" y="354"/>
                </a:lnTo>
                <a:lnTo>
                  <a:pt x="521" y="384"/>
                </a:lnTo>
                <a:lnTo>
                  <a:pt x="503" y="408"/>
                </a:lnTo>
                <a:lnTo>
                  <a:pt x="509" y="414"/>
                </a:lnTo>
                <a:lnTo>
                  <a:pt x="521" y="449"/>
                </a:lnTo>
                <a:lnTo>
                  <a:pt x="539" y="455"/>
                </a:lnTo>
                <a:lnTo>
                  <a:pt x="539" y="473"/>
                </a:lnTo>
                <a:lnTo>
                  <a:pt x="479" y="521"/>
                </a:lnTo>
                <a:lnTo>
                  <a:pt x="431" y="503"/>
                </a:lnTo>
                <a:lnTo>
                  <a:pt x="383" y="491"/>
                </a:lnTo>
                <a:lnTo>
                  <a:pt x="353" y="515"/>
                </a:lnTo>
                <a:lnTo>
                  <a:pt x="347" y="533"/>
                </a:lnTo>
                <a:lnTo>
                  <a:pt x="347" y="563"/>
                </a:lnTo>
                <a:lnTo>
                  <a:pt x="300" y="563"/>
                </a:lnTo>
                <a:lnTo>
                  <a:pt x="282" y="557"/>
                </a:lnTo>
                <a:lnTo>
                  <a:pt x="270" y="545"/>
                </a:lnTo>
                <a:lnTo>
                  <a:pt x="252" y="539"/>
                </a:lnTo>
                <a:lnTo>
                  <a:pt x="228" y="545"/>
                </a:lnTo>
                <a:lnTo>
                  <a:pt x="180" y="539"/>
                </a:lnTo>
                <a:lnTo>
                  <a:pt x="132" y="503"/>
                </a:lnTo>
                <a:lnTo>
                  <a:pt x="156" y="491"/>
                </a:lnTo>
                <a:lnTo>
                  <a:pt x="168" y="420"/>
                </a:lnTo>
                <a:lnTo>
                  <a:pt x="162" y="420"/>
                </a:lnTo>
                <a:lnTo>
                  <a:pt x="168" y="372"/>
                </a:lnTo>
                <a:lnTo>
                  <a:pt x="180" y="390"/>
                </a:lnTo>
                <a:lnTo>
                  <a:pt x="162" y="354"/>
                </a:lnTo>
                <a:lnTo>
                  <a:pt x="162" y="324"/>
                </a:lnTo>
                <a:lnTo>
                  <a:pt x="132" y="306"/>
                </a:lnTo>
                <a:lnTo>
                  <a:pt x="120" y="288"/>
                </a:lnTo>
                <a:lnTo>
                  <a:pt x="120" y="264"/>
                </a:lnTo>
                <a:lnTo>
                  <a:pt x="138" y="264"/>
                </a:lnTo>
                <a:lnTo>
                  <a:pt x="102" y="258"/>
                </a:lnTo>
                <a:lnTo>
                  <a:pt x="102" y="246"/>
                </a:lnTo>
                <a:lnTo>
                  <a:pt x="36" y="222"/>
                </a:lnTo>
                <a:lnTo>
                  <a:pt x="24" y="228"/>
                </a:lnTo>
                <a:lnTo>
                  <a:pt x="6" y="210"/>
                </a:lnTo>
                <a:lnTo>
                  <a:pt x="18" y="204"/>
                </a:lnTo>
                <a:lnTo>
                  <a:pt x="12" y="198"/>
                </a:lnTo>
                <a:lnTo>
                  <a:pt x="18" y="186"/>
                </a:lnTo>
                <a:lnTo>
                  <a:pt x="0" y="192"/>
                </a:lnTo>
                <a:lnTo>
                  <a:pt x="6" y="174"/>
                </a:lnTo>
                <a:lnTo>
                  <a:pt x="60" y="156"/>
                </a:lnTo>
                <a:lnTo>
                  <a:pt x="96" y="174"/>
                </a:lnTo>
                <a:lnTo>
                  <a:pt x="150" y="174"/>
                </a:lnTo>
                <a:lnTo>
                  <a:pt x="132" y="96"/>
                </a:lnTo>
                <a:lnTo>
                  <a:pt x="156" y="102"/>
                </a:lnTo>
                <a:lnTo>
                  <a:pt x="168" y="120"/>
                </a:lnTo>
                <a:lnTo>
                  <a:pt x="234" y="114"/>
                </a:lnTo>
                <a:lnTo>
                  <a:pt x="222" y="114"/>
                </a:lnTo>
                <a:lnTo>
                  <a:pt x="228" y="96"/>
                </a:lnTo>
                <a:lnTo>
                  <a:pt x="282" y="60"/>
                </a:lnTo>
                <a:lnTo>
                  <a:pt x="288" y="18"/>
                </a:lnTo>
                <a:lnTo>
                  <a:pt x="335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772080" y="5062680"/>
            <a:ext cx="106200" cy="272880"/>
          </a:xfrm>
          <a:custGeom>
            <a:avLst/>
            <a:gdLst/>
            <a:ahLst/>
            <a:rect l="l" t="t" r="r" b="b"/>
            <a:pathLst>
              <a:path w="42" h="102">
                <a:moveTo>
                  <a:pt x="30" y="0"/>
                </a:moveTo>
                <a:lnTo>
                  <a:pt x="42" y="48"/>
                </a:lnTo>
                <a:lnTo>
                  <a:pt x="30" y="102"/>
                </a:lnTo>
                <a:lnTo>
                  <a:pt x="6" y="78"/>
                </a:lnTo>
                <a:lnTo>
                  <a:pt x="0" y="36"/>
                </a:lnTo>
                <a:lnTo>
                  <a:pt x="6" y="24"/>
                </a:lnTo>
                <a:lnTo>
                  <a:pt x="30" y="18"/>
                </a:lnTo>
                <a:lnTo>
                  <a:pt x="3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748480" y="5222880"/>
            <a:ext cx="339480" cy="301680"/>
          </a:xfrm>
          <a:custGeom>
            <a:avLst/>
            <a:gdLst/>
            <a:ahLst/>
            <a:rect l="l" t="t" r="r" b="b"/>
            <a:pathLst>
              <a:path w="132" h="114">
                <a:moveTo>
                  <a:pt x="84" y="6"/>
                </a:moveTo>
                <a:lnTo>
                  <a:pt x="48" y="0"/>
                </a:lnTo>
                <a:lnTo>
                  <a:pt x="6" y="18"/>
                </a:lnTo>
                <a:lnTo>
                  <a:pt x="18" y="36"/>
                </a:lnTo>
                <a:lnTo>
                  <a:pt x="0" y="78"/>
                </a:lnTo>
                <a:lnTo>
                  <a:pt x="24" y="84"/>
                </a:lnTo>
                <a:lnTo>
                  <a:pt x="6" y="96"/>
                </a:lnTo>
                <a:lnTo>
                  <a:pt x="6" y="114"/>
                </a:lnTo>
                <a:lnTo>
                  <a:pt x="66" y="60"/>
                </a:lnTo>
                <a:lnTo>
                  <a:pt x="120" y="60"/>
                </a:lnTo>
                <a:lnTo>
                  <a:pt x="132" y="48"/>
                </a:lnTo>
                <a:lnTo>
                  <a:pt x="90" y="30"/>
                </a:lnTo>
                <a:lnTo>
                  <a:pt x="84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48480" y="5222880"/>
            <a:ext cx="2106360" cy="939960"/>
          </a:xfrm>
          <a:custGeom>
            <a:avLst/>
            <a:gdLst/>
            <a:ahLst/>
            <a:rect l="l" t="t" r="r" b="b"/>
            <a:pathLst>
              <a:path w="821" h="353">
                <a:moveTo>
                  <a:pt x="12" y="120"/>
                </a:moveTo>
                <a:lnTo>
                  <a:pt x="30" y="108"/>
                </a:lnTo>
                <a:lnTo>
                  <a:pt x="72" y="102"/>
                </a:lnTo>
                <a:lnTo>
                  <a:pt x="72" y="90"/>
                </a:lnTo>
                <a:lnTo>
                  <a:pt x="120" y="96"/>
                </a:lnTo>
                <a:lnTo>
                  <a:pt x="132" y="96"/>
                </a:lnTo>
                <a:lnTo>
                  <a:pt x="120" y="84"/>
                </a:lnTo>
                <a:lnTo>
                  <a:pt x="132" y="84"/>
                </a:lnTo>
                <a:lnTo>
                  <a:pt x="168" y="78"/>
                </a:lnTo>
                <a:lnTo>
                  <a:pt x="138" y="72"/>
                </a:lnTo>
                <a:lnTo>
                  <a:pt x="132" y="60"/>
                </a:lnTo>
                <a:lnTo>
                  <a:pt x="138" y="48"/>
                </a:lnTo>
                <a:lnTo>
                  <a:pt x="222" y="60"/>
                </a:lnTo>
                <a:lnTo>
                  <a:pt x="276" y="18"/>
                </a:lnTo>
                <a:lnTo>
                  <a:pt x="318" y="6"/>
                </a:lnTo>
                <a:lnTo>
                  <a:pt x="396" y="0"/>
                </a:lnTo>
                <a:lnTo>
                  <a:pt x="420" y="24"/>
                </a:lnTo>
                <a:lnTo>
                  <a:pt x="444" y="18"/>
                </a:lnTo>
                <a:lnTo>
                  <a:pt x="450" y="48"/>
                </a:lnTo>
                <a:lnTo>
                  <a:pt x="527" y="72"/>
                </a:lnTo>
                <a:lnTo>
                  <a:pt x="581" y="54"/>
                </a:lnTo>
                <a:lnTo>
                  <a:pt x="629" y="60"/>
                </a:lnTo>
                <a:lnTo>
                  <a:pt x="677" y="30"/>
                </a:lnTo>
                <a:lnTo>
                  <a:pt x="713" y="36"/>
                </a:lnTo>
                <a:lnTo>
                  <a:pt x="731" y="30"/>
                </a:lnTo>
                <a:lnTo>
                  <a:pt x="767" y="60"/>
                </a:lnTo>
                <a:lnTo>
                  <a:pt x="779" y="108"/>
                </a:lnTo>
                <a:lnTo>
                  <a:pt x="815" y="132"/>
                </a:lnTo>
                <a:lnTo>
                  <a:pt x="797" y="156"/>
                </a:lnTo>
                <a:lnTo>
                  <a:pt x="803" y="180"/>
                </a:lnTo>
                <a:lnTo>
                  <a:pt x="803" y="240"/>
                </a:lnTo>
                <a:lnTo>
                  <a:pt x="821" y="264"/>
                </a:lnTo>
                <a:lnTo>
                  <a:pt x="821" y="276"/>
                </a:lnTo>
                <a:lnTo>
                  <a:pt x="803" y="276"/>
                </a:lnTo>
                <a:lnTo>
                  <a:pt x="797" y="270"/>
                </a:lnTo>
                <a:lnTo>
                  <a:pt x="743" y="264"/>
                </a:lnTo>
                <a:lnTo>
                  <a:pt x="725" y="282"/>
                </a:lnTo>
                <a:lnTo>
                  <a:pt x="707" y="276"/>
                </a:lnTo>
                <a:lnTo>
                  <a:pt x="689" y="282"/>
                </a:lnTo>
                <a:lnTo>
                  <a:pt x="647" y="282"/>
                </a:lnTo>
                <a:lnTo>
                  <a:pt x="575" y="306"/>
                </a:lnTo>
                <a:lnTo>
                  <a:pt x="539" y="294"/>
                </a:lnTo>
                <a:lnTo>
                  <a:pt x="503" y="312"/>
                </a:lnTo>
                <a:lnTo>
                  <a:pt x="468" y="300"/>
                </a:lnTo>
                <a:lnTo>
                  <a:pt x="462" y="318"/>
                </a:lnTo>
                <a:lnTo>
                  <a:pt x="468" y="330"/>
                </a:lnTo>
                <a:lnTo>
                  <a:pt x="450" y="336"/>
                </a:lnTo>
                <a:lnTo>
                  <a:pt x="444" y="353"/>
                </a:lnTo>
                <a:lnTo>
                  <a:pt x="432" y="347"/>
                </a:lnTo>
                <a:lnTo>
                  <a:pt x="432" y="318"/>
                </a:lnTo>
                <a:lnTo>
                  <a:pt x="444" y="306"/>
                </a:lnTo>
                <a:lnTo>
                  <a:pt x="438" y="300"/>
                </a:lnTo>
                <a:lnTo>
                  <a:pt x="414" y="318"/>
                </a:lnTo>
                <a:lnTo>
                  <a:pt x="390" y="300"/>
                </a:lnTo>
                <a:lnTo>
                  <a:pt x="372" y="306"/>
                </a:lnTo>
                <a:lnTo>
                  <a:pt x="354" y="324"/>
                </a:lnTo>
                <a:lnTo>
                  <a:pt x="300" y="342"/>
                </a:lnTo>
                <a:lnTo>
                  <a:pt x="210" y="294"/>
                </a:lnTo>
                <a:lnTo>
                  <a:pt x="198" y="300"/>
                </a:lnTo>
                <a:lnTo>
                  <a:pt x="192" y="330"/>
                </a:lnTo>
                <a:lnTo>
                  <a:pt x="168" y="336"/>
                </a:lnTo>
                <a:lnTo>
                  <a:pt x="138" y="330"/>
                </a:lnTo>
                <a:lnTo>
                  <a:pt x="132" y="306"/>
                </a:lnTo>
                <a:lnTo>
                  <a:pt x="120" y="312"/>
                </a:lnTo>
                <a:lnTo>
                  <a:pt x="108" y="300"/>
                </a:lnTo>
                <a:lnTo>
                  <a:pt x="90" y="312"/>
                </a:lnTo>
                <a:lnTo>
                  <a:pt x="90" y="300"/>
                </a:lnTo>
                <a:lnTo>
                  <a:pt x="60" y="312"/>
                </a:lnTo>
                <a:lnTo>
                  <a:pt x="96" y="288"/>
                </a:lnTo>
                <a:lnTo>
                  <a:pt x="54" y="288"/>
                </a:lnTo>
                <a:lnTo>
                  <a:pt x="66" y="276"/>
                </a:lnTo>
                <a:lnTo>
                  <a:pt x="54" y="264"/>
                </a:lnTo>
                <a:lnTo>
                  <a:pt x="54" y="258"/>
                </a:lnTo>
                <a:lnTo>
                  <a:pt x="42" y="252"/>
                </a:lnTo>
                <a:lnTo>
                  <a:pt x="48" y="234"/>
                </a:lnTo>
                <a:lnTo>
                  <a:pt x="6" y="222"/>
                </a:lnTo>
                <a:lnTo>
                  <a:pt x="18" y="198"/>
                </a:lnTo>
                <a:lnTo>
                  <a:pt x="24" y="210"/>
                </a:lnTo>
                <a:lnTo>
                  <a:pt x="48" y="210"/>
                </a:lnTo>
                <a:lnTo>
                  <a:pt x="30" y="198"/>
                </a:lnTo>
                <a:lnTo>
                  <a:pt x="36" y="186"/>
                </a:lnTo>
                <a:lnTo>
                  <a:pt x="24" y="168"/>
                </a:lnTo>
                <a:lnTo>
                  <a:pt x="30" y="144"/>
                </a:lnTo>
                <a:lnTo>
                  <a:pt x="0" y="150"/>
                </a:lnTo>
                <a:lnTo>
                  <a:pt x="12" y="12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322960" y="1751040"/>
            <a:ext cx="44280" cy="6336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11560" y="1733400"/>
            <a:ext cx="49320" cy="8100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6" y="0"/>
                </a:lnTo>
                <a:lnTo>
                  <a:pt x="0" y="24"/>
                </a:lnTo>
                <a:lnTo>
                  <a:pt x="18" y="3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5280" bIns="35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97320" y="1368360"/>
            <a:ext cx="1054080" cy="463680"/>
          </a:xfrm>
          <a:custGeom>
            <a:avLst/>
            <a:gdLst/>
            <a:ahLst/>
            <a:rect l="l" t="t" r="r" b="b"/>
            <a:pathLst>
              <a:path w="651" h="271">
                <a:moveTo>
                  <a:pt x="0" y="0"/>
                </a:moveTo>
                <a:lnTo>
                  <a:pt x="31" y="56"/>
                </a:lnTo>
                <a:lnTo>
                  <a:pt x="12" y="56"/>
                </a:lnTo>
                <a:lnTo>
                  <a:pt x="12" y="103"/>
                </a:lnTo>
                <a:lnTo>
                  <a:pt x="2" y="131"/>
                </a:lnTo>
                <a:lnTo>
                  <a:pt x="12" y="159"/>
                </a:lnTo>
                <a:lnTo>
                  <a:pt x="2" y="178"/>
                </a:lnTo>
                <a:lnTo>
                  <a:pt x="88" y="234"/>
                </a:lnTo>
                <a:lnTo>
                  <a:pt x="107" y="215"/>
                </a:lnTo>
                <a:lnTo>
                  <a:pt x="125" y="271"/>
                </a:lnTo>
                <a:lnTo>
                  <a:pt x="144" y="252"/>
                </a:lnTo>
                <a:lnTo>
                  <a:pt x="154" y="271"/>
                </a:lnTo>
                <a:lnTo>
                  <a:pt x="220" y="262"/>
                </a:lnTo>
                <a:lnTo>
                  <a:pt x="323" y="206"/>
                </a:lnTo>
                <a:lnTo>
                  <a:pt x="446" y="187"/>
                </a:lnTo>
                <a:lnTo>
                  <a:pt x="651" y="3"/>
                </a:lnTo>
                <a:lnTo>
                  <a:pt x="60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957400" y="5129280"/>
            <a:ext cx="32040" cy="4608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2"/>
                </a:lnTo>
                <a:lnTo>
                  <a:pt x="12" y="18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816200" y="2865600"/>
            <a:ext cx="309600" cy="745920"/>
          </a:xfrm>
          <a:custGeom>
            <a:avLst/>
            <a:gdLst/>
            <a:ahLst/>
            <a:rect l="l" t="t" r="r" b="b"/>
            <a:pathLst>
              <a:path w="191" h="281">
                <a:moveTo>
                  <a:pt x="125" y="24"/>
                </a:moveTo>
                <a:lnTo>
                  <a:pt x="119" y="0"/>
                </a:lnTo>
                <a:lnTo>
                  <a:pt x="101" y="12"/>
                </a:lnTo>
                <a:lnTo>
                  <a:pt x="71" y="48"/>
                </a:lnTo>
                <a:lnTo>
                  <a:pt x="95" y="54"/>
                </a:lnTo>
                <a:lnTo>
                  <a:pt x="77" y="78"/>
                </a:lnTo>
                <a:lnTo>
                  <a:pt x="30" y="72"/>
                </a:lnTo>
                <a:lnTo>
                  <a:pt x="24" y="90"/>
                </a:lnTo>
                <a:lnTo>
                  <a:pt x="24" y="102"/>
                </a:lnTo>
                <a:lnTo>
                  <a:pt x="12" y="102"/>
                </a:lnTo>
                <a:lnTo>
                  <a:pt x="36" y="114"/>
                </a:lnTo>
                <a:lnTo>
                  <a:pt x="12" y="132"/>
                </a:lnTo>
                <a:lnTo>
                  <a:pt x="24" y="144"/>
                </a:lnTo>
                <a:lnTo>
                  <a:pt x="65" y="156"/>
                </a:lnTo>
                <a:lnTo>
                  <a:pt x="24" y="204"/>
                </a:lnTo>
                <a:lnTo>
                  <a:pt x="65" y="186"/>
                </a:lnTo>
                <a:lnTo>
                  <a:pt x="71" y="198"/>
                </a:lnTo>
                <a:lnTo>
                  <a:pt x="36" y="204"/>
                </a:lnTo>
                <a:lnTo>
                  <a:pt x="24" y="228"/>
                </a:lnTo>
                <a:lnTo>
                  <a:pt x="0" y="234"/>
                </a:lnTo>
                <a:lnTo>
                  <a:pt x="24" y="240"/>
                </a:lnTo>
                <a:lnTo>
                  <a:pt x="6" y="258"/>
                </a:lnTo>
                <a:lnTo>
                  <a:pt x="30" y="258"/>
                </a:lnTo>
                <a:lnTo>
                  <a:pt x="12" y="269"/>
                </a:lnTo>
                <a:lnTo>
                  <a:pt x="36" y="264"/>
                </a:lnTo>
                <a:lnTo>
                  <a:pt x="30" y="281"/>
                </a:lnTo>
                <a:lnTo>
                  <a:pt x="47" y="275"/>
                </a:lnTo>
                <a:lnTo>
                  <a:pt x="125" y="234"/>
                </a:lnTo>
                <a:lnTo>
                  <a:pt x="173" y="234"/>
                </a:lnTo>
                <a:lnTo>
                  <a:pt x="191" y="180"/>
                </a:lnTo>
                <a:lnTo>
                  <a:pt x="191" y="132"/>
                </a:lnTo>
                <a:lnTo>
                  <a:pt x="179" y="108"/>
                </a:lnTo>
                <a:lnTo>
                  <a:pt x="185" y="96"/>
                </a:lnTo>
                <a:lnTo>
                  <a:pt x="167" y="66"/>
                </a:lnTo>
                <a:lnTo>
                  <a:pt x="119" y="84"/>
                </a:lnTo>
                <a:lnTo>
                  <a:pt x="101" y="60"/>
                </a:lnTo>
                <a:lnTo>
                  <a:pt x="125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05000" y="2787480"/>
            <a:ext cx="15840" cy="4788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967040" y="2865600"/>
            <a:ext cx="203040" cy="255600"/>
          </a:xfrm>
          <a:custGeom>
            <a:avLst/>
            <a:gdLst/>
            <a:ahLst/>
            <a:rect l="l" t="t" r="r" b="b"/>
            <a:pathLst>
              <a:path w="114" h="102">
                <a:moveTo>
                  <a:pt x="24" y="30"/>
                </a:moveTo>
                <a:lnTo>
                  <a:pt x="0" y="66"/>
                </a:lnTo>
                <a:lnTo>
                  <a:pt x="18" y="90"/>
                </a:lnTo>
                <a:lnTo>
                  <a:pt x="66" y="72"/>
                </a:lnTo>
                <a:lnTo>
                  <a:pt x="84" y="102"/>
                </a:lnTo>
                <a:lnTo>
                  <a:pt x="108" y="78"/>
                </a:lnTo>
                <a:lnTo>
                  <a:pt x="102" y="60"/>
                </a:lnTo>
                <a:lnTo>
                  <a:pt x="108" y="72"/>
                </a:lnTo>
                <a:lnTo>
                  <a:pt x="114" y="66"/>
                </a:lnTo>
                <a:lnTo>
                  <a:pt x="90" y="54"/>
                </a:lnTo>
                <a:lnTo>
                  <a:pt x="96" y="30"/>
                </a:lnTo>
                <a:lnTo>
                  <a:pt x="84" y="12"/>
                </a:lnTo>
                <a:lnTo>
                  <a:pt x="36" y="24"/>
                </a:lnTo>
                <a:lnTo>
                  <a:pt x="48" y="6"/>
                </a:lnTo>
                <a:lnTo>
                  <a:pt x="30" y="0"/>
                </a:lnTo>
                <a:lnTo>
                  <a:pt x="24" y="3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050920" y="2354400"/>
            <a:ext cx="106560" cy="131760"/>
          </a:xfrm>
          <a:custGeom>
            <a:avLst/>
            <a:gdLst/>
            <a:ahLst/>
            <a:rect l="l" t="t" r="r" b="b"/>
            <a:pathLst>
              <a:path w="42" h="48">
                <a:moveTo>
                  <a:pt x="18" y="0"/>
                </a:moveTo>
                <a:lnTo>
                  <a:pt x="0" y="24"/>
                </a:lnTo>
                <a:lnTo>
                  <a:pt x="36" y="48"/>
                </a:lnTo>
                <a:lnTo>
                  <a:pt x="42" y="36"/>
                </a:lnTo>
                <a:lnTo>
                  <a:pt x="30" y="36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097000" y="2597040"/>
            <a:ext cx="60480" cy="46080"/>
          </a:xfrm>
          <a:custGeom>
            <a:avLst/>
            <a:gdLst/>
            <a:ahLst/>
            <a:rect l="l" t="t" r="r" b="b"/>
            <a:pathLst>
              <a:path w="24" h="18">
                <a:moveTo>
                  <a:pt x="24" y="18"/>
                </a:moveTo>
                <a:lnTo>
                  <a:pt x="12" y="0"/>
                </a:lnTo>
                <a:lnTo>
                  <a:pt x="0" y="0"/>
                </a:lnTo>
                <a:lnTo>
                  <a:pt x="12" y="18"/>
                </a:lnTo>
                <a:lnTo>
                  <a:pt x="24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25800" y="2692440"/>
            <a:ext cx="64800" cy="63360"/>
          </a:xfrm>
          <a:custGeom>
            <a:avLst/>
            <a:gdLst/>
            <a:ahLst/>
            <a:rect l="l" t="t" r="r" b="b"/>
            <a:pathLst>
              <a:path w="24" h="24">
                <a:moveTo>
                  <a:pt x="24" y="0"/>
                </a:moveTo>
                <a:lnTo>
                  <a:pt x="0" y="24"/>
                </a:lnTo>
                <a:lnTo>
                  <a:pt x="12" y="0"/>
                </a:lnTo>
                <a:lnTo>
                  <a:pt x="24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82960" y="2739960"/>
            <a:ext cx="4284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6" y="0"/>
                </a:moveTo>
                <a:lnTo>
                  <a:pt x="0" y="18"/>
                </a:lnTo>
                <a:lnTo>
                  <a:pt x="18" y="18"/>
                </a:lnTo>
                <a:lnTo>
                  <a:pt x="6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66920" y="3041640"/>
            <a:ext cx="30240" cy="6516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97160" y="3233880"/>
            <a:ext cx="46080" cy="475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04840" y="2182680"/>
            <a:ext cx="92160" cy="141480"/>
          </a:xfrm>
          <a:custGeom>
            <a:avLst/>
            <a:gdLst/>
            <a:ahLst/>
            <a:rect l="l" t="t" r="r" b="b"/>
            <a:pathLst>
              <a:path w="36" h="53">
                <a:moveTo>
                  <a:pt x="36" y="0"/>
                </a:moveTo>
                <a:lnTo>
                  <a:pt x="0" y="24"/>
                </a:lnTo>
                <a:lnTo>
                  <a:pt x="0" y="53"/>
                </a:lnTo>
                <a:lnTo>
                  <a:pt x="30" y="36"/>
                </a:lnTo>
                <a:lnTo>
                  <a:pt x="30" y="30"/>
                </a:lnTo>
                <a:lnTo>
                  <a:pt x="36" y="18"/>
                </a:lnTo>
                <a:lnTo>
                  <a:pt x="36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5143680" y="1879560"/>
            <a:ext cx="915480" cy="512280"/>
            <a:chOff x="5143680" y="1879560"/>
            <a:chExt cx="915480" cy="512280"/>
          </a:xfrm>
        </p:grpSpPr>
        <p:sp>
          <p:nvSpPr>
            <p:cNvPr id="86" name=""/>
            <p:cNvSpPr/>
            <p:nvPr/>
          </p:nvSpPr>
          <p:spPr>
            <a:xfrm>
              <a:off x="5161320" y="2062800"/>
              <a:ext cx="136800" cy="67680"/>
            </a:xfrm>
            <a:custGeom>
              <a:avLst/>
              <a:gdLst/>
              <a:ahLst/>
              <a:rect l="l" t="t" r="r" b="b"/>
              <a:pathLst>
                <a:path w="42" h="24">
                  <a:moveTo>
                    <a:pt x="36" y="0"/>
                  </a:moveTo>
                  <a:lnTo>
                    <a:pt x="0" y="12"/>
                  </a:lnTo>
                  <a:lnTo>
                    <a:pt x="18" y="24"/>
                  </a:lnTo>
                  <a:lnTo>
                    <a:pt x="42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1960" bIns="21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143680" y="2163960"/>
              <a:ext cx="192960" cy="14580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48" y="0"/>
                  </a:moveTo>
                  <a:lnTo>
                    <a:pt x="0" y="6"/>
                  </a:lnTo>
                  <a:lnTo>
                    <a:pt x="0" y="24"/>
                  </a:lnTo>
                  <a:lnTo>
                    <a:pt x="12" y="36"/>
                  </a:lnTo>
                  <a:lnTo>
                    <a:pt x="12" y="54"/>
                  </a:lnTo>
                  <a:lnTo>
                    <a:pt x="24" y="24"/>
                  </a:lnTo>
                  <a:lnTo>
                    <a:pt x="60" y="12"/>
                  </a:lnTo>
                  <a:lnTo>
                    <a:pt x="4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355000" y="1879560"/>
              <a:ext cx="704160" cy="512280"/>
            </a:xfrm>
            <a:custGeom>
              <a:avLst/>
              <a:gdLst/>
              <a:ahLst/>
              <a:rect l="l" t="t" r="r" b="b"/>
              <a:pathLst>
                <a:path w="221" h="185">
                  <a:moveTo>
                    <a:pt x="185" y="185"/>
                  </a:moveTo>
                  <a:lnTo>
                    <a:pt x="185" y="179"/>
                  </a:lnTo>
                  <a:lnTo>
                    <a:pt x="203" y="161"/>
                  </a:lnTo>
                  <a:lnTo>
                    <a:pt x="197" y="150"/>
                  </a:lnTo>
                  <a:lnTo>
                    <a:pt x="191" y="144"/>
                  </a:lnTo>
                  <a:lnTo>
                    <a:pt x="185" y="126"/>
                  </a:lnTo>
                  <a:lnTo>
                    <a:pt x="179" y="120"/>
                  </a:lnTo>
                  <a:lnTo>
                    <a:pt x="167" y="78"/>
                  </a:lnTo>
                  <a:lnTo>
                    <a:pt x="203" y="66"/>
                  </a:lnTo>
                  <a:lnTo>
                    <a:pt x="221" y="36"/>
                  </a:lnTo>
                  <a:lnTo>
                    <a:pt x="221" y="12"/>
                  </a:lnTo>
                  <a:lnTo>
                    <a:pt x="209" y="0"/>
                  </a:lnTo>
                  <a:lnTo>
                    <a:pt x="203" y="30"/>
                  </a:lnTo>
                  <a:lnTo>
                    <a:pt x="197" y="30"/>
                  </a:lnTo>
                  <a:lnTo>
                    <a:pt x="101" y="12"/>
                  </a:lnTo>
                  <a:lnTo>
                    <a:pt x="6" y="54"/>
                  </a:lnTo>
                  <a:lnTo>
                    <a:pt x="0" y="84"/>
                  </a:lnTo>
                  <a:lnTo>
                    <a:pt x="18" y="90"/>
                  </a:lnTo>
                  <a:lnTo>
                    <a:pt x="6" y="102"/>
                  </a:lnTo>
                  <a:lnTo>
                    <a:pt x="18" y="126"/>
                  </a:lnTo>
                  <a:lnTo>
                    <a:pt x="54" y="120"/>
                  </a:lnTo>
                  <a:lnTo>
                    <a:pt x="48" y="161"/>
                  </a:lnTo>
                  <a:lnTo>
                    <a:pt x="90" y="150"/>
                  </a:lnTo>
                  <a:lnTo>
                    <a:pt x="125" y="167"/>
                  </a:lnTo>
                  <a:lnTo>
                    <a:pt x="149" y="185"/>
                  </a:lnTo>
                  <a:lnTo>
                    <a:pt x="173" y="185"/>
                  </a:lnTo>
                  <a:lnTo>
                    <a:pt x="185" y="18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4941720" y="2278080"/>
            <a:ext cx="1134720" cy="896400"/>
            <a:chOff x="4941720" y="2278080"/>
            <a:chExt cx="1134720" cy="896400"/>
          </a:xfrm>
        </p:grpSpPr>
        <p:sp>
          <p:nvSpPr>
            <p:cNvPr id="90" name=""/>
            <p:cNvSpPr/>
            <p:nvPr/>
          </p:nvSpPr>
          <p:spPr>
            <a:xfrm>
              <a:off x="5104440" y="2278080"/>
              <a:ext cx="972000" cy="531000"/>
            </a:xfrm>
            <a:custGeom>
              <a:avLst/>
              <a:gdLst/>
              <a:ahLst/>
              <a:rect l="l" t="t" r="r" b="b"/>
              <a:pathLst>
                <a:path w="329" h="191">
                  <a:moveTo>
                    <a:pt x="0" y="149"/>
                  </a:moveTo>
                  <a:lnTo>
                    <a:pt x="6" y="107"/>
                  </a:lnTo>
                  <a:lnTo>
                    <a:pt x="36" y="41"/>
                  </a:lnTo>
                  <a:lnTo>
                    <a:pt x="72" y="23"/>
                  </a:lnTo>
                  <a:lnTo>
                    <a:pt x="108" y="77"/>
                  </a:lnTo>
                  <a:lnTo>
                    <a:pt x="144" y="89"/>
                  </a:lnTo>
                  <a:lnTo>
                    <a:pt x="150" y="65"/>
                  </a:lnTo>
                  <a:lnTo>
                    <a:pt x="156" y="11"/>
                  </a:lnTo>
                  <a:lnTo>
                    <a:pt x="198" y="0"/>
                  </a:lnTo>
                  <a:lnTo>
                    <a:pt x="233" y="17"/>
                  </a:lnTo>
                  <a:lnTo>
                    <a:pt x="257" y="35"/>
                  </a:lnTo>
                  <a:lnTo>
                    <a:pt x="281" y="35"/>
                  </a:lnTo>
                  <a:lnTo>
                    <a:pt x="293" y="35"/>
                  </a:lnTo>
                  <a:lnTo>
                    <a:pt x="311" y="59"/>
                  </a:lnTo>
                  <a:lnTo>
                    <a:pt x="305" y="89"/>
                  </a:lnTo>
                  <a:lnTo>
                    <a:pt x="317" y="95"/>
                  </a:lnTo>
                  <a:lnTo>
                    <a:pt x="329" y="119"/>
                  </a:lnTo>
                  <a:lnTo>
                    <a:pt x="329" y="155"/>
                  </a:lnTo>
                  <a:lnTo>
                    <a:pt x="317" y="155"/>
                  </a:lnTo>
                  <a:lnTo>
                    <a:pt x="299" y="179"/>
                  </a:lnTo>
                  <a:lnTo>
                    <a:pt x="281" y="179"/>
                  </a:lnTo>
                  <a:lnTo>
                    <a:pt x="269" y="191"/>
                  </a:lnTo>
                  <a:lnTo>
                    <a:pt x="251" y="185"/>
                  </a:lnTo>
                  <a:lnTo>
                    <a:pt x="215" y="155"/>
                  </a:lnTo>
                  <a:lnTo>
                    <a:pt x="198" y="149"/>
                  </a:lnTo>
                  <a:lnTo>
                    <a:pt x="180" y="125"/>
                  </a:lnTo>
                  <a:lnTo>
                    <a:pt x="156" y="143"/>
                  </a:lnTo>
                  <a:lnTo>
                    <a:pt x="132" y="131"/>
                  </a:lnTo>
                  <a:lnTo>
                    <a:pt x="60" y="131"/>
                  </a:lnTo>
                  <a:lnTo>
                    <a:pt x="30" y="143"/>
                  </a:lnTo>
                  <a:lnTo>
                    <a:pt x="18" y="155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941720" y="2873520"/>
              <a:ext cx="428040" cy="217440"/>
            </a:xfrm>
            <a:custGeom>
              <a:avLst/>
              <a:gdLst/>
              <a:ahLst/>
              <a:rect l="l" t="t" r="r" b="b"/>
              <a:pathLst>
                <a:path w="144" h="78">
                  <a:moveTo>
                    <a:pt x="138" y="72"/>
                  </a:moveTo>
                  <a:lnTo>
                    <a:pt x="144" y="42"/>
                  </a:lnTo>
                  <a:lnTo>
                    <a:pt x="138" y="24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30"/>
                  </a:lnTo>
                  <a:lnTo>
                    <a:pt x="42" y="24"/>
                  </a:lnTo>
                  <a:lnTo>
                    <a:pt x="48" y="12"/>
                  </a:lnTo>
                  <a:lnTo>
                    <a:pt x="18" y="30"/>
                  </a:lnTo>
                  <a:lnTo>
                    <a:pt x="0" y="66"/>
                  </a:lnTo>
                  <a:lnTo>
                    <a:pt x="60" y="78"/>
                  </a:lnTo>
                  <a:lnTo>
                    <a:pt x="138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104440" y="2625480"/>
              <a:ext cx="794520" cy="549000"/>
            </a:xfrm>
            <a:custGeom>
              <a:avLst/>
              <a:gdLst/>
              <a:ahLst/>
              <a:rect l="l" t="t" r="r" b="b"/>
              <a:pathLst>
                <a:path w="269" h="198">
                  <a:moveTo>
                    <a:pt x="84" y="162"/>
                  </a:moveTo>
                  <a:lnTo>
                    <a:pt x="90" y="132"/>
                  </a:lnTo>
                  <a:lnTo>
                    <a:pt x="84" y="114"/>
                  </a:lnTo>
                  <a:lnTo>
                    <a:pt x="54" y="108"/>
                  </a:lnTo>
                  <a:lnTo>
                    <a:pt x="18" y="9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60" y="6"/>
                  </a:lnTo>
                  <a:lnTo>
                    <a:pt x="132" y="6"/>
                  </a:lnTo>
                  <a:lnTo>
                    <a:pt x="156" y="18"/>
                  </a:lnTo>
                  <a:lnTo>
                    <a:pt x="180" y="0"/>
                  </a:lnTo>
                  <a:lnTo>
                    <a:pt x="198" y="24"/>
                  </a:lnTo>
                  <a:lnTo>
                    <a:pt x="215" y="30"/>
                  </a:lnTo>
                  <a:lnTo>
                    <a:pt x="251" y="60"/>
                  </a:lnTo>
                  <a:lnTo>
                    <a:pt x="269" y="66"/>
                  </a:lnTo>
                  <a:lnTo>
                    <a:pt x="251" y="78"/>
                  </a:lnTo>
                  <a:lnTo>
                    <a:pt x="251" y="90"/>
                  </a:lnTo>
                  <a:lnTo>
                    <a:pt x="269" y="90"/>
                  </a:lnTo>
                  <a:lnTo>
                    <a:pt x="257" y="108"/>
                  </a:lnTo>
                  <a:lnTo>
                    <a:pt x="227" y="120"/>
                  </a:lnTo>
                  <a:lnTo>
                    <a:pt x="215" y="162"/>
                  </a:lnTo>
                  <a:lnTo>
                    <a:pt x="221" y="180"/>
                  </a:lnTo>
                  <a:lnTo>
                    <a:pt x="215" y="180"/>
                  </a:lnTo>
                  <a:lnTo>
                    <a:pt x="203" y="168"/>
                  </a:lnTo>
                  <a:lnTo>
                    <a:pt x="180" y="180"/>
                  </a:lnTo>
                  <a:lnTo>
                    <a:pt x="180" y="192"/>
                  </a:lnTo>
                  <a:lnTo>
                    <a:pt x="120" y="198"/>
                  </a:lnTo>
                  <a:lnTo>
                    <a:pt x="120" y="186"/>
                  </a:lnTo>
                  <a:lnTo>
                    <a:pt x="84" y="16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" name=""/>
          <p:cNvSpPr/>
          <p:nvPr/>
        </p:nvSpPr>
        <p:spPr>
          <a:xfrm>
            <a:off x="5416560" y="2692440"/>
            <a:ext cx="1103400" cy="936720"/>
          </a:xfrm>
          <a:custGeom>
            <a:avLst/>
            <a:gdLst/>
            <a:ahLst/>
            <a:rect l="l" t="t" r="r" b="b"/>
            <a:pathLst>
              <a:path w="431" h="353">
                <a:moveTo>
                  <a:pt x="12" y="335"/>
                </a:moveTo>
                <a:lnTo>
                  <a:pt x="18" y="306"/>
                </a:lnTo>
                <a:lnTo>
                  <a:pt x="0" y="288"/>
                </a:lnTo>
                <a:lnTo>
                  <a:pt x="30" y="252"/>
                </a:lnTo>
                <a:lnTo>
                  <a:pt x="18" y="168"/>
                </a:lnTo>
                <a:lnTo>
                  <a:pt x="78" y="162"/>
                </a:lnTo>
                <a:lnTo>
                  <a:pt x="78" y="150"/>
                </a:lnTo>
                <a:lnTo>
                  <a:pt x="101" y="138"/>
                </a:lnTo>
                <a:lnTo>
                  <a:pt x="113" y="150"/>
                </a:lnTo>
                <a:lnTo>
                  <a:pt x="119" y="150"/>
                </a:lnTo>
                <a:lnTo>
                  <a:pt x="113" y="132"/>
                </a:lnTo>
                <a:lnTo>
                  <a:pt x="125" y="90"/>
                </a:lnTo>
                <a:lnTo>
                  <a:pt x="155" y="78"/>
                </a:lnTo>
                <a:lnTo>
                  <a:pt x="167" y="60"/>
                </a:lnTo>
                <a:lnTo>
                  <a:pt x="149" y="60"/>
                </a:lnTo>
                <a:lnTo>
                  <a:pt x="149" y="48"/>
                </a:lnTo>
                <a:lnTo>
                  <a:pt x="167" y="36"/>
                </a:lnTo>
                <a:lnTo>
                  <a:pt x="179" y="24"/>
                </a:lnTo>
                <a:lnTo>
                  <a:pt x="197" y="24"/>
                </a:lnTo>
                <a:lnTo>
                  <a:pt x="215" y="0"/>
                </a:lnTo>
                <a:lnTo>
                  <a:pt x="227" y="0"/>
                </a:lnTo>
                <a:lnTo>
                  <a:pt x="233" y="0"/>
                </a:lnTo>
                <a:lnTo>
                  <a:pt x="275" y="6"/>
                </a:lnTo>
                <a:lnTo>
                  <a:pt x="281" y="18"/>
                </a:lnTo>
                <a:lnTo>
                  <a:pt x="281" y="30"/>
                </a:lnTo>
                <a:lnTo>
                  <a:pt x="317" y="18"/>
                </a:lnTo>
                <a:lnTo>
                  <a:pt x="347" y="42"/>
                </a:lnTo>
                <a:lnTo>
                  <a:pt x="347" y="60"/>
                </a:lnTo>
                <a:lnTo>
                  <a:pt x="353" y="72"/>
                </a:lnTo>
                <a:lnTo>
                  <a:pt x="347" y="102"/>
                </a:lnTo>
                <a:lnTo>
                  <a:pt x="371" y="144"/>
                </a:lnTo>
                <a:lnTo>
                  <a:pt x="389" y="156"/>
                </a:lnTo>
                <a:lnTo>
                  <a:pt x="389" y="174"/>
                </a:lnTo>
                <a:lnTo>
                  <a:pt x="407" y="174"/>
                </a:lnTo>
                <a:lnTo>
                  <a:pt x="419" y="180"/>
                </a:lnTo>
                <a:lnTo>
                  <a:pt x="425" y="192"/>
                </a:lnTo>
                <a:lnTo>
                  <a:pt x="431" y="192"/>
                </a:lnTo>
                <a:lnTo>
                  <a:pt x="431" y="204"/>
                </a:lnTo>
                <a:lnTo>
                  <a:pt x="407" y="222"/>
                </a:lnTo>
                <a:lnTo>
                  <a:pt x="377" y="216"/>
                </a:lnTo>
                <a:lnTo>
                  <a:pt x="365" y="228"/>
                </a:lnTo>
                <a:lnTo>
                  <a:pt x="371" y="240"/>
                </a:lnTo>
                <a:lnTo>
                  <a:pt x="389" y="300"/>
                </a:lnTo>
                <a:lnTo>
                  <a:pt x="353" y="306"/>
                </a:lnTo>
                <a:lnTo>
                  <a:pt x="341" y="318"/>
                </a:lnTo>
                <a:lnTo>
                  <a:pt x="335" y="347"/>
                </a:lnTo>
                <a:lnTo>
                  <a:pt x="323" y="353"/>
                </a:lnTo>
                <a:lnTo>
                  <a:pt x="317" y="347"/>
                </a:lnTo>
                <a:lnTo>
                  <a:pt x="287" y="353"/>
                </a:lnTo>
                <a:lnTo>
                  <a:pt x="269" y="335"/>
                </a:lnTo>
                <a:lnTo>
                  <a:pt x="251" y="353"/>
                </a:lnTo>
                <a:lnTo>
                  <a:pt x="227" y="335"/>
                </a:lnTo>
                <a:lnTo>
                  <a:pt x="203" y="347"/>
                </a:lnTo>
                <a:lnTo>
                  <a:pt x="197" y="335"/>
                </a:lnTo>
                <a:lnTo>
                  <a:pt x="185" y="335"/>
                </a:lnTo>
                <a:lnTo>
                  <a:pt x="173" y="324"/>
                </a:lnTo>
                <a:lnTo>
                  <a:pt x="125" y="312"/>
                </a:lnTo>
                <a:lnTo>
                  <a:pt x="66" y="312"/>
                </a:lnTo>
                <a:lnTo>
                  <a:pt x="54" y="324"/>
                </a:lnTo>
                <a:lnTo>
                  <a:pt x="12" y="335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811840" y="4154400"/>
            <a:ext cx="382680" cy="513000"/>
          </a:xfrm>
          <a:custGeom>
            <a:avLst/>
            <a:gdLst/>
            <a:ahLst/>
            <a:rect l="l" t="t" r="r" b="b"/>
            <a:pathLst>
              <a:path w="150" h="192">
                <a:moveTo>
                  <a:pt x="66" y="192"/>
                </a:moveTo>
                <a:lnTo>
                  <a:pt x="84" y="186"/>
                </a:lnTo>
                <a:lnTo>
                  <a:pt x="90" y="174"/>
                </a:lnTo>
                <a:lnTo>
                  <a:pt x="108" y="156"/>
                </a:lnTo>
                <a:lnTo>
                  <a:pt x="114" y="132"/>
                </a:lnTo>
                <a:lnTo>
                  <a:pt x="150" y="132"/>
                </a:lnTo>
                <a:lnTo>
                  <a:pt x="150" y="108"/>
                </a:lnTo>
                <a:lnTo>
                  <a:pt x="138" y="96"/>
                </a:lnTo>
                <a:lnTo>
                  <a:pt x="132" y="72"/>
                </a:lnTo>
                <a:lnTo>
                  <a:pt x="114" y="60"/>
                </a:lnTo>
                <a:lnTo>
                  <a:pt x="114" y="30"/>
                </a:lnTo>
                <a:lnTo>
                  <a:pt x="90" y="18"/>
                </a:lnTo>
                <a:lnTo>
                  <a:pt x="72" y="18"/>
                </a:lnTo>
                <a:lnTo>
                  <a:pt x="36" y="0"/>
                </a:lnTo>
                <a:lnTo>
                  <a:pt x="12" y="0"/>
                </a:lnTo>
                <a:lnTo>
                  <a:pt x="0" y="12"/>
                </a:lnTo>
                <a:lnTo>
                  <a:pt x="30" y="42"/>
                </a:lnTo>
                <a:lnTo>
                  <a:pt x="60" y="108"/>
                </a:lnTo>
                <a:lnTo>
                  <a:pt x="66" y="19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89480" y="3441600"/>
            <a:ext cx="2057400" cy="1400400"/>
          </a:xfrm>
          <a:custGeom>
            <a:avLst/>
            <a:gdLst/>
            <a:ahLst/>
            <a:rect l="l" t="t" r="r" b="b"/>
            <a:pathLst>
              <a:path w="802" h="527">
                <a:moveTo>
                  <a:pt x="203" y="281"/>
                </a:moveTo>
                <a:lnTo>
                  <a:pt x="126" y="311"/>
                </a:lnTo>
                <a:lnTo>
                  <a:pt x="108" y="299"/>
                </a:lnTo>
                <a:lnTo>
                  <a:pt x="30" y="299"/>
                </a:lnTo>
                <a:lnTo>
                  <a:pt x="0" y="275"/>
                </a:lnTo>
                <a:lnTo>
                  <a:pt x="18" y="227"/>
                </a:lnTo>
                <a:lnTo>
                  <a:pt x="30" y="227"/>
                </a:lnTo>
                <a:lnTo>
                  <a:pt x="30" y="203"/>
                </a:lnTo>
                <a:lnTo>
                  <a:pt x="42" y="173"/>
                </a:lnTo>
                <a:lnTo>
                  <a:pt x="84" y="125"/>
                </a:lnTo>
                <a:lnTo>
                  <a:pt x="60" y="53"/>
                </a:lnTo>
                <a:lnTo>
                  <a:pt x="102" y="42"/>
                </a:lnTo>
                <a:lnTo>
                  <a:pt x="114" y="30"/>
                </a:lnTo>
                <a:lnTo>
                  <a:pt x="173" y="30"/>
                </a:lnTo>
                <a:lnTo>
                  <a:pt x="221" y="42"/>
                </a:lnTo>
                <a:lnTo>
                  <a:pt x="233" y="53"/>
                </a:lnTo>
                <a:lnTo>
                  <a:pt x="245" y="53"/>
                </a:lnTo>
                <a:lnTo>
                  <a:pt x="251" y="65"/>
                </a:lnTo>
                <a:lnTo>
                  <a:pt x="275" y="53"/>
                </a:lnTo>
                <a:lnTo>
                  <a:pt x="299" y="71"/>
                </a:lnTo>
                <a:lnTo>
                  <a:pt x="317" y="53"/>
                </a:lnTo>
                <a:lnTo>
                  <a:pt x="335" y="71"/>
                </a:lnTo>
                <a:lnTo>
                  <a:pt x="365" y="65"/>
                </a:lnTo>
                <a:lnTo>
                  <a:pt x="371" y="71"/>
                </a:lnTo>
                <a:lnTo>
                  <a:pt x="383" y="65"/>
                </a:lnTo>
                <a:lnTo>
                  <a:pt x="389" y="36"/>
                </a:lnTo>
                <a:lnTo>
                  <a:pt x="401" y="24"/>
                </a:lnTo>
                <a:lnTo>
                  <a:pt x="437" y="18"/>
                </a:lnTo>
                <a:lnTo>
                  <a:pt x="443" y="24"/>
                </a:lnTo>
                <a:lnTo>
                  <a:pt x="461" y="0"/>
                </a:lnTo>
                <a:lnTo>
                  <a:pt x="521" y="0"/>
                </a:lnTo>
                <a:lnTo>
                  <a:pt x="551" y="36"/>
                </a:lnTo>
                <a:lnTo>
                  <a:pt x="551" y="42"/>
                </a:lnTo>
                <a:lnTo>
                  <a:pt x="539" y="48"/>
                </a:lnTo>
                <a:lnTo>
                  <a:pt x="545" y="71"/>
                </a:lnTo>
                <a:lnTo>
                  <a:pt x="569" y="77"/>
                </a:lnTo>
                <a:lnTo>
                  <a:pt x="581" y="77"/>
                </a:lnTo>
                <a:lnTo>
                  <a:pt x="593" y="95"/>
                </a:lnTo>
                <a:lnTo>
                  <a:pt x="593" y="125"/>
                </a:lnTo>
                <a:lnTo>
                  <a:pt x="605" y="131"/>
                </a:lnTo>
                <a:lnTo>
                  <a:pt x="629" y="131"/>
                </a:lnTo>
                <a:lnTo>
                  <a:pt x="635" y="143"/>
                </a:lnTo>
                <a:lnTo>
                  <a:pt x="647" y="143"/>
                </a:lnTo>
                <a:lnTo>
                  <a:pt x="676" y="131"/>
                </a:lnTo>
                <a:lnTo>
                  <a:pt x="706" y="167"/>
                </a:lnTo>
                <a:lnTo>
                  <a:pt x="724" y="161"/>
                </a:lnTo>
                <a:lnTo>
                  <a:pt x="742" y="173"/>
                </a:lnTo>
                <a:lnTo>
                  <a:pt x="754" y="173"/>
                </a:lnTo>
                <a:lnTo>
                  <a:pt x="802" y="191"/>
                </a:lnTo>
                <a:lnTo>
                  <a:pt x="796" y="197"/>
                </a:lnTo>
                <a:lnTo>
                  <a:pt x="802" y="215"/>
                </a:lnTo>
                <a:lnTo>
                  <a:pt x="796" y="227"/>
                </a:lnTo>
                <a:lnTo>
                  <a:pt x="784" y="227"/>
                </a:lnTo>
                <a:lnTo>
                  <a:pt x="796" y="239"/>
                </a:lnTo>
                <a:lnTo>
                  <a:pt x="784" y="251"/>
                </a:lnTo>
                <a:lnTo>
                  <a:pt x="784" y="275"/>
                </a:lnTo>
                <a:lnTo>
                  <a:pt x="790" y="275"/>
                </a:lnTo>
                <a:lnTo>
                  <a:pt x="784" y="311"/>
                </a:lnTo>
                <a:lnTo>
                  <a:pt x="760" y="311"/>
                </a:lnTo>
                <a:lnTo>
                  <a:pt x="748" y="305"/>
                </a:lnTo>
                <a:lnTo>
                  <a:pt x="736" y="317"/>
                </a:lnTo>
                <a:lnTo>
                  <a:pt x="724" y="323"/>
                </a:lnTo>
                <a:lnTo>
                  <a:pt x="718" y="335"/>
                </a:lnTo>
                <a:lnTo>
                  <a:pt x="718" y="359"/>
                </a:lnTo>
                <a:lnTo>
                  <a:pt x="605" y="389"/>
                </a:lnTo>
                <a:lnTo>
                  <a:pt x="587" y="413"/>
                </a:lnTo>
                <a:lnTo>
                  <a:pt x="575" y="401"/>
                </a:lnTo>
                <a:lnTo>
                  <a:pt x="569" y="419"/>
                </a:lnTo>
                <a:lnTo>
                  <a:pt x="569" y="431"/>
                </a:lnTo>
                <a:lnTo>
                  <a:pt x="557" y="419"/>
                </a:lnTo>
                <a:lnTo>
                  <a:pt x="551" y="431"/>
                </a:lnTo>
                <a:lnTo>
                  <a:pt x="533" y="407"/>
                </a:lnTo>
                <a:lnTo>
                  <a:pt x="533" y="419"/>
                </a:lnTo>
                <a:lnTo>
                  <a:pt x="515" y="419"/>
                </a:lnTo>
                <a:lnTo>
                  <a:pt x="533" y="437"/>
                </a:lnTo>
                <a:lnTo>
                  <a:pt x="551" y="431"/>
                </a:lnTo>
                <a:lnTo>
                  <a:pt x="551" y="443"/>
                </a:lnTo>
                <a:lnTo>
                  <a:pt x="569" y="449"/>
                </a:lnTo>
                <a:lnTo>
                  <a:pt x="575" y="473"/>
                </a:lnTo>
                <a:lnTo>
                  <a:pt x="641" y="467"/>
                </a:lnTo>
                <a:lnTo>
                  <a:pt x="635" y="491"/>
                </a:lnTo>
                <a:lnTo>
                  <a:pt x="593" y="485"/>
                </a:lnTo>
                <a:lnTo>
                  <a:pt x="527" y="527"/>
                </a:lnTo>
                <a:lnTo>
                  <a:pt x="503" y="521"/>
                </a:lnTo>
                <a:lnTo>
                  <a:pt x="503" y="485"/>
                </a:lnTo>
                <a:lnTo>
                  <a:pt x="461" y="467"/>
                </a:lnTo>
                <a:lnTo>
                  <a:pt x="521" y="431"/>
                </a:lnTo>
                <a:lnTo>
                  <a:pt x="515" y="425"/>
                </a:lnTo>
                <a:lnTo>
                  <a:pt x="431" y="419"/>
                </a:lnTo>
                <a:lnTo>
                  <a:pt x="443" y="407"/>
                </a:lnTo>
                <a:lnTo>
                  <a:pt x="425" y="401"/>
                </a:lnTo>
                <a:lnTo>
                  <a:pt x="449" y="401"/>
                </a:lnTo>
                <a:lnTo>
                  <a:pt x="437" y="383"/>
                </a:lnTo>
                <a:lnTo>
                  <a:pt x="383" y="395"/>
                </a:lnTo>
                <a:lnTo>
                  <a:pt x="371" y="419"/>
                </a:lnTo>
                <a:lnTo>
                  <a:pt x="353" y="407"/>
                </a:lnTo>
                <a:lnTo>
                  <a:pt x="365" y="431"/>
                </a:lnTo>
                <a:lnTo>
                  <a:pt x="341" y="455"/>
                </a:lnTo>
                <a:lnTo>
                  <a:pt x="335" y="443"/>
                </a:lnTo>
                <a:lnTo>
                  <a:pt x="329" y="467"/>
                </a:lnTo>
                <a:lnTo>
                  <a:pt x="287" y="473"/>
                </a:lnTo>
                <a:lnTo>
                  <a:pt x="269" y="461"/>
                </a:lnTo>
                <a:lnTo>
                  <a:pt x="287" y="455"/>
                </a:lnTo>
                <a:lnTo>
                  <a:pt x="293" y="443"/>
                </a:lnTo>
                <a:lnTo>
                  <a:pt x="311" y="425"/>
                </a:lnTo>
                <a:lnTo>
                  <a:pt x="317" y="401"/>
                </a:lnTo>
                <a:lnTo>
                  <a:pt x="353" y="401"/>
                </a:lnTo>
                <a:lnTo>
                  <a:pt x="353" y="377"/>
                </a:lnTo>
                <a:lnTo>
                  <a:pt x="341" y="365"/>
                </a:lnTo>
                <a:lnTo>
                  <a:pt x="335" y="341"/>
                </a:lnTo>
                <a:lnTo>
                  <a:pt x="317" y="329"/>
                </a:lnTo>
                <a:lnTo>
                  <a:pt x="317" y="299"/>
                </a:lnTo>
                <a:lnTo>
                  <a:pt x="293" y="287"/>
                </a:lnTo>
                <a:lnTo>
                  <a:pt x="275" y="287"/>
                </a:lnTo>
                <a:lnTo>
                  <a:pt x="239" y="269"/>
                </a:lnTo>
                <a:lnTo>
                  <a:pt x="215" y="269"/>
                </a:lnTo>
                <a:lnTo>
                  <a:pt x="203" y="281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601040" y="5292720"/>
            <a:ext cx="355680" cy="380880"/>
          </a:xfrm>
          <a:custGeom>
            <a:avLst/>
            <a:gdLst/>
            <a:ahLst/>
            <a:rect l="l" t="t" r="r" b="b"/>
            <a:pathLst>
              <a:path w="138" h="144">
                <a:moveTo>
                  <a:pt x="0" y="18"/>
                </a:moveTo>
                <a:lnTo>
                  <a:pt x="60" y="0"/>
                </a:lnTo>
                <a:lnTo>
                  <a:pt x="66" y="0"/>
                </a:lnTo>
                <a:lnTo>
                  <a:pt x="78" y="12"/>
                </a:lnTo>
                <a:lnTo>
                  <a:pt x="90" y="18"/>
                </a:lnTo>
                <a:lnTo>
                  <a:pt x="90" y="42"/>
                </a:lnTo>
                <a:lnTo>
                  <a:pt x="108" y="60"/>
                </a:lnTo>
                <a:lnTo>
                  <a:pt x="102" y="78"/>
                </a:lnTo>
                <a:lnTo>
                  <a:pt x="120" y="96"/>
                </a:lnTo>
                <a:lnTo>
                  <a:pt x="132" y="96"/>
                </a:lnTo>
                <a:lnTo>
                  <a:pt x="132" y="120"/>
                </a:lnTo>
                <a:lnTo>
                  <a:pt x="126" y="120"/>
                </a:lnTo>
                <a:lnTo>
                  <a:pt x="138" y="144"/>
                </a:lnTo>
                <a:lnTo>
                  <a:pt x="114" y="144"/>
                </a:lnTo>
                <a:lnTo>
                  <a:pt x="102" y="102"/>
                </a:lnTo>
                <a:lnTo>
                  <a:pt x="84" y="102"/>
                </a:lnTo>
                <a:lnTo>
                  <a:pt x="66" y="90"/>
                </a:lnTo>
                <a:lnTo>
                  <a:pt x="54" y="96"/>
                </a:lnTo>
                <a:lnTo>
                  <a:pt x="48" y="90"/>
                </a:lnTo>
                <a:lnTo>
                  <a:pt x="12" y="66"/>
                </a:lnTo>
                <a:lnTo>
                  <a:pt x="0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740720" y="5530680"/>
            <a:ext cx="154080" cy="142920"/>
          </a:xfrm>
          <a:custGeom>
            <a:avLst/>
            <a:gdLst/>
            <a:ahLst/>
            <a:rect l="l" t="t" r="r" b="b"/>
            <a:pathLst>
              <a:path w="60" h="54">
                <a:moveTo>
                  <a:pt x="0" y="6"/>
                </a:moveTo>
                <a:lnTo>
                  <a:pt x="12" y="0"/>
                </a:lnTo>
                <a:lnTo>
                  <a:pt x="30" y="12"/>
                </a:lnTo>
                <a:lnTo>
                  <a:pt x="48" y="12"/>
                </a:lnTo>
                <a:lnTo>
                  <a:pt x="60" y="54"/>
                </a:lnTo>
                <a:lnTo>
                  <a:pt x="30" y="48"/>
                </a:lnTo>
                <a:lnTo>
                  <a:pt x="0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770960" y="5197320"/>
            <a:ext cx="596880" cy="525600"/>
          </a:xfrm>
          <a:custGeom>
            <a:avLst/>
            <a:gdLst/>
            <a:ahLst/>
            <a:rect l="l" t="t" r="r" b="b"/>
            <a:pathLst>
              <a:path w="233" h="198">
                <a:moveTo>
                  <a:pt x="72" y="180"/>
                </a:moveTo>
                <a:lnTo>
                  <a:pt x="60" y="156"/>
                </a:lnTo>
                <a:lnTo>
                  <a:pt x="66" y="156"/>
                </a:lnTo>
                <a:lnTo>
                  <a:pt x="66" y="132"/>
                </a:lnTo>
                <a:lnTo>
                  <a:pt x="54" y="132"/>
                </a:lnTo>
                <a:lnTo>
                  <a:pt x="36" y="114"/>
                </a:lnTo>
                <a:lnTo>
                  <a:pt x="42" y="96"/>
                </a:lnTo>
                <a:lnTo>
                  <a:pt x="24" y="78"/>
                </a:lnTo>
                <a:lnTo>
                  <a:pt x="24" y="54"/>
                </a:lnTo>
                <a:lnTo>
                  <a:pt x="12" y="48"/>
                </a:lnTo>
                <a:lnTo>
                  <a:pt x="0" y="36"/>
                </a:lnTo>
                <a:lnTo>
                  <a:pt x="18" y="24"/>
                </a:lnTo>
                <a:lnTo>
                  <a:pt x="72" y="42"/>
                </a:lnTo>
                <a:lnTo>
                  <a:pt x="72" y="30"/>
                </a:lnTo>
                <a:lnTo>
                  <a:pt x="54" y="12"/>
                </a:lnTo>
                <a:lnTo>
                  <a:pt x="66" y="0"/>
                </a:lnTo>
                <a:lnTo>
                  <a:pt x="96" y="18"/>
                </a:lnTo>
                <a:lnTo>
                  <a:pt x="102" y="36"/>
                </a:lnTo>
                <a:lnTo>
                  <a:pt x="132" y="36"/>
                </a:lnTo>
                <a:lnTo>
                  <a:pt x="150" y="6"/>
                </a:lnTo>
                <a:lnTo>
                  <a:pt x="173" y="30"/>
                </a:lnTo>
                <a:lnTo>
                  <a:pt x="203" y="78"/>
                </a:lnTo>
                <a:lnTo>
                  <a:pt x="227" y="84"/>
                </a:lnTo>
                <a:lnTo>
                  <a:pt x="233" y="96"/>
                </a:lnTo>
                <a:lnTo>
                  <a:pt x="215" y="90"/>
                </a:lnTo>
                <a:lnTo>
                  <a:pt x="203" y="102"/>
                </a:lnTo>
                <a:lnTo>
                  <a:pt x="185" y="168"/>
                </a:lnTo>
                <a:lnTo>
                  <a:pt x="167" y="162"/>
                </a:lnTo>
                <a:lnTo>
                  <a:pt x="167" y="198"/>
                </a:lnTo>
                <a:lnTo>
                  <a:pt x="132" y="180"/>
                </a:lnTo>
                <a:lnTo>
                  <a:pt x="144" y="168"/>
                </a:lnTo>
                <a:lnTo>
                  <a:pt x="138" y="138"/>
                </a:lnTo>
                <a:lnTo>
                  <a:pt x="126" y="138"/>
                </a:lnTo>
                <a:lnTo>
                  <a:pt x="96" y="144"/>
                </a:lnTo>
                <a:lnTo>
                  <a:pt x="72" y="18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83440" y="4940280"/>
            <a:ext cx="773280" cy="399960"/>
          </a:xfrm>
          <a:custGeom>
            <a:avLst/>
            <a:gdLst/>
            <a:ahLst/>
            <a:rect l="l" t="t" r="r" b="b"/>
            <a:pathLst>
              <a:path w="300" h="150">
                <a:moveTo>
                  <a:pt x="162" y="150"/>
                </a:moveTo>
                <a:lnTo>
                  <a:pt x="126" y="120"/>
                </a:lnTo>
                <a:lnTo>
                  <a:pt x="108" y="126"/>
                </a:lnTo>
                <a:lnTo>
                  <a:pt x="72" y="120"/>
                </a:lnTo>
                <a:lnTo>
                  <a:pt x="84" y="108"/>
                </a:lnTo>
                <a:lnTo>
                  <a:pt x="84" y="90"/>
                </a:lnTo>
                <a:lnTo>
                  <a:pt x="66" y="48"/>
                </a:lnTo>
                <a:lnTo>
                  <a:pt x="18" y="18"/>
                </a:lnTo>
                <a:lnTo>
                  <a:pt x="0" y="0"/>
                </a:lnTo>
                <a:lnTo>
                  <a:pt x="36" y="0"/>
                </a:lnTo>
                <a:lnTo>
                  <a:pt x="84" y="18"/>
                </a:lnTo>
                <a:lnTo>
                  <a:pt x="138" y="18"/>
                </a:lnTo>
                <a:lnTo>
                  <a:pt x="186" y="54"/>
                </a:lnTo>
                <a:lnTo>
                  <a:pt x="216" y="42"/>
                </a:lnTo>
                <a:lnTo>
                  <a:pt x="240" y="48"/>
                </a:lnTo>
                <a:lnTo>
                  <a:pt x="264" y="60"/>
                </a:lnTo>
                <a:lnTo>
                  <a:pt x="264" y="78"/>
                </a:lnTo>
                <a:lnTo>
                  <a:pt x="294" y="96"/>
                </a:lnTo>
                <a:lnTo>
                  <a:pt x="282" y="108"/>
                </a:lnTo>
                <a:lnTo>
                  <a:pt x="300" y="126"/>
                </a:lnTo>
                <a:lnTo>
                  <a:pt x="300" y="138"/>
                </a:lnTo>
                <a:lnTo>
                  <a:pt x="246" y="120"/>
                </a:lnTo>
                <a:lnTo>
                  <a:pt x="228" y="132"/>
                </a:lnTo>
                <a:lnTo>
                  <a:pt x="222" y="132"/>
                </a:lnTo>
                <a:lnTo>
                  <a:pt x="162" y="15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981680" y="5129280"/>
            <a:ext cx="201600" cy="461880"/>
          </a:xfrm>
          <a:custGeom>
            <a:avLst/>
            <a:gdLst/>
            <a:ahLst/>
            <a:rect l="l" t="t" r="r" b="b"/>
            <a:pathLst>
              <a:path w="78" h="174">
                <a:moveTo>
                  <a:pt x="72" y="108"/>
                </a:moveTo>
                <a:lnTo>
                  <a:pt x="78" y="126"/>
                </a:lnTo>
                <a:lnTo>
                  <a:pt x="36" y="174"/>
                </a:lnTo>
                <a:lnTo>
                  <a:pt x="0" y="132"/>
                </a:lnTo>
                <a:lnTo>
                  <a:pt x="6" y="132"/>
                </a:lnTo>
                <a:lnTo>
                  <a:pt x="0" y="78"/>
                </a:lnTo>
                <a:lnTo>
                  <a:pt x="12" y="54"/>
                </a:lnTo>
                <a:lnTo>
                  <a:pt x="0" y="48"/>
                </a:lnTo>
                <a:lnTo>
                  <a:pt x="6" y="12"/>
                </a:lnTo>
                <a:lnTo>
                  <a:pt x="18" y="0"/>
                </a:lnTo>
                <a:lnTo>
                  <a:pt x="24" y="0"/>
                </a:lnTo>
                <a:lnTo>
                  <a:pt x="36" y="6"/>
                </a:lnTo>
                <a:lnTo>
                  <a:pt x="60" y="30"/>
                </a:lnTo>
                <a:lnTo>
                  <a:pt x="48" y="78"/>
                </a:lnTo>
                <a:lnTo>
                  <a:pt x="72" y="10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8400" y="5159520"/>
            <a:ext cx="290520" cy="252360"/>
          </a:xfrm>
          <a:custGeom>
            <a:avLst/>
            <a:gdLst/>
            <a:ahLst/>
            <a:rect l="l" t="t" r="r" b="b"/>
            <a:pathLst>
              <a:path w="114" h="96">
                <a:moveTo>
                  <a:pt x="24" y="96"/>
                </a:moveTo>
                <a:lnTo>
                  <a:pt x="0" y="66"/>
                </a:lnTo>
                <a:lnTo>
                  <a:pt x="12" y="18"/>
                </a:lnTo>
                <a:lnTo>
                  <a:pt x="42" y="0"/>
                </a:lnTo>
                <a:lnTo>
                  <a:pt x="90" y="0"/>
                </a:lnTo>
                <a:lnTo>
                  <a:pt x="90" y="12"/>
                </a:lnTo>
                <a:lnTo>
                  <a:pt x="108" y="24"/>
                </a:lnTo>
                <a:lnTo>
                  <a:pt x="114" y="66"/>
                </a:lnTo>
                <a:lnTo>
                  <a:pt x="24" y="9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322960" y="4888080"/>
            <a:ext cx="720720" cy="463320"/>
          </a:xfrm>
          <a:custGeom>
            <a:avLst/>
            <a:gdLst/>
            <a:ahLst/>
            <a:rect l="l" t="t" r="r" b="b"/>
            <a:pathLst>
              <a:path w="281" h="174">
                <a:moveTo>
                  <a:pt x="281" y="18"/>
                </a:moveTo>
                <a:lnTo>
                  <a:pt x="203" y="0"/>
                </a:lnTo>
                <a:lnTo>
                  <a:pt x="137" y="30"/>
                </a:lnTo>
                <a:lnTo>
                  <a:pt x="30" y="18"/>
                </a:lnTo>
                <a:lnTo>
                  <a:pt x="24" y="12"/>
                </a:lnTo>
                <a:lnTo>
                  <a:pt x="30" y="0"/>
                </a:lnTo>
                <a:lnTo>
                  <a:pt x="18" y="0"/>
                </a:lnTo>
                <a:lnTo>
                  <a:pt x="6" y="0"/>
                </a:lnTo>
                <a:lnTo>
                  <a:pt x="0" y="18"/>
                </a:lnTo>
                <a:lnTo>
                  <a:pt x="6" y="36"/>
                </a:lnTo>
                <a:lnTo>
                  <a:pt x="24" y="66"/>
                </a:lnTo>
                <a:lnTo>
                  <a:pt x="6" y="90"/>
                </a:lnTo>
                <a:lnTo>
                  <a:pt x="6" y="102"/>
                </a:lnTo>
                <a:lnTo>
                  <a:pt x="6" y="114"/>
                </a:lnTo>
                <a:lnTo>
                  <a:pt x="24" y="126"/>
                </a:lnTo>
                <a:lnTo>
                  <a:pt x="30" y="168"/>
                </a:lnTo>
                <a:lnTo>
                  <a:pt x="96" y="156"/>
                </a:lnTo>
                <a:lnTo>
                  <a:pt x="137" y="174"/>
                </a:lnTo>
                <a:lnTo>
                  <a:pt x="155" y="168"/>
                </a:lnTo>
                <a:lnTo>
                  <a:pt x="167" y="156"/>
                </a:lnTo>
                <a:lnTo>
                  <a:pt x="167" y="144"/>
                </a:lnTo>
                <a:lnTo>
                  <a:pt x="173" y="144"/>
                </a:lnTo>
                <a:lnTo>
                  <a:pt x="215" y="126"/>
                </a:lnTo>
                <a:lnTo>
                  <a:pt x="251" y="132"/>
                </a:lnTo>
                <a:lnTo>
                  <a:pt x="227" y="102"/>
                </a:lnTo>
                <a:lnTo>
                  <a:pt x="245" y="84"/>
                </a:lnTo>
                <a:lnTo>
                  <a:pt x="251" y="60"/>
                </a:lnTo>
                <a:lnTo>
                  <a:pt x="275" y="42"/>
                </a:lnTo>
                <a:lnTo>
                  <a:pt x="281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446800" y="1811160"/>
            <a:ext cx="47520" cy="6048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446800" y="1811160"/>
            <a:ext cx="47520" cy="6048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46800" y="1811160"/>
            <a:ext cx="47520" cy="6048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04840" y="204840"/>
            <a:ext cx="8729640" cy="86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888160" y="4497480"/>
            <a:ext cx="11160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586560" y="5495760"/>
            <a:ext cx="93960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888160" y="4497480"/>
            <a:ext cx="111600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86560" y="5495760"/>
            <a:ext cx="93960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938320" y="3619440"/>
            <a:ext cx="297000" cy="792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913120" y="3664080"/>
            <a:ext cx="226800" cy="612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3645000" y="5130720"/>
            <a:ext cx="336240" cy="337680"/>
            <a:chOff x="3645000" y="5130720"/>
            <a:chExt cx="336240" cy="337680"/>
          </a:xfrm>
        </p:grpSpPr>
        <p:sp>
          <p:nvSpPr>
            <p:cNvPr id="114" name=""/>
            <p:cNvSpPr/>
            <p:nvPr/>
          </p:nvSpPr>
          <p:spPr>
            <a:xfrm>
              <a:off x="3679200" y="5130720"/>
              <a:ext cx="149400" cy="15048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645000" y="5239800"/>
              <a:ext cx="336240" cy="22860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6" name=""/>
          <p:cNvSpPr/>
          <p:nvPr/>
        </p:nvSpPr>
        <p:spPr>
          <a:xfrm>
            <a:off x="3373560" y="3890880"/>
            <a:ext cx="448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Frankfurt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387680" y="4414680"/>
            <a:ext cx="22572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398840" y="4167360"/>
            <a:ext cx="222480" cy="2347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211560" y="2895480"/>
            <a:ext cx="96048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654360" y="1938240"/>
            <a:ext cx="30024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670200" y="1898640"/>
            <a:ext cx="227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444840" y="3857760"/>
            <a:ext cx="6192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079880" y="5261040"/>
            <a:ext cx="66816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579840" y="5527800"/>
            <a:ext cx="5526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492800" y="4624560"/>
            <a:ext cx="5904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647800" y="2076480"/>
            <a:ext cx="74772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733480" y="2284560"/>
            <a:ext cx="46620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Teesside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1,875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81840" y="5624640"/>
            <a:ext cx="6080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345280" y="1874880"/>
            <a:ext cx="5284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092400" y="3524400"/>
            <a:ext cx="76212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847960" y="2803680"/>
            <a:ext cx="9158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73720" y="3494160"/>
            <a:ext cx="9986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807080" y="3287880"/>
            <a:ext cx="54612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065560" y="3992400"/>
            <a:ext cx="61452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107040" y="4043520"/>
            <a:ext cx="5508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876920" y="4483080"/>
            <a:ext cx="7077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4970520" y="3092400"/>
            <a:ext cx="205920" cy="210960"/>
            <a:chOff x="4970520" y="3092400"/>
            <a:chExt cx="205920" cy="210960"/>
          </a:xfrm>
        </p:grpSpPr>
        <p:sp>
          <p:nvSpPr>
            <p:cNvPr id="138" name=""/>
            <p:cNvSpPr/>
            <p:nvPr/>
          </p:nvSpPr>
          <p:spPr>
            <a:xfrm>
              <a:off x="4970520" y="309240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970520" y="309240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0" name=""/>
          <p:cNvSpPr/>
          <p:nvPr/>
        </p:nvSpPr>
        <p:spPr>
          <a:xfrm>
            <a:off x="3211560" y="2895480"/>
            <a:ext cx="96048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444840" y="3857760"/>
            <a:ext cx="61920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079880" y="5261040"/>
            <a:ext cx="66816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579840" y="5527800"/>
            <a:ext cx="5526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231360" y="5176800"/>
            <a:ext cx="3808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Sarlux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551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492800" y="4624560"/>
            <a:ext cx="59040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603680" y="4748040"/>
            <a:ext cx="420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Jertovec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622040" y="4871880"/>
            <a:ext cx="380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647800" y="2076480"/>
            <a:ext cx="747720" cy="8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915640" y="2674800"/>
            <a:ext cx="3808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154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62280" y="5472000"/>
            <a:ext cx="4262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Marmara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478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092400" y="3524400"/>
            <a:ext cx="76212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847960" y="2803680"/>
            <a:ext cx="9158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373720" y="3494160"/>
            <a:ext cx="9986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373720" y="3595680"/>
            <a:ext cx="646200" cy="4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Nowa Sarzyna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116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807080" y="3287880"/>
            <a:ext cx="546120" cy="1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866840" y="333216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Warsaw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77680" y="4259160"/>
            <a:ext cx="82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Enron/Petrom JV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065560" y="3992400"/>
            <a:ext cx="61452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027840" y="4043520"/>
            <a:ext cx="55224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876920" y="4483080"/>
            <a:ext cx="70776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925880" y="41385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Energovill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3633840" y="3672000"/>
            <a:ext cx="207720" cy="207360"/>
            <a:chOff x="3633840" y="3672000"/>
            <a:chExt cx="207720" cy="207360"/>
          </a:xfrm>
        </p:grpSpPr>
        <p:sp>
          <p:nvSpPr>
            <p:cNvPr id="163" name=""/>
            <p:cNvSpPr/>
            <p:nvPr/>
          </p:nvSpPr>
          <p:spPr>
            <a:xfrm>
              <a:off x="3633840" y="367200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633840" y="367200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5" name=""/>
          <p:cNvGrpSpPr/>
          <p:nvPr/>
        </p:nvGrpSpPr>
        <p:grpSpPr>
          <a:xfrm>
            <a:off x="4970520" y="3092400"/>
            <a:ext cx="205920" cy="210960"/>
            <a:chOff x="4970520" y="3092400"/>
            <a:chExt cx="205920" cy="210960"/>
          </a:xfrm>
        </p:grpSpPr>
        <p:sp>
          <p:nvSpPr>
            <p:cNvPr id="166" name=""/>
            <p:cNvSpPr/>
            <p:nvPr/>
          </p:nvSpPr>
          <p:spPr>
            <a:xfrm>
              <a:off x="4970520" y="309240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970520" y="3092400"/>
              <a:ext cx="205920" cy="210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8" name=""/>
          <p:cNvSpPr/>
          <p:nvPr/>
        </p:nvSpPr>
        <p:spPr>
          <a:xfrm>
            <a:off x="3728880" y="4317840"/>
            <a:ext cx="88920" cy="96840"/>
          </a:xfrm>
          <a:prstGeom prst="ellipse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960" bIns="21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2509920" y="2503440"/>
            <a:ext cx="323280" cy="316800"/>
            <a:chOff x="2509920" y="2503440"/>
            <a:chExt cx="323280" cy="316800"/>
          </a:xfrm>
        </p:grpSpPr>
        <p:sp>
          <p:nvSpPr>
            <p:cNvPr id="170" name=""/>
            <p:cNvSpPr/>
            <p:nvPr/>
          </p:nvSpPr>
          <p:spPr>
            <a:xfrm>
              <a:off x="2543040" y="2503440"/>
              <a:ext cx="146160" cy="1393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2509920" y="2605680"/>
              <a:ext cx="323280" cy="21456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2" name=""/>
          <p:cNvGrpSpPr/>
          <p:nvPr/>
        </p:nvGrpSpPr>
        <p:grpSpPr>
          <a:xfrm>
            <a:off x="2549520" y="2639880"/>
            <a:ext cx="339480" cy="335880"/>
            <a:chOff x="2549520" y="2639880"/>
            <a:chExt cx="339480" cy="335880"/>
          </a:xfrm>
        </p:grpSpPr>
        <p:sp>
          <p:nvSpPr>
            <p:cNvPr id="173" name=""/>
            <p:cNvSpPr/>
            <p:nvPr/>
          </p:nvSpPr>
          <p:spPr>
            <a:xfrm>
              <a:off x="2584080" y="2639880"/>
              <a:ext cx="151200" cy="1483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549520" y="2748600"/>
              <a:ext cx="339480" cy="22716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5" name=""/>
          <p:cNvGrpSpPr/>
          <p:nvPr/>
        </p:nvGrpSpPr>
        <p:grpSpPr>
          <a:xfrm>
            <a:off x="5883120" y="5442120"/>
            <a:ext cx="338040" cy="332640"/>
            <a:chOff x="5883120" y="5442120"/>
            <a:chExt cx="338040" cy="332640"/>
          </a:xfrm>
        </p:grpSpPr>
        <p:sp>
          <p:nvSpPr>
            <p:cNvPr id="176" name=""/>
            <p:cNvSpPr/>
            <p:nvPr/>
          </p:nvSpPr>
          <p:spPr>
            <a:xfrm>
              <a:off x="5917680" y="5442120"/>
              <a:ext cx="150480" cy="1494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883120" y="5549760"/>
              <a:ext cx="338040" cy="2250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8" name=""/>
          <p:cNvGrpSpPr/>
          <p:nvPr/>
        </p:nvGrpSpPr>
        <p:grpSpPr>
          <a:xfrm>
            <a:off x="4651200" y="1987560"/>
            <a:ext cx="206280" cy="212400"/>
            <a:chOff x="4651200" y="1987560"/>
            <a:chExt cx="206280" cy="212400"/>
          </a:xfrm>
        </p:grpSpPr>
        <p:sp>
          <p:nvSpPr>
            <p:cNvPr id="179" name=""/>
            <p:cNvSpPr/>
            <p:nvPr/>
          </p:nvSpPr>
          <p:spPr>
            <a:xfrm>
              <a:off x="4651200" y="1987560"/>
              <a:ext cx="206280" cy="2124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651200" y="1987560"/>
              <a:ext cx="206280" cy="2124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" name=""/>
          <p:cNvSpPr/>
          <p:nvPr/>
        </p:nvSpPr>
        <p:spPr>
          <a:xfrm>
            <a:off x="3612240" y="3062160"/>
            <a:ext cx="562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Amsterdam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665520" y="3305160"/>
            <a:ext cx="230040" cy="128520"/>
          </a:xfrm>
          <a:prstGeom prst="rect">
            <a:avLst/>
          </a:prstGeom>
          <a:solidFill>
            <a:srgbClr val="9191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711600" y="3314880"/>
            <a:ext cx="15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APX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838680" y="3479760"/>
            <a:ext cx="226800" cy="127080"/>
          </a:xfrm>
          <a:prstGeom prst="rect">
            <a:avLst/>
          </a:prstGeom>
          <a:solidFill>
            <a:srgbClr val="9191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870000" y="3490920"/>
            <a:ext cx="153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EEX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02880" y="2224080"/>
            <a:ext cx="522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Stockholm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" name=""/>
          <p:cNvGrpSpPr/>
          <p:nvPr/>
        </p:nvGrpSpPr>
        <p:grpSpPr>
          <a:xfrm>
            <a:off x="3467160" y="3106800"/>
            <a:ext cx="209160" cy="210600"/>
            <a:chOff x="3467160" y="3106800"/>
            <a:chExt cx="209160" cy="210600"/>
          </a:xfrm>
        </p:grpSpPr>
        <p:sp>
          <p:nvSpPr>
            <p:cNvPr id="188" name=""/>
            <p:cNvSpPr/>
            <p:nvPr/>
          </p:nvSpPr>
          <p:spPr>
            <a:xfrm>
              <a:off x="3467160" y="3106800"/>
              <a:ext cx="20916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467160" y="3106800"/>
              <a:ext cx="20916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0" name=""/>
          <p:cNvSpPr/>
          <p:nvPr/>
        </p:nvSpPr>
        <p:spPr>
          <a:xfrm>
            <a:off x="5587920" y="4443480"/>
            <a:ext cx="222480" cy="236520"/>
          </a:xfrm>
          <a:prstGeom prst="ellipse">
            <a:avLst/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338120" y="4292640"/>
            <a:ext cx="120672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492280" y="4854600"/>
            <a:ext cx="4795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394000" y="5195880"/>
            <a:ext cx="67140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338120" y="4292640"/>
            <a:ext cx="120672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492280" y="4854600"/>
            <a:ext cx="47952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985040" y="535464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Madrid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394000" y="5195880"/>
            <a:ext cx="671400" cy="35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8" name=""/>
          <p:cNvGrpSpPr/>
          <p:nvPr/>
        </p:nvGrpSpPr>
        <p:grpSpPr>
          <a:xfrm>
            <a:off x="1887480" y="5565600"/>
            <a:ext cx="339480" cy="333360"/>
            <a:chOff x="1887480" y="5565600"/>
            <a:chExt cx="339480" cy="333360"/>
          </a:xfrm>
        </p:grpSpPr>
        <p:sp>
          <p:nvSpPr>
            <p:cNvPr id="199" name=""/>
            <p:cNvSpPr/>
            <p:nvPr/>
          </p:nvSpPr>
          <p:spPr>
            <a:xfrm>
              <a:off x="1922040" y="5565600"/>
              <a:ext cx="150840" cy="14832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887480" y="5673240"/>
              <a:ext cx="339480" cy="22572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1" name=""/>
          <p:cNvSpPr/>
          <p:nvPr/>
        </p:nvSpPr>
        <p:spPr>
          <a:xfrm>
            <a:off x="2351160" y="5076720"/>
            <a:ext cx="22212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933720" y="4489560"/>
            <a:ext cx="22536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676680" y="4264200"/>
            <a:ext cx="225360" cy="2347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600440" y="3814920"/>
            <a:ext cx="22392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835440" y="3710160"/>
            <a:ext cx="22212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222720" y="4024440"/>
            <a:ext cx="22536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538520" y="3244680"/>
            <a:ext cx="223920" cy="23688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176640" y="3565440"/>
            <a:ext cx="222120" cy="23508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278160" y="3429000"/>
            <a:ext cx="223920" cy="23508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0" name=""/>
          <p:cNvGrpSpPr/>
          <p:nvPr/>
        </p:nvGrpSpPr>
        <p:grpSpPr>
          <a:xfrm>
            <a:off x="3940200" y="1847880"/>
            <a:ext cx="205920" cy="210600"/>
            <a:chOff x="3940200" y="1847880"/>
            <a:chExt cx="205920" cy="210600"/>
          </a:xfrm>
        </p:grpSpPr>
        <p:sp>
          <p:nvSpPr>
            <p:cNvPr id="211" name=""/>
            <p:cNvSpPr/>
            <p:nvPr/>
          </p:nvSpPr>
          <p:spPr>
            <a:xfrm>
              <a:off x="3940200" y="1847880"/>
              <a:ext cx="2059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940200" y="1847880"/>
              <a:ext cx="205920" cy="210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5776920" y="4589640"/>
            <a:ext cx="207720" cy="210600"/>
            <a:chOff x="5776920" y="4589640"/>
            <a:chExt cx="207720" cy="210600"/>
          </a:xfrm>
        </p:grpSpPr>
        <p:sp>
          <p:nvSpPr>
            <p:cNvPr id="214" name=""/>
            <p:cNvSpPr/>
            <p:nvPr/>
          </p:nvSpPr>
          <p:spPr>
            <a:xfrm>
              <a:off x="5776920" y="458964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5776920" y="458964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5522760" y="1517760"/>
            <a:ext cx="392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Helsinki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2125800" y="5657760"/>
            <a:ext cx="7318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1,200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384720" y="3317760"/>
            <a:ext cx="222120" cy="236520"/>
          </a:xfrm>
          <a:prstGeom prst="ellipse">
            <a:avLst/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3529080" y="3481560"/>
            <a:ext cx="213840" cy="210600"/>
            <a:chOff x="3529080" y="3481560"/>
            <a:chExt cx="213840" cy="210600"/>
          </a:xfrm>
        </p:grpSpPr>
        <p:sp>
          <p:nvSpPr>
            <p:cNvPr id="220" name=""/>
            <p:cNvSpPr/>
            <p:nvPr/>
          </p:nvSpPr>
          <p:spPr>
            <a:xfrm>
              <a:off x="3529080" y="3481560"/>
              <a:ext cx="21384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529080" y="3481560"/>
              <a:ext cx="213840" cy="21060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" name=""/>
          <p:cNvGrpSpPr/>
          <p:nvPr/>
        </p:nvGrpSpPr>
        <p:grpSpPr>
          <a:xfrm>
            <a:off x="5427720" y="1679400"/>
            <a:ext cx="207720" cy="209520"/>
            <a:chOff x="5427720" y="1679400"/>
            <a:chExt cx="207720" cy="209520"/>
          </a:xfrm>
        </p:grpSpPr>
        <p:sp>
          <p:nvSpPr>
            <p:cNvPr id="223" name=""/>
            <p:cNvSpPr/>
            <p:nvPr/>
          </p:nvSpPr>
          <p:spPr>
            <a:xfrm>
              <a:off x="5427720" y="1679400"/>
              <a:ext cx="207720" cy="20952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5427720" y="1679400"/>
              <a:ext cx="207720" cy="20952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5" name=""/>
          <p:cNvSpPr/>
          <p:nvPr/>
        </p:nvSpPr>
        <p:spPr>
          <a:xfrm>
            <a:off x="3673440" y="1447920"/>
            <a:ext cx="419040" cy="44280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6" name=""/>
          <p:cNvGrpSpPr/>
          <p:nvPr/>
        </p:nvGrpSpPr>
        <p:grpSpPr>
          <a:xfrm>
            <a:off x="4611600" y="4327560"/>
            <a:ext cx="336240" cy="335880"/>
            <a:chOff x="4611600" y="4327560"/>
            <a:chExt cx="336240" cy="335880"/>
          </a:xfrm>
        </p:grpSpPr>
        <p:sp>
          <p:nvSpPr>
            <p:cNvPr id="227" name=""/>
            <p:cNvSpPr/>
            <p:nvPr/>
          </p:nvSpPr>
          <p:spPr>
            <a:xfrm>
              <a:off x="4645800" y="4327560"/>
              <a:ext cx="149760" cy="14868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611600" y="4436640"/>
              <a:ext cx="336240" cy="22680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9" name=""/>
          <p:cNvSpPr/>
          <p:nvPr/>
        </p:nvSpPr>
        <p:spPr>
          <a:xfrm>
            <a:off x="5227560" y="1430280"/>
            <a:ext cx="225360" cy="2365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319640" y="1844640"/>
            <a:ext cx="22212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705120" y="2543040"/>
            <a:ext cx="225360" cy="23652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333520" y="3147840"/>
            <a:ext cx="419040" cy="443160"/>
          </a:xfrm>
          <a:prstGeom prst="ellipse">
            <a:avLst/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2438280" y="3255840"/>
            <a:ext cx="209160" cy="210960"/>
            <a:chOff x="2438280" y="3255840"/>
            <a:chExt cx="209160" cy="210960"/>
          </a:xfrm>
        </p:grpSpPr>
        <p:sp>
          <p:nvSpPr>
            <p:cNvPr id="234" name=""/>
            <p:cNvSpPr/>
            <p:nvPr/>
          </p:nvSpPr>
          <p:spPr>
            <a:xfrm>
              <a:off x="2438280" y="3255840"/>
              <a:ext cx="209160" cy="2109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438280" y="3255840"/>
              <a:ext cx="209160" cy="2109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6" name=""/>
          <p:cNvSpPr/>
          <p:nvPr/>
        </p:nvSpPr>
        <p:spPr>
          <a:xfrm>
            <a:off x="2681280" y="3192480"/>
            <a:ext cx="419040" cy="44136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511360" y="3568680"/>
            <a:ext cx="198360" cy="2034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9900"/>
          </a:solidFill>
          <a:ln cap="rnd" w="1260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2584440" y="2719440"/>
            <a:ext cx="210960" cy="209160"/>
            <a:chOff x="2584440" y="2719440"/>
            <a:chExt cx="210960" cy="209160"/>
          </a:xfrm>
        </p:grpSpPr>
        <p:sp>
          <p:nvSpPr>
            <p:cNvPr id="239" name=""/>
            <p:cNvSpPr/>
            <p:nvPr/>
          </p:nvSpPr>
          <p:spPr>
            <a:xfrm>
              <a:off x="2584440" y="2719440"/>
              <a:ext cx="21096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2584440" y="2719440"/>
              <a:ext cx="21096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2262240" y="5272200"/>
            <a:ext cx="207720" cy="207360"/>
            <a:chOff x="2262240" y="5272200"/>
            <a:chExt cx="207720" cy="207360"/>
          </a:xfrm>
        </p:grpSpPr>
        <p:sp>
          <p:nvSpPr>
            <p:cNvPr id="242" name=""/>
            <p:cNvSpPr/>
            <p:nvPr/>
          </p:nvSpPr>
          <p:spPr>
            <a:xfrm>
              <a:off x="2262240" y="527220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262240" y="5272200"/>
              <a:ext cx="207720" cy="2073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3552120" y="461628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Milan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409480" y="377820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220920" y="3657600"/>
            <a:ext cx="432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Brussels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115000" y="3325680"/>
            <a:ext cx="335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Oxford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2717640" y="3495600"/>
            <a:ext cx="338040" cy="332640"/>
            <a:chOff x="2717640" y="3495600"/>
            <a:chExt cx="338040" cy="332640"/>
          </a:xfrm>
        </p:grpSpPr>
        <p:sp>
          <p:nvSpPr>
            <p:cNvPr id="249" name=""/>
            <p:cNvSpPr/>
            <p:nvPr/>
          </p:nvSpPr>
          <p:spPr>
            <a:xfrm>
              <a:off x="2752200" y="3495600"/>
              <a:ext cx="150120" cy="14832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2717640" y="3602880"/>
              <a:ext cx="338040" cy="22536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2671920" y="3586320"/>
            <a:ext cx="210600" cy="209160"/>
            <a:chOff x="2671920" y="3586320"/>
            <a:chExt cx="210600" cy="209160"/>
          </a:xfrm>
        </p:grpSpPr>
        <p:sp>
          <p:nvSpPr>
            <p:cNvPr id="252" name=""/>
            <p:cNvSpPr/>
            <p:nvPr/>
          </p:nvSpPr>
          <p:spPr>
            <a:xfrm>
              <a:off x="2671920" y="358632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671920" y="358632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4" name=""/>
          <p:cNvSpPr/>
          <p:nvPr/>
        </p:nvSpPr>
        <p:spPr>
          <a:xfrm>
            <a:off x="4944960" y="4262400"/>
            <a:ext cx="196920" cy="2034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9900"/>
          </a:solidFill>
          <a:ln cap="rnd" w="64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5" name=""/>
          <p:cNvGrpSpPr/>
          <p:nvPr/>
        </p:nvGrpSpPr>
        <p:grpSpPr>
          <a:xfrm>
            <a:off x="5025960" y="4272120"/>
            <a:ext cx="207720" cy="209160"/>
            <a:chOff x="5025960" y="4272120"/>
            <a:chExt cx="207720" cy="209160"/>
          </a:xfrm>
        </p:grpSpPr>
        <p:sp>
          <p:nvSpPr>
            <p:cNvPr id="256" name=""/>
            <p:cNvSpPr/>
            <p:nvPr/>
          </p:nvSpPr>
          <p:spPr>
            <a:xfrm>
              <a:off x="5025960" y="4272120"/>
              <a:ext cx="207720" cy="2091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025960" y="4272120"/>
              <a:ext cx="207720" cy="2091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8" name=""/>
          <p:cNvSpPr/>
          <p:nvPr/>
        </p:nvSpPr>
        <p:spPr>
          <a:xfrm>
            <a:off x="3206160" y="4284720"/>
            <a:ext cx="312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Zurich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2386080" y="2665440"/>
            <a:ext cx="210960" cy="200160"/>
          </a:xfrm>
          <a:prstGeom prst="plus">
            <a:avLst>
              <a:gd name="adj" fmla="val 27343"/>
            </a:avLst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920" bIns="439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122720" y="1644480"/>
            <a:ext cx="214200" cy="19368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081320" y="1604880"/>
            <a:ext cx="35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Nord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Pool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581080" y="482436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Bucharest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013720" y="4454640"/>
            <a:ext cx="465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Budapest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4" name=""/>
          <p:cNvGrpSpPr/>
          <p:nvPr/>
        </p:nvGrpSpPr>
        <p:grpSpPr>
          <a:xfrm>
            <a:off x="2401920" y="2514600"/>
            <a:ext cx="109440" cy="158400"/>
            <a:chOff x="2401920" y="2514600"/>
            <a:chExt cx="109440" cy="158400"/>
          </a:xfrm>
        </p:grpSpPr>
        <p:sp>
          <p:nvSpPr>
            <p:cNvPr id="265" name=""/>
            <p:cNvSpPr/>
            <p:nvPr/>
          </p:nvSpPr>
          <p:spPr>
            <a:xfrm>
              <a:off x="2401920" y="2514600"/>
              <a:ext cx="109440" cy="132480"/>
            </a:xfrm>
            <a:custGeom>
              <a:avLst/>
              <a:gdLst/>
              <a:ahLst/>
              <a:rect l="l" t="t" r="r" b="b"/>
              <a:pathLst>
                <a:path w="208" h="209">
                  <a:moveTo>
                    <a:pt x="104" y="208"/>
                  </a:moveTo>
                  <a:lnTo>
                    <a:pt x="109" y="208"/>
                  </a:lnTo>
                  <a:lnTo>
                    <a:pt x="114" y="208"/>
                  </a:lnTo>
                  <a:lnTo>
                    <a:pt x="120" y="207"/>
                  </a:lnTo>
                  <a:lnTo>
                    <a:pt x="124" y="206"/>
                  </a:lnTo>
                  <a:lnTo>
                    <a:pt x="129" y="205"/>
                  </a:lnTo>
                  <a:lnTo>
                    <a:pt x="134" y="204"/>
                  </a:lnTo>
                  <a:lnTo>
                    <a:pt x="139" y="202"/>
                  </a:lnTo>
                  <a:lnTo>
                    <a:pt x="144" y="200"/>
                  </a:lnTo>
                  <a:lnTo>
                    <a:pt x="149" y="197"/>
                  </a:lnTo>
                  <a:lnTo>
                    <a:pt x="153" y="195"/>
                  </a:lnTo>
                  <a:lnTo>
                    <a:pt x="157" y="193"/>
                  </a:lnTo>
                  <a:lnTo>
                    <a:pt x="161" y="190"/>
                  </a:lnTo>
                  <a:lnTo>
                    <a:pt x="165" y="187"/>
                  </a:lnTo>
                  <a:lnTo>
                    <a:pt x="170" y="185"/>
                  </a:lnTo>
                  <a:lnTo>
                    <a:pt x="173" y="181"/>
                  </a:lnTo>
                  <a:lnTo>
                    <a:pt x="177" y="178"/>
                  </a:lnTo>
                  <a:lnTo>
                    <a:pt x="180" y="174"/>
                  </a:lnTo>
                  <a:lnTo>
                    <a:pt x="184" y="170"/>
                  </a:lnTo>
                  <a:lnTo>
                    <a:pt x="187" y="166"/>
                  </a:lnTo>
                  <a:lnTo>
                    <a:pt x="190" y="162"/>
                  </a:lnTo>
                  <a:lnTo>
                    <a:pt x="192" y="158"/>
                  </a:lnTo>
                  <a:lnTo>
                    <a:pt x="194" y="153"/>
                  </a:lnTo>
                  <a:lnTo>
                    <a:pt x="197" y="149"/>
                  </a:lnTo>
                  <a:lnTo>
                    <a:pt x="199" y="145"/>
                  </a:lnTo>
                  <a:lnTo>
                    <a:pt x="201" y="140"/>
                  </a:lnTo>
                  <a:lnTo>
                    <a:pt x="203" y="135"/>
                  </a:lnTo>
                  <a:lnTo>
                    <a:pt x="204" y="130"/>
                  </a:lnTo>
                  <a:lnTo>
                    <a:pt x="205" y="125"/>
                  </a:lnTo>
                  <a:lnTo>
                    <a:pt x="206" y="120"/>
                  </a:lnTo>
                  <a:lnTo>
                    <a:pt x="207" y="114"/>
                  </a:lnTo>
                  <a:lnTo>
                    <a:pt x="207" y="109"/>
                  </a:lnTo>
                  <a:lnTo>
                    <a:pt x="207" y="104"/>
                  </a:lnTo>
                  <a:lnTo>
                    <a:pt x="207" y="99"/>
                  </a:lnTo>
                  <a:lnTo>
                    <a:pt x="207" y="94"/>
                  </a:lnTo>
                  <a:lnTo>
                    <a:pt x="206" y="88"/>
                  </a:lnTo>
                  <a:lnTo>
                    <a:pt x="205" y="83"/>
                  </a:lnTo>
                  <a:lnTo>
                    <a:pt x="204" y="78"/>
                  </a:lnTo>
                  <a:lnTo>
                    <a:pt x="203" y="73"/>
                  </a:lnTo>
                  <a:lnTo>
                    <a:pt x="201" y="68"/>
                  </a:lnTo>
                  <a:lnTo>
                    <a:pt x="199" y="63"/>
                  </a:lnTo>
                  <a:lnTo>
                    <a:pt x="197" y="59"/>
                  </a:lnTo>
                  <a:lnTo>
                    <a:pt x="194" y="55"/>
                  </a:lnTo>
                  <a:lnTo>
                    <a:pt x="192" y="50"/>
                  </a:lnTo>
                  <a:lnTo>
                    <a:pt x="190" y="46"/>
                  </a:lnTo>
                  <a:lnTo>
                    <a:pt x="187" y="42"/>
                  </a:lnTo>
                  <a:lnTo>
                    <a:pt x="184" y="38"/>
                  </a:lnTo>
                  <a:lnTo>
                    <a:pt x="180" y="34"/>
                  </a:lnTo>
                  <a:lnTo>
                    <a:pt x="177" y="30"/>
                  </a:lnTo>
                  <a:lnTo>
                    <a:pt x="173" y="27"/>
                  </a:lnTo>
                  <a:lnTo>
                    <a:pt x="170" y="23"/>
                  </a:lnTo>
                  <a:lnTo>
                    <a:pt x="165" y="21"/>
                  </a:lnTo>
                  <a:lnTo>
                    <a:pt x="161" y="18"/>
                  </a:lnTo>
                  <a:lnTo>
                    <a:pt x="157" y="16"/>
                  </a:lnTo>
                  <a:lnTo>
                    <a:pt x="153" y="13"/>
                  </a:lnTo>
                  <a:lnTo>
                    <a:pt x="149" y="11"/>
                  </a:lnTo>
                  <a:lnTo>
                    <a:pt x="144" y="9"/>
                  </a:lnTo>
                  <a:lnTo>
                    <a:pt x="139" y="6"/>
                  </a:lnTo>
                  <a:lnTo>
                    <a:pt x="134" y="5"/>
                  </a:lnTo>
                  <a:lnTo>
                    <a:pt x="129" y="3"/>
                  </a:lnTo>
                  <a:lnTo>
                    <a:pt x="124" y="2"/>
                  </a:lnTo>
                  <a:lnTo>
                    <a:pt x="120" y="1"/>
                  </a:lnTo>
                  <a:lnTo>
                    <a:pt x="114" y="1"/>
                  </a:lnTo>
                  <a:lnTo>
                    <a:pt x="109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3" y="1"/>
                  </a:lnTo>
                  <a:lnTo>
                    <a:pt x="87" y="1"/>
                  </a:lnTo>
                  <a:lnTo>
                    <a:pt x="83" y="2"/>
                  </a:lnTo>
                  <a:lnTo>
                    <a:pt x="78" y="3"/>
                  </a:lnTo>
                  <a:lnTo>
                    <a:pt x="73" y="5"/>
                  </a:lnTo>
                  <a:lnTo>
                    <a:pt x="68" y="6"/>
                  </a:lnTo>
                  <a:lnTo>
                    <a:pt x="63" y="9"/>
                  </a:lnTo>
                  <a:lnTo>
                    <a:pt x="58" y="11"/>
                  </a:lnTo>
                  <a:lnTo>
                    <a:pt x="54" y="13"/>
                  </a:lnTo>
                  <a:lnTo>
                    <a:pt x="50" y="16"/>
                  </a:lnTo>
                  <a:lnTo>
                    <a:pt x="46" y="18"/>
                  </a:lnTo>
                  <a:lnTo>
                    <a:pt x="42" y="21"/>
                  </a:lnTo>
                  <a:lnTo>
                    <a:pt x="38" y="23"/>
                  </a:lnTo>
                  <a:lnTo>
                    <a:pt x="34" y="27"/>
                  </a:lnTo>
                  <a:lnTo>
                    <a:pt x="30" y="30"/>
                  </a:lnTo>
                  <a:lnTo>
                    <a:pt x="27" y="34"/>
                  </a:lnTo>
                  <a:lnTo>
                    <a:pt x="23" y="38"/>
                  </a:lnTo>
                  <a:lnTo>
                    <a:pt x="20" y="42"/>
                  </a:lnTo>
                  <a:lnTo>
                    <a:pt x="17" y="46"/>
                  </a:lnTo>
                  <a:lnTo>
                    <a:pt x="15" y="50"/>
                  </a:lnTo>
                  <a:lnTo>
                    <a:pt x="13" y="55"/>
                  </a:lnTo>
                  <a:lnTo>
                    <a:pt x="11" y="59"/>
                  </a:lnTo>
                  <a:lnTo>
                    <a:pt x="9" y="63"/>
                  </a:lnTo>
                  <a:lnTo>
                    <a:pt x="6" y="68"/>
                  </a:lnTo>
                  <a:lnTo>
                    <a:pt x="5" y="73"/>
                  </a:lnTo>
                  <a:lnTo>
                    <a:pt x="4" y="78"/>
                  </a:lnTo>
                  <a:lnTo>
                    <a:pt x="2" y="83"/>
                  </a:lnTo>
                  <a:lnTo>
                    <a:pt x="1" y="88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4"/>
                  </a:lnTo>
                  <a:lnTo>
                    <a:pt x="0" y="109"/>
                  </a:lnTo>
                  <a:lnTo>
                    <a:pt x="0" y="114"/>
                  </a:lnTo>
                  <a:lnTo>
                    <a:pt x="1" y="120"/>
                  </a:lnTo>
                  <a:lnTo>
                    <a:pt x="2" y="125"/>
                  </a:lnTo>
                  <a:lnTo>
                    <a:pt x="4" y="130"/>
                  </a:lnTo>
                  <a:lnTo>
                    <a:pt x="5" y="135"/>
                  </a:lnTo>
                  <a:lnTo>
                    <a:pt x="6" y="140"/>
                  </a:lnTo>
                  <a:lnTo>
                    <a:pt x="9" y="145"/>
                  </a:lnTo>
                  <a:lnTo>
                    <a:pt x="11" y="149"/>
                  </a:lnTo>
                  <a:lnTo>
                    <a:pt x="13" y="153"/>
                  </a:lnTo>
                  <a:lnTo>
                    <a:pt x="15" y="158"/>
                  </a:lnTo>
                  <a:lnTo>
                    <a:pt x="17" y="162"/>
                  </a:lnTo>
                  <a:lnTo>
                    <a:pt x="20" y="166"/>
                  </a:lnTo>
                  <a:lnTo>
                    <a:pt x="23" y="170"/>
                  </a:lnTo>
                  <a:lnTo>
                    <a:pt x="27" y="174"/>
                  </a:lnTo>
                  <a:lnTo>
                    <a:pt x="30" y="178"/>
                  </a:lnTo>
                  <a:lnTo>
                    <a:pt x="34" y="181"/>
                  </a:lnTo>
                  <a:lnTo>
                    <a:pt x="38" y="185"/>
                  </a:lnTo>
                  <a:lnTo>
                    <a:pt x="42" y="187"/>
                  </a:lnTo>
                  <a:lnTo>
                    <a:pt x="46" y="190"/>
                  </a:lnTo>
                  <a:lnTo>
                    <a:pt x="50" y="193"/>
                  </a:lnTo>
                  <a:lnTo>
                    <a:pt x="54" y="195"/>
                  </a:lnTo>
                  <a:lnTo>
                    <a:pt x="58" y="197"/>
                  </a:lnTo>
                  <a:lnTo>
                    <a:pt x="63" y="200"/>
                  </a:lnTo>
                  <a:lnTo>
                    <a:pt x="68" y="202"/>
                  </a:lnTo>
                  <a:lnTo>
                    <a:pt x="73" y="204"/>
                  </a:lnTo>
                  <a:lnTo>
                    <a:pt x="78" y="205"/>
                  </a:lnTo>
                  <a:lnTo>
                    <a:pt x="83" y="206"/>
                  </a:lnTo>
                  <a:lnTo>
                    <a:pt x="87" y="207"/>
                  </a:lnTo>
                  <a:lnTo>
                    <a:pt x="93" y="208"/>
                  </a:lnTo>
                  <a:lnTo>
                    <a:pt x="98" y="208"/>
                  </a:lnTo>
                  <a:lnTo>
                    <a:pt x="104" y="208"/>
                  </a:lnTo>
                </a:path>
              </a:pathLst>
            </a:custGeom>
            <a:solidFill>
              <a:srgbClr val="990099"/>
            </a:solidFill>
            <a:ln cap="rnd" w="1260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405880" y="2571480"/>
              <a:ext cx="0" cy="101520"/>
            </a:xfrm>
            <a:prstGeom prst="line">
              <a:avLst/>
            </a:prstGeom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2509920" y="2571480"/>
              <a:ext cx="0" cy="101520"/>
            </a:xfrm>
            <a:prstGeom prst="line">
              <a:avLst/>
            </a:prstGeom>
            <a:ln w="1260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8" name=""/>
          <p:cNvSpPr/>
          <p:nvPr/>
        </p:nvSpPr>
        <p:spPr>
          <a:xfrm>
            <a:off x="763560" y="3511440"/>
            <a:ext cx="530280" cy="1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85640" y="443376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06320" y="4290840"/>
            <a:ext cx="260640" cy="44928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85640" y="443376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06320" y="4290840"/>
            <a:ext cx="260640" cy="44928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85640" y="4433760"/>
            <a:ext cx="48132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06320" y="4290840"/>
            <a:ext cx="260640" cy="44928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07960" y="445464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30080" y="4311720"/>
            <a:ext cx="26064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07960" y="445464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730080" y="4311720"/>
            <a:ext cx="26064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07960" y="4454640"/>
            <a:ext cx="482760" cy="631800"/>
          </a:xfrm>
          <a:custGeom>
            <a:avLst/>
            <a:gdLst/>
            <a:ahLst/>
            <a:rect l="l" t="t" r="r" b="b"/>
            <a:pathLst>
              <a:path w="312" h="364">
                <a:moveTo>
                  <a:pt x="312" y="364"/>
                </a:moveTo>
                <a:lnTo>
                  <a:pt x="276" y="348"/>
                </a:lnTo>
                <a:lnTo>
                  <a:pt x="276" y="315"/>
                </a:lnTo>
                <a:lnTo>
                  <a:pt x="285" y="315"/>
                </a:lnTo>
                <a:lnTo>
                  <a:pt x="267" y="299"/>
                </a:lnTo>
                <a:lnTo>
                  <a:pt x="260" y="275"/>
                </a:lnTo>
                <a:lnTo>
                  <a:pt x="224" y="275"/>
                </a:lnTo>
                <a:lnTo>
                  <a:pt x="180" y="234"/>
                </a:lnTo>
                <a:lnTo>
                  <a:pt x="170" y="250"/>
                </a:lnTo>
                <a:lnTo>
                  <a:pt x="152" y="250"/>
                </a:lnTo>
                <a:lnTo>
                  <a:pt x="170" y="275"/>
                </a:lnTo>
                <a:lnTo>
                  <a:pt x="144" y="259"/>
                </a:lnTo>
                <a:lnTo>
                  <a:pt x="135" y="282"/>
                </a:lnTo>
                <a:lnTo>
                  <a:pt x="89" y="291"/>
                </a:lnTo>
                <a:lnTo>
                  <a:pt x="72" y="307"/>
                </a:lnTo>
                <a:lnTo>
                  <a:pt x="81" y="355"/>
                </a:lnTo>
                <a:lnTo>
                  <a:pt x="72" y="355"/>
                </a:lnTo>
                <a:lnTo>
                  <a:pt x="9" y="348"/>
                </a:lnTo>
                <a:lnTo>
                  <a:pt x="0" y="57"/>
                </a:lnTo>
                <a:lnTo>
                  <a:pt x="170" y="0"/>
                </a:lnTo>
                <a:lnTo>
                  <a:pt x="206" y="16"/>
                </a:lnTo>
                <a:lnTo>
                  <a:pt x="312" y="65"/>
                </a:lnTo>
                <a:lnTo>
                  <a:pt x="312" y="364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30080" y="4311720"/>
            <a:ext cx="260640" cy="450720"/>
          </a:xfrm>
          <a:custGeom>
            <a:avLst/>
            <a:gdLst/>
            <a:ahLst/>
            <a:rect l="l" t="t" r="r" b="b"/>
            <a:pathLst>
              <a:path w="169" h="259">
                <a:moveTo>
                  <a:pt x="169" y="16"/>
                </a:moveTo>
                <a:lnTo>
                  <a:pt x="169" y="0"/>
                </a:lnTo>
                <a:lnTo>
                  <a:pt x="150" y="16"/>
                </a:lnTo>
                <a:lnTo>
                  <a:pt x="133" y="0"/>
                </a:lnTo>
                <a:lnTo>
                  <a:pt x="124" y="32"/>
                </a:lnTo>
                <a:lnTo>
                  <a:pt x="169" y="40"/>
                </a:lnTo>
                <a:lnTo>
                  <a:pt x="117" y="49"/>
                </a:lnTo>
                <a:lnTo>
                  <a:pt x="107" y="32"/>
                </a:lnTo>
                <a:lnTo>
                  <a:pt x="98" y="32"/>
                </a:lnTo>
                <a:lnTo>
                  <a:pt x="90" y="72"/>
                </a:lnTo>
                <a:lnTo>
                  <a:pt x="71" y="72"/>
                </a:lnTo>
                <a:lnTo>
                  <a:pt x="80" y="56"/>
                </a:lnTo>
                <a:lnTo>
                  <a:pt x="35" y="72"/>
                </a:lnTo>
                <a:lnTo>
                  <a:pt x="0" y="147"/>
                </a:lnTo>
                <a:lnTo>
                  <a:pt x="8" y="250"/>
                </a:lnTo>
                <a:lnTo>
                  <a:pt x="80" y="243"/>
                </a:lnTo>
                <a:lnTo>
                  <a:pt x="117" y="259"/>
                </a:lnTo>
                <a:lnTo>
                  <a:pt x="169" y="16"/>
                </a:lnTo>
                <a:close/>
              </a:path>
            </a:pathLst>
          </a:custGeom>
          <a:solidFill>
            <a:srgbClr val="00f008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52280" y="2166840"/>
            <a:ext cx="1467000" cy="3706920"/>
          </a:xfrm>
          <a:prstGeom prst="rect">
            <a:avLst/>
          </a:prstGeom>
          <a:solidFill>
            <a:srgbClr val="0000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476280" y="2220840"/>
            <a:ext cx="1208160" cy="16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Offices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Exchange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 Project Under Development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Services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90000"/>
              </a:lnSpc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Partnerships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Leased Capacity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Utility Services 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82600" y="3112920"/>
            <a:ext cx="111240" cy="135000"/>
          </a:xfrm>
          <a:custGeom>
            <a:avLst/>
            <a:gdLst/>
            <a:ahLst/>
            <a:rect l="l" t="t" r="r" b="b"/>
            <a:pathLst>
              <a:path w="208" h="209">
                <a:moveTo>
                  <a:pt x="104" y="208"/>
                </a:moveTo>
                <a:lnTo>
                  <a:pt x="109" y="208"/>
                </a:lnTo>
                <a:lnTo>
                  <a:pt x="114" y="208"/>
                </a:lnTo>
                <a:lnTo>
                  <a:pt x="120" y="207"/>
                </a:lnTo>
                <a:lnTo>
                  <a:pt x="124" y="206"/>
                </a:lnTo>
                <a:lnTo>
                  <a:pt x="129" y="205"/>
                </a:lnTo>
                <a:lnTo>
                  <a:pt x="134" y="204"/>
                </a:lnTo>
                <a:lnTo>
                  <a:pt x="139" y="202"/>
                </a:lnTo>
                <a:lnTo>
                  <a:pt x="144" y="200"/>
                </a:lnTo>
                <a:lnTo>
                  <a:pt x="149" y="197"/>
                </a:lnTo>
                <a:lnTo>
                  <a:pt x="153" y="195"/>
                </a:lnTo>
                <a:lnTo>
                  <a:pt x="157" y="193"/>
                </a:lnTo>
                <a:lnTo>
                  <a:pt x="161" y="190"/>
                </a:lnTo>
                <a:lnTo>
                  <a:pt x="165" y="187"/>
                </a:lnTo>
                <a:lnTo>
                  <a:pt x="170" y="185"/>
                </a:lnTo>
                <a:lnTo>
                  <a:pt x="173" y="181"/>
                </a:lnTo>
                <a:lnTo>
                  <a:pt x="177" y="178"/>
                </a:lnTo>
                <a:lnTo>
                  <a:pt x="180" y="174"/>
                </a:lnTo>
                <a:lnTo>
                  <a:pt x="184" y="170"/>
                </a:lnTo>
                <a:lnTo>
                  <a:pt x="187" y="166"/>
                </a:lnTo>
                <a:lnTo>
                  <a:pt x="190" y="162"/>
                </a:lnTo>
                <a:lnTo>
                  <a:pt x="192" y="158"/>
                </a:lnTo>
                <a:lnTo>
                  <a:pt x="194" y="153"/>
                </a:lnTo>
                <a:lnTo>
                  <a:pt x="197" y="149"/>
                </a:lnTo>
                <a:lnTo>
                  <a:pt x="199" y="145"/>
                </a:lnTo>
                <a:lnTo>
                  <a:pt x="201" y="140"/>
                </a:lnTo>
                <a:lnTo>
                  <a:pt x="203" y="135"/>
                </a:lnTo>
                <a:lnTo>
                  <a:pt x="204" y="130"/>
                </a:lnTo>
                <a:lnTo>
                  <a:pt x="205" y="125"/>
                </a:lnTo>
                <a:lnTo>
                  <a:pt x="206" y="120"/>
                </a:lnTo>
                <a:lnTo>
                  <a:pt x="207" y="114"/>
                </a:lnTo>
                <a:lnTo>
                  <a:pt x="207" y="109"/>
                </a:lnTo>
                <a:lnTo>
                  <a:pt x="207" y="104"/>
                </a:lnTo>
                <a:lnTo>
                  <a:pt x="207" y="99"/>
                </a:lnTo>
                <a:lnTo>
                  <a:pt x="207" y="94"/>
                </a:lnTo>
                <a:lnTo>
                  <a:pt x="206" y="88"/>
                </a:lnTo>
                <a:lnTo>
                  <a:pt x="205" y="83"/>
                </a:lnTo>
                <a:lnTo>
                  <a:pt x="204" y="78"/>
                </a:lnTo>
                <a:lnTo>
                  <a:pt x="203" y="73"/>
                </a:lnTo>
                <a:lnTo>
                  <a:pt x="201" y="68"/>
                </a:lnTo>
                <a:lnTo>
                  <a:pt x="199" y="63"/>
                </a:lnTo>
                <a:lnTo>
                  <a:pt x="197" y="59"/>
                </a:lnTo>
                <a:lnTo>
                  <a:pt x="194" y="55"/>
                </a:lnTo>
                <a:lnTo>
                  <a:pt x="192" y="50"/>
                </a:lnTo>
                <a:lnTo>
                  <a:pt x="190" y="46"/>
                </a:lnTo>
                <a:lnTo>
                  <a:pt x="187" y="42"/>
                </a:lnTo>
                <a:lnTo>
                  <a:pt x="184" y="38"/>
                </a:lnTo>
                <a:lnTo>
                  <a:pt x="180" y="34"/>
                </a:lnTo>
                <a:lnTo>
                  <a:pt x="177" y="30"/>
                </a:lnTo>
                <a:lnTo>
                  <a:pt x="173" y="27"/>
                </a:lnTo>
                <a:lnTo>
                  <a:pt x="170" y="23"/>
                </a:lnTo>
                <a:lnTo>
                  <a:pt x="165" y="21"/>
                </a:lnTo>
                <a:lnTo>
                  <a:pt x="161" y="18"/>
                </a:lnTo>
                <a:lnTo>
                  <a:pt x="157" y="16"/>
                </a:lnTo>
                <a:lnTo>
                  <a:pt x="153" y="13"/>
                </a:lnTo>
                <a:lnTo>
                  <a:pt x="149" y="11"/>
                </a:lnTo>
                <a:lnTo>
                  <a:pt x="144" y="9"/>
                </a:lnTo>
                <a:lnTo>
                  <a:pt x="139" y="6"/>
                </a:lnTo>
                <a:lnTo>
                  <a:pt x="134" y="5"/>
                </a:lnTo>
                <a:lnTo>
                  <a:pt x="129" y="3"/>
                </a:lnTo>
                <a:lnTo>
                  <a:pt x="124" y="2"/>
                </a:lnTo>
                <a:lnTo>
                  <a:pt x="120" y="1"/>
                </a:lnTo>
                <a:lnTo>
                  <a:pt x="114" y="1"/>
                </a:lnTo>
                <a:lnTo>
                  <a:pt x="109" y="0"/>
                </a:lnTo>
                <a:lnTo>
                  <a:pt x="104" y="0"/>
                </a:lnTo>
                <a:lnTo>
                  <a:pt x="98" y="0"/>
                </a:lnTo>
                <a:lnTo>
                  <a:pt x="93" y="1"/>
                </a:lnTo>
                <a:lnTo>
                  <a:pt x="87" y="1"/>
                </a:lnTo>
                <a:lnTo>
                  <a:pt x="83" y="2"/>
                </a:lnTo>
                <a:lnTo>
                  <a:pt x="78" y="3"/>
                </a:lnTo>
                <a:lnTo>
                  <a:pt x="73" y="5"/>
                </a:lnTo>
                <a:lnTo>
                  <a:pt x="68" y="6"/>
                </a:lnTo>
                <a:lnTo>
                  <a:pt x="63" y="9"/>
                </a:lnTo>
                <a:lnTo>
                  <a:pt x="58" y="11"/>
                </a:lnTo>
                <a:lnTo>
                  <a:pt x="54" y="13"/>
                </a:lnTo>
                <a:lnTo>
                  <a:pt x="50" y="16"/>
                </a:lnTo>
                <a:lnTo>
                  <a:pt x="46" y="18"/>
                </a:lnTo>
                <a:lnTo>
                  <a:pt x="42" y="21"/>
                </a:lnTo>
                <a:lnTo>
                  <a:pt x="38" y="23"/>
                </a:lnTo>
                <a:lnTo>
                  <a:pt x="34" y="27"/>
                </a:lnTo>
                <a:lnTo>
                  <a:pt x="30" y="30"/>
                </a:lnTo>
                <a:lnTo>
                  <a:pt x="27" y="34"/>
                </a:lnTo>
                <a:lnTo>
                  <a:pt x="23" y="38"/>
                </a:lnTo>
                <a:lnTo>
                  <a:pt x="20" y="42"/>
                </a:lnTo>
                <a:lnTo>
                  <a:pt x="17" y="46"/>
                </a:lnTo>
                <a:lnTo>
                  <a:pt x="15" y="50"/>
                </a:lnTo>
                <a:lnTo>
                  <a:pt x="13" y="55"/>
                </a:lnTo>
                <a:lnTo>
                  <a:pt x="11" y="59"/>
                </a:lnTo>
                <a:lnTo>
                  <a:pt x="9" y="63"/>
                </a:lnTo>
                <a:lnTo>
                  <a:pt x="6" y="68"/>
                </a:lnTo>
                <a:lnTo>
                  <a:pt x="5" y="73"/>
                </a:lnTo>
                <a:lnTo>
                  <a:pt x="4" y="78"/>
                </a:lnTo>
                <a:lnTo>
                  <a:pt x="2" y="83"/>
                </a:lnTo>
                <a:lnTo>
                  <a:pt x="1" y="88"/>
                </a:lnTo>
                <a:lnTo>
                  <a:pt x="0" y="94"/>
                </a:lnTo>
                <a:lnTo>
                  <a:pt x="0" y="99"/>
                </a:lnTo>
                <a:lnTo>
                  <a:pt x="0" y="104"/>
                </a:lnTo>
                <a:lnTo>
                  <a:pt x="0" y="109"/>
                </a:lnTo>
                <a:lnTo>
                  <a:pt x="0" y="114"/>
                </a:lnTo>
                <a:lnTo>
                  <a:pt x="1" y="120"/>
                </a:lnTo>
                <a:lnTo>
                  <a:pt x="2" y="125"/>
                </a:lnTo>
                <a:lnTo>
                  <a:pt x="4" y="130"/>
                </a:lnTo>
                <a:lnTo>
                  <a:pt x="5" y="135"/>
                </a:lnTo>
                <a:lnTo>
                  <a:pt x="6" y="140"/>
                </a:lnTo>
                <a:lnTo>
                  <a:pt x="9" y="145"/>
                </a:lnTo>
                <a:lnTo>
                  <a:pt x="11" y="149"/>
                </a:lnTo>
                <a:lnTo>
                  <a:pt x="13" y="153"/>
                </a:lnTo>
                <a:lnTo>
                  <a:pt x="15" y="158"/>
                </a:lnTo>
                <a:lnTo>
                  <a:pt x="17" y="162"/>
                </a:lnTo>
                <a:lnTo>
                  <a:pt x="20" y="166"/>
                </a:lnTo>
                <a:lnTo>
                  <a:pt x="23" y="170"/>
                </a:lnTo>
                <a:lnTo>
                  <a:pt x="27" y="174"/>
                </a:lnTo>
                <a:lnTo>
                  <a:pt x="30" y="178"/>
                </a:lnTo>
                <a:lnTo>
                  <a:pt x="34" y="181"/>
                </a:lnTo>
                <a:lnTo>
                  <a:pt x="38" y="185"/>
                </a:lnTo>
                <a:lnTo>
                  <a:pt x="42" y="187"/>
                </a:lnTo>
                <a:lnTo>
                  <a:pt x="46" y="190"/>
                </a:lnTo>
                <a:lnTo>
                  <a:pt x="50" y="193"/>
                </a:lnTo>
                <a:lnTo>
                  <a:pt x="54" y="195"/>
                </a:lnTo>
                <a:lnTo>
                  <a:pt x="58" y="197"/>
                </a:lnTo>
                <a:lnTo>
                  <a:pt x="63" y="200"/>
                </a:lnTo>
                <a:lnTo>
                  <a:pt x="68" y="202"/>
                </a:lnTo>
                <a:lnTo>
                  <a:pt x="73" y="204"/>
                </a:lnTo>
                <a:lnTo>
                  <a:pt x="78" y="205"/>
                </a:lnTo>
                <a:lnTo>
                  <a:pt x="83" y="206"/>
                </a:lnTo>
                <a:lnTo>
                  <a:pt x="87" y="207"/>
                </a:lnTo>
                <a:lnTo>
                  <a:pt x="93" y="208"/>
                </a:lnTo>
                <a:lnTo>
                  <a:pt x="98" y="208"/>
                </a:lnTo>
                <a:lnTo>
                  <a:pt x="104" y="208"/>
                </a:lnTo>
              </a:path>
            </a:pathLst>
          </a:custGeom>
          <a:solidFill>
            <a:srgbClr val="ff6600"/>
          </a:solidFill>
          <a:ln cap="rnd" w="64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4" name=""/>
          <p:cNvGrpSpPr/>
          <p:nvPr/>
        </p:nvGrpSpPr>
        <p:grpSpPr>
          <a:xfrm>
            <a:off x="282600" y="2762280"/>
            <a:ext cx="111240" cy="158400"/>
            <a:chOff x="282600" y="2762280"/>
            <a:chExt cx="111240" cy="158400"/>
          </a:xfrm>
        </p:grpSpPr>
        <p:sp>
          <p:nvSpPr>
            <p:cNvPr id="285" name=""/>
            <p:cNvSpPr/>
            <p:nvPr/>
          </p:nvSpPr>
          <p:spPr>
            <a:xfrm>
              <a:off x="282600" y="2762280"/>
              <a:ext cx="111240" cy="132480"/>
            </a:xfrm>
            <a:custGeom>
              <a:avLst/>
              <a:gdLst/>
              <a:ahLst/>
              <a:rect l="l" t="t" r="r" b="b"/>
              <a:pathLst>
                <a:path w="208" h="209">
                  <a:moveTo>
                    <a:pt x="104" y="208"/>
                  </a:moveTo>
                  <a:lnTo>
                    <a:pt x="109" y="208"/>
                  </a:lnTo>
                  <a:lnTo>
                    <a:pt x="114" y="208"/>
                  </a:lnTo>
                  <a:lnTo>
                    <a:pt x="120" y="207"/>
                  </a:lnTo>
                  <a:lnTo>
                    <a:pt x="124" y="206"/>
                  </a:lnTo>
                  <a:lnTo>
                    <a:pt x="129" y="205"/>
                  </a:lnTo>
                  <a:lnTo>
                    <a:pt x="134" y="204"/>
                  </a:lnTo>
                  <a:lnTo>
                    <a:pt x="139" y="202"/>
                  </a:lnTo>
                  <a:lnTo>
                    <a:pt x="144" y="200"/>
                  </a:lnTo>
                  <a:lnTo>
                    <a:pt x="149" y="197"/>
                  </a:lnTo>
                  <a:lnTo>
                    <a:pt x="153" y="195"/>
                  </a:lnTo>
                  <a:lnTo>
                    <a:pt x="157" y="193"/>
                  </a:lnTo>
                  <a:lnTo>
                    <a:pt x="161" y="190"/>
                  </a:lnTo>
                  <a:lnTo>
                    <a:pt x="165" y="187"/>
                  </a:lnTo>
                  <a:lnTo>
                    <a:pt x="170" y="185"/>
                  </a:lnTo>
                  <a:lnTo>
                    <a:pt x="173" y="181"/>
                  </a:lnTo>
                  <a:lnTo>
                    <a:pt x="177" y="178"/>
                  </a:lnTo>
                  <a:lnTo>
                    <a:pt x="180" y="174"/>
                  </a:lnTo>
                  <a:lnTo>
                    <a:pt x="184" y="170"/>
                  </a:lnTo>
                  <a:lnTo>
                    <a:pt x="187" y="166"/>
                  </a:lnTo>
                  <a:lnTo>
                    <a:pt x="190" y="162"/>
                  </a:lnTo>
                  <a:lnTo>
                    <a:pt x="192" y="158"/>
                  </a:lnTo>
                  <a:lnTo>
                    <a:pt x="194" y="153"/>
                  </a:lnTo>
                  <a:lnTo>
                    <a:pt x="197" y="149"/>
                  </a:lnTo>
                  <a:lnTo>
                    <a:pt x="199" y="145"/>
                  </a:lnTo>
                  <a:lnTo>
                    <a:pt x="201" y="140"/>
                  </a:lnTo>
                  <a:lnTo>
                    <a:pt x="203" y="135"/>
                  </a:lnTo>
                  <a:lnTo>
                    <a:pt x="204" y="130"/>
                  </a:lnTo>
                  <a:lnTo>
                    <a:pt x="205" y="125"/>
                  </a:lnTo>
                  <a:lnTo>
                    <a:pt x="206" y="120"/>
                  </a:lnTo>
                  <a:lnTo>
                    <a:pt x="207" y="114"/>
                  </a:lnTo>
                  <a:lnTo>
                    <a:pt x="207" y="109"/>
                  </a:lnTo>
                  <a:lnTo>
                    <a:pt x="207" y="104"/>
                  </a:lnTo>
                  <a:lnTo>
                    <a:pt x="207" y="99"/>
                  </a:lnTo>
                  <a:lnTo>
                    <a:pt x="207" y="94"/>
                  </a:lnTo>
                  <a:lnTo>
                    <a:pt x="206" y="88"/>
                  </a:lnTo>
                  <a:lnTo>
                    <a:pt x="205" y="83"/>
                  </a:lnTo>
                  <a:lnTo>
                    <a:pt x="204" y="78"/>
                  </a:lnTo>
                  <a:lnTo>
                    <a:pt x="203" y="73"/>
                  </a:lnTo>
                  <a:lnTo>
                    <a:pt x="201" y="68"/>
                  </a:lnTo>
                  <a:lnTo>
                    <a:pt x="199" y="63"/>
                  </a:lnTo>
                  <a:lnTo>
                    <a:pt x="197" y="59"/>
                  </a:lnTo>
                  <a:lnTo>
                    <a:pt x="194" y="55"/>
                  </a:lnTo>
                  <a:lnTo>
                    <a:pt x="192" y="50"/>
                  </a:lnTo>
                  <a:lnTo>
                    <a:pt x="190" y="46"/>
                  </a:lnTo>
                  <a:lnTo>
                    <a:pt x="187" y="42"/>
                  </a:lnTo>
                  <a:lnTo>
                    <a:pt x="184" y="38"/>
                  </a:lnTo>
                  <a:lnTo>
                    <a:pt x="180" y="34"/>
                  </a:lnTo>
                  <a:lnTo>
                    <a:pt x="177" y="30"/>
                  </a:lnTo>
                  <a:lnTo>
                    <a:pt x="173" y="27"/>
                  </a:lnTo>
                  <a:lnTo>
                    <a:pt x="170" y="23"/>
                  </a:lnTo>
                  <a:lnTo>
                    <a:pt x="165" y="21"/>
                  </a:lnTo>
                  <a:lnTo>
                    <a:pt x="161" y="18"/>
                  </a:lnTo>
                  <a:lnTo>
                    <a:pt x="157" y="16"/>
                  </a:lnTo>
                  <a:lnTo>
                    <a:pt x="153" y="13"/>
                  </a:lnTo>
                  <a:lnTo>
                    <a:pt x="149" y="11"/>
                  </a:lnTo>
                  <a:lnTo>
                    <a:pt x="144" y="9"/>
                  </a:lnTo>
                  <a:lnTo>
                    <a:pt x="139" y="6"/>
                  </a:lnTo>
                  <a:lnTo>
                    <a:pt x="134" y="5"/>
                  </a:lnTo>
                  <a:lnTo>
                    <a:pt x="129" y="3"/>
                  </a:lnTo>
                  <a:lnTo>
                    <a:pt x="124" y="2"/>
                  </a:lnTo>
                  <a:lnTo>
                    <a:pt x="120" y="1"/>
                  </a:lnTo>
                  <a:lnTo>
                    <a:pt x="114" y="1"/>
                  </a:lnTo>
                  <a:lnTo>
                    <a:pt x="109" y="0"/>
                  </a:lnTo>
                  <a:lnTo>
                    <a:pt x="104" y="0"/>
                  </a:lnTo>
                  <a:lnTo>
                    <a:pt x="98" y="0"/>
                  </a:lnTo>
                  <a:lnTo>
                    <a:pt x="93" y="1"/>
                  </a:lnTo>
                  <a:lnTo>
                    <a:pt x="87" y="1"/>
                  </a:lnTo>
                  <a:lnTo>
                    <a:pt x="83" y="2"/>
                  </a:lnTo>
                  <a:lnTo>
                    <a:pt x="78" y="3"/>
                  </a:lnTo>
                  <a:lnTo>
                    <a:pt x="73" y="5"/>
                  </a:lnTo>
                  <a:lnTo>
                    <a:pt x="68" y="6"/>
                  </a:lnTo>
                  <a:lnTo>
                    <a:pt x="63" y="9"/>
                  </a:lnTo>
                  <a:lnTo>
                    <a:pt x="58" y="11"/>
                  </a:lnTo>
                  <a:lnTo>
                    <a:pt x="54" y="13"/>
                  </a:lnTo>
                  <a:lnTo>
                    <a:pt x="50" y="16"/>
                  </a:lnTo>
                  <a:lnTo>
                    <a:pt x="46" y="18"/>
                  </a:lnTo>
                  <a:lnTo>
                    <a:pt x="42" y="21"/>
                  </a:lnTo>
                  <a:lnTo>
                    <a:pt x="38" y="23"/>
                  </a:lnTo>
                  <a:lnTo>
                    <a:pt x="34" y="27"/>
                  </a:lnTo>
                  <a:lnTo>
                    <a:pt x="30" y="30"/>
                  </a:lnTo>
                  <a:lnTo>
                    <a:pt x="27" y="34"/>
                  </a:lnTo>
                  <a:lnTo>
                    <a:pt x="23" y="38"/>
                  </a:lnTo>
                  <a:lnTo>
                    <a:pt x="20" y="42"/>
                  </a:lnTo>
                  <a:lnTo>
                    <a:pt x="17" y="46"/>
                  </a:lnTo>
                  <a:lnTo>
                    <a:pt x="15" y="50"/>
                  </a:lnTo>
                  <a:lnTo>
                    <a:pt x="13" y="55"/>
                  </a:lnTo>
                  <a:lnTo>
                    <a:pt x="11" y="59"/>
                  </a:lnTo>
                  <a:lnTo>
                    <a:pt x="9" y="63"/>
                  </a:lnTo>
                  <a:lnTo>
                    <a:pt x="6" y="68"/>
                  </a:lnTo>
                  <a:lnTo>
                    <a:pt x="5" y="73"/>
                  </a:lnTo>
                  <a:lnTo>
                    <a:pt x="4" y="78"/>
                  </a:lnTo>
                  <a:lnTo>
                    <a:pt x="2" y="83"/>
                  </a:lnTo>
                  <a:lnTo>
                    <a:pt x="1" y="88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4"/>
                  </a:lnTo>
                  <a:lnTo>
                    <a:pt x="0" y="109"/>
                  </a:lnTo>
                  <a:lnTo>
                    <a:pt x="0" y="114"/>
                  </a:lnTo>
                  <a:lnTo>
                    <a:pt x="1" y="120"/>
                  </a:lnTo>
                  <a:lnTo>
                    <a:pt x="2" y="125"/>
                  </a:lnTo>
                  <a:lnTo>
                    <a:pt x="4" y="130"/>
                  </a:lnTo>
                  <a:lnTo>
                    <a:pt x="5" y="135"/>
                  </a:lnTo>
                  <a:lnTo>
                    <a:pt x="6" y="140"/>
                  </a:lnTo>
                  <a:lnTo>
                    <a:pt x="9" y="145"/>
                  </a:lnTo>
                  <a:lnTo>
                    <a:pt x="11" y="149"/>
                  </a:lnTo>
                  <a:lnTo>
                    <a:pt x="13" y="153"/>
                  </a:lnTo>
                  <a:lnTo>
                    <a:pt x="15" y="158"/>
                  </a:lnTo>
                  <a:lnTo>
                    <a:pt x="17" y="162"/>
                  </a:lnTo>
                  <a:lnTo>
                    <a:pt x="20" y="166"/>
                  </a:lnTo>
                  <a:lnTo>
                    <a:pt x="23" y="170"/>
                  </a:lnTo>
                  <a:lnTo>
                    <a:pt x="27" y="174"/>
                  </a:lnTo>
                  <a:lnTo>
                    <a:pt x="30" y="178"/>
                  </a:lnTo>
                  <a:lnTo>
                    <a:pt x="34" y="181"/>
                  </a:lnTo>
                  <a:lnTo>
                    <a:pt x="38" y="185"/>
                  </a:lnTo>
                  <a:lnTo>
                    <a:pt x="42" y="187"/>
                  </a:lnTo>
                  <a:lnTo>
                    <a:pt x="46" y="190"/>
                  </a:lnTo>
                  <a:lnTo>
                    <a:pt x="50" y="193"/>
                  </a:lnTo>
                  <a:lnTo>
                    <a:pt x="54" y="195"/>
                  </a:lnTo>
                  <a:lnTo>
                    <a:pt x="58" y="197"/>
                  </a:lnTo>
                  <a:lnTo>
                    <a:pt x="63" y="200"/>
                  </a:lnTo>
                  <a:lnTo>
                    <a:pt x="68" y="202"/>
                  </a:lnTo>
                  <a:lnTo>
                    <a:pt x="73" y="204"/>
                  </a:lnTo>
                  <a:lnTo>
                    <a:pt x="78" y="205"/>
                  </a:lnTo>
                  <a:lnTo>
                    <a:pt x="83" y="206"/>
                  </a:lnTo>
                  <a:lnTo>
                    <a:pt x="87" y="207"/>
                  </a:lnTo>
                  <a:lnTo>
                    <a:pt x="93" y="208"/>
                  </a:lnTo>
                  <a:lnTo>
                    <a:pt x="98" y="208"/>
                  </a:lnTo>
                  <a:lnTo>
                    <a:pt x="104" y="208"/>
                  </a:lnTo>
                </a:path>
              </a:pathLst>
            </a:custGeom>
            <a:solidFill>
              <a:srgbClr val="990099"/>
            </a:solidFill>
            <a:ln cap="rnd" w="648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286560" y="2819160"/>
              <a:ext cx="0" cy="101520"/>
            </a:xfrm>
            <a:prstGeom prst="line">
              <a:avLst/>
            </a:prstGeom>
            <a:ln w="648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92400" y="2819160"/>
              <a:ext cx="0" cy="101520"/>
            </a:xfrm>
            <a:prstGeom prst="line">
              <a:avLst/>
            </a:prstGeom>
            <a:ln w="648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282600" y="2260440"/>
            <a:ext cx="111240" cy="123840"/>
          </a:xfrm>
          <a:custGeom>
            <a:avLst/>
            <a:gdLst/>
            <a:ahLst/>
            <a:rect l="l" t="t" r="r" b="b"/>
            <a:pathLst>
              <a:path w="202" h="189">
                <a:moveTo>
                  <a:pt x="99" y="0"/>
                </a:moveTo>
                <a:lnTo>
                  <a:pt x="122" y="75"/>
                </a:lnTo>
                <a:lnTo>
                  <a:pt x="201" y="73"/>
                </a:lnTo>
                <a:lnTo>
                  <a:pt x="135" y="115"/>
                </a:lnTo>
                <a:lnTo>
                  <a:pt x="163" y="188"/>
                </a:lnTo>
                <a:lnTo>
                  <a:pt x="99" y="138"/>
                </a:lnTo>
                <a:lnTo>
                  <a:pt x="38" y="188"/>
                </a:lnTo>
                <a:lnTo>
                  <a:pt x="66" y="115"/>
                </a:lnTo>
                <a:lnTo>
                  <a:pt x="0" y="73"/>
                </a:lnTo>
                <a:lnTo>
                  <a:pt x="79" y="75"/>
                </a:lnTo>
                <a:lnTo>
                  <a:pt x="99" y="0"/>
                </a:lnTo>
              </a:path>
            </a:pathLst>
          </a:custGeom>
          <a:solidFill>
            <a:srgbClr val="ff0000"/>
          </a:solidFill>
          <a:ln cap="rnd" w="64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75920" y="3965400"/>
            <a:ext cx="718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726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Power Plants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76280" y="4108320"/>
            <a:ext cx="1171440" cy="8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30000"/>
              </a:lnSpc>
              <a:spcBef>
                <a:spcPts val="275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Operation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275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Commission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275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 Development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spcBef>
                <a:spcPts val="275"/>
              </a:spcBef>
              <a:tabLst>
                <a:tab algn="l" pos="0"/>
                <a:tab algn="l" pos="1106640"/>
                <a:tab algn="l" pos="2212920"/>
                <a:tab algn="l" pos="3319560"/>
                <a:tab algn="l" pos="4425840"/>
                <a:tab algn="l" pos="5532480"/>
                <a:tab algn="l" pos="6638760"/>
                <a:tab algn="l" pos="7745400"/>
                <a:tab algn="l" pos="8852040"/>
                <a:tab algn="l" pos="9958320"/>
              </a:tabLst>
            </a:pP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1" name=""/>
          <p:cNvGrpSpPr/>
          <p:nvPr/>
        </p:nvGrpSpPr>
        <p:grpSpPr>
          <a:xfrm>
            <a:off x="279360" y="4332240"/>
            <a:ext cx="122400" cy="142560"/>
            <a:chOff x="279360" y="4332240"/>
            <a:chExt cx="122400" cy="142560"/>
          </a:xfrm>
        </p:grpSpPr>
        <p:sp>
          <p:nvSpPr>
            <p:cNvPr id="292" name=""/>
            <p:cNvSpPr/>
            <p:nvPr/>
          </p:nvSpPr>
          <p:spPr>
            <a:xfrm>
              <a:off x="291960" y="4332240"/>
              <a:ext cx="53640" cy="6264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279360" y="4378320"/>
              <a:ext cx="122400" cy="9648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4" name=""/>
          <p:cNvGrpSpPr/>
          <p:nvPr/>
        </p:nvGrpSpPr>
        <p:grpSpPr>
          <a:xfrm>
            <a:off x="279360" y="4129200"/>
            <a:ext cx="122400" cy="141120"/>
            <a:chOff x="279360" y="4129200"/>
            <a:chExt cx="122400" cy="141120"/>
          </a:xfrm>
        </p:grpSpPr>
        <p:sp>
          <p:nvSpPr>
            <p:cNvPr id="295" name=""/>
            <p:cNvSpPr/>
            <p:nvPr/>
          </p:nvSpPr>
          <p:spPr>
            <a:xfrm>
              <a:off x="291960" y="4129200"/>
              <a:ext cx="53640" cy="619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279360" y="4174920"/>
              <a:ext cx="122400" cy="954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7" name=""/>
          <p:cNvSpPr/>
          <p:nvPr/>
        </p:nvSpPr>
        <p:spPr>
          <a:xfrm>
            <a:off x="475920" y="4765680"/>
            <a:ext cx="9914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Energy Marketing 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Activity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79360" y="2521080"/>
            <a:ext cx="122400" cy="95040"/>
          </a:xfrm>
          <a:prstGeom prst="rect">
            <a:avLst/>
          </a:prstGeom>
          <a:solidFill>
            <a:srgbClr val="919191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9" name=""/>
          <p:cNvGrpSpPr/>
          <p:nvPr/>
        </p:nvGrpSpPr>
        <p:grpSpPr>
          <a:xfrm>
            <a:off x="279360" y="4522680"/>
            <a:ext cx="122400" cy="142560"/>
            <a:chOff x="279360" y="4522680"/>
            <a:chExt cx="122400" cy="142560"/>
          </a:xfrm>
        </p:grpSpPr>
        <p:sp>
          <p:nvSpPr>
            <p:cNvPr id="300" name=""/>
            <p:cNvSpPr/>
            <p:nvPr/>
          </p:nvSpPr>
          <p:spPr>
            <a:xfrm>
              <a:off x="291960" y="4522680"/>
              <a:ext cx="53640" cy="6264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840" bIns="158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279360" y="4568760"/>
              <a:ext cx="122400" cy="9648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2" name=""/>
          <p:cNvSpPr/>
          <p:nvPr/>
        </p:nvSpPr>
        <p:spPr>
          <a:xfrm>
            <a:off x="469440" y="5118120"/>
            <a:ext cx="343800" cy="65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70000" y="5094360"/>
            <a:ext cx="129960" cy="145800"/>
          </a:xfrm>
          <a:prstGeom prst="ellipse">
            <a:avLst/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70000" y="5322960"/>
            <a:ext cx="129960" cy="145800"/>
          </a:xfrm>
          <a:prstGeom prst="ellipse">
            <a:avLst/>
          </a:prstGeom>
          <a:solidFill>
            <a:srgbClr val="fc0128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63520" y="3710160"/>
            <a:ext cx="138240" cy="139680"/>
          </a:xfrm>
          <a:prstGeom prst="plus">
            <a:avLst>
              <a:gd name="adj" fmla="val 27343"/>
            </a:avLst>
          </a:prstGeom>
          <a:solidFill>
            <a:srgbClr val="00ccff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81160" y="3622680"/>
            <a:ext cx="145800" cy="0"/>
          </a:xfrm>
          <a:prstGeom prst="line">
            <a:avLst/>
          </a:prstGeom>
          <a:ln w="648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342120" y="1339920"/>
            <a:ext cx="2487600" cy="5333760"/>
          </a:xfrm>
          <a:prstGeom prst="rect">
            <a:avLst/>
          </a:prstGeom>
          <a:solidFill>
            <a:srgbClr val="0000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450120" y="1339920"/>
            <a:ext cx="2427120" cy="552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95120" indent="-195120">
              <a:lnSpc>
                <a:spcPct val="100000"/>
              </a:lnSpc>
              <a:spcBef>
                <a:spcPts val="1001"/>
              </a:spcBef>
              <a:buClr>
                <a:srgbClr val="000099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Excellent Physical Access to Key Markets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spcBef>
                <a:spcPts val="876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Scale and Scope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Diverse Portfolio of Assets and Contracts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Extensive Market-Making Capabilities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95120" indent="-195120"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95120" indent="-195120">
              <a:lnSpc>
                <a:spcPct val="100000"/>
              </a:lnSpc>
              <a:buClr>
                <a:srgbClr val="000099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Fully Integrated Approach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spcBef>
                <a:spcPts val="876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Geographically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Across the Energy Chain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9600" indent="-193680">
              <a:lnSpc>
                <a:spcPct val="100000"/>
              </a:lnSpc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Across Enron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95120" indent="-195120"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95120" indent="-195120">
              <a:lnSpc>
                <a:spcPct val="100000"/>
              </a:lnSpc>
              <a:buClr>
                <a:srgbClr val="000099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Rapid and Complete Transfer of Enron’s Wholesale Business Model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95120" indent="-1951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490920" y="15112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765600" y="198756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262400" y="262584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4438800" y="240336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632560" y="16336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3460680" y="437832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854520" y="44830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46240" y="3308400"/>
            <a:ext cx="161640" cy="18252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040" bIns="1404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7" name=""/>
          <p:cNvGrpSpPr/>
          <p:nvPr/>
        </p:nvGrpSpPr>
        <p:grpSpPr>
          <a:xfrm>
            <a:off x="3414600" y="4309920"/>
            <a:ext cx="207720" cy="210960"/>
            <a:chOff x="3414600" y="4309920"/>
            <a:chExt cx="207720" cy="210960"/>
          </a:xfrm>
        </p:grpSpPr>
        <p:sp>
          <p:nvSpPr>
            <p:cNvPr id="318" name=""/>
            <p:cNvSpPr/>
            <p:nvPr/>
          </p:nvSpPr>
          <p:spPr>
            <a:xfrm>
              <a:off x="3414600" y="4309920"/>
              <a:ext cx="207720" cy="2109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414600" y="4309920"/>
              <a:ext cx="207720" cy="21096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0" name=""/>
          <p:cNvSpPr/>
          <p:nvPr/>
        </p:nvSpPr>
        <p:spPr>
          <a:xfrm>
            <a:off x="266760" y="5556240"/>
            <a:ext cx="162000" cy="18252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333520" y="2997360"/>
            <a:ext cx="190440" cy="20448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216160" y="3025800"/>
            <a:ext cx="190440" cy="20484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629240" y="2835360"/>
            <a:ext cx="190440" cy="20484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4" name=""/>
          <p:cNvGrpSpPr/>
          <p:nvPr/>
        </p:nvGrpSpPr>
        <p:grpSpPr>
          <a:xfrm>
            <a:off x="5861160" y="3014640"/>
            <a:ext cx="210600" cy="209160"/>
            <a:chOff x="5861160" y="3014640"/>
            <a:chExt cx="210600" cy="209160"/>
          </a:xfrm>
        </p:grpSpPr>
        <p:sp>
          <p:nvSpPr>
            <p:cNvPr id="325" name=""/>
            <p:cNvSpPr/>
            <p:nvPr/>
          </p:nvSpPr>
          <p:spPr>
            <a:xfrm>
              <a:off x="5861160" y="301464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861160" y="3014640"/>
              <a:ext cx="210600" cy="20916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7" name=""/>
          <p:cNvSpPr/>
          <p:nvPr/>
        </p:nvSpPr>
        <p:spPr>
          <a:xfrm>
            <a:off x="5801400" y="3243240"/>
            <a:ext cx="403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Moscow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8" name=""/>
          <p:cNvGrpSpPr/>
          <p:nvPr/>
        </p:nvGrpSpPr>
        <p:grpSpPr>
          <a:xfrm>
            <a:off x="3794040" y="4591080"/>
            <a:ext cx="207720" cy="210600"/>
            <a:chOff x="3794040" y="4591080"/>
            <a:chExt cx="207720" cy="210600"/>
          </a:xfrm>
        </p:grpSpPr>
        <p:sp>
          <p:nvSpPr>
            <p:cNvPr id="329" name=""/>
            <p:cNvSpPr/>
            <p:nvPr/>
          </p:nvSpPr>
          <p:spPr>
            <a:xfrm>
              <a:off x="3794040" y="459108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3794040" y="4591080"/>
              <a:ext cx="207720" cy="2106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1" name=""/>
          <p:cNvSpPr/>
          <p:nvPr/>
        </p:nvSpPr>
        <p:spPr>
          <a:xfrm>
            <a:off x="3402000" y="177336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295880" y="215568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194440" y="161784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4" name=""/>
          <p:cNvGrpSpPr/>
          <p:nvPr/>
        </p:nvGrpSpPr>
        <p:grpSpPr>
          <a:xfrm>
            <a:off x="5103720" y="3540240"/>
            <a:ext cx="338040" cy="337680"/>
            <a:chOff x="5103720" y="3540240"/>
            <a:chExt cx="338040" cy="337680"/>
          </a:xfrm>
        </p:grpSpPr>
        <p:sp>
          <p:nvSpPr>
            <p:cNvPr id="335" name=""/>
            <p:cNvSpPr/>
            <p:nvPr/>
          </p:nvSpPr>
          <p:spPr>
            <a:xfrm>
              <a:off x="5138280" y="3540240"/>
              <a:ext cx="150120" cy="15048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5103720" y="3649320"/>
              <a:ext cx="338040" cy="22860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7" name=""/>
          <p:cNvSpPr/>
          <p:nvPr/>
        </p:nvSpPr>
        <p:spPr>
          <a:xfrm>
            <a:off x="523800" y="230040"/>
            <a:ext cx="8305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8" name=""/>
          <p:cNvGrpSpPr/>
          <p:nvPr/>
        </p:nvGrpSpPr>
        <p:grpSpPr>
          <a:xfrm>
            <a:off x="2589120" y="5191200"/>
            <a:ext cx="339480" cy="332640"/>
            <a:chOff x="2589120" y="5191200"/>
            <a:chExt cx="339480" cy="332640"/>
          </a:xfrm>
        </p:grpSpPr>
        <p:sp>
          <p:nvSpPr>
            <p:cNvPr id="339" name=""/>
            <p:cNvSpPr/>
            <p:nvPr/>
          </p:nvSpPr>
          <p:spPr>
            <a:xfrm>
              <a:off x="2623680" y="5191200"/>
              <a:ext cx="150840" cy="14832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589120" y="5298480"/>
              <a:ext cx="339480" cy="225360"/>
            </a:xfrm>
            <a:prstGeom prst="rect">
              <a:avLst/>
            </a:prstGeom>
            <a:solidFill>
              <a:srgbClr val="0000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2617920" y="5478480"/>
            <a:ext cx="950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Mora la Nova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1,600 MW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1503360" y="1282680"/>
            <a:ext cx="1781280" cy="747720"/>
            <a:chOff x="1503360" y="1282680"/>
            <a:chExt cx="1781280" cy="747720"/>
          </a:xfrm>
        </p:grpSpPr>
        <p:sp>
          <p:nvSpPr>
            <p:cNvPr id="343" name=""/>
            <p:cNvSpPr/>
            <p:nvPr/>
          </p:nvSpPr>
          <p:spPr>
            <a:xfrm>
              <a:off x="1504800" y="1282680"/>
              <a:ext cx="1738440" cy="747720"/>
            </a:xfrm>
            <a:prstGeom prst="rect">
              <a:avLst/>
            </a:prstGeom>
            <a:solidFill>
              <a:srgbClr val="0000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503360" y="1334880"/>
              <a:ext cx="1781280" cy="677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Aft>
                  <a:spcPts val="75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U.K.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Established Market Leader in Power and Gas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5" name=""/>
          <p:cNvGrpSpPr/>
          <p:nvPr/>
        </p:nvGrpSpPr>
        <p:grpSpPr>
          <a:xfrm>
            <a:off x="3355920" y="865080"/>
            <a:ext cx="1886040" cy="706320"/>
            <a:chOff x="3355920" y="865080"/>
            <a:chExt cx="1886040" cy="706320"/>
          </a:xfrm>
        </p:grpSpPr>
        <p:sp>
          <p:nvSpPr>
            <p:cNvPr id="346" name=""/>
            <p:cNvSpPr/>
            <p:nvPr/>
          </p:nvSpPr>
          <p:spPr>
            <a:xfrm>
              <a:off x="3370320" y="890280"/>
              <a:ext cx="1854000" cy="681120"/>
            </a:xfrm>
            <a:prstGeom prst="rect">
              <a:avLst/>
            </a:prstGeom>
            <a:solidFill>
              <a:srgbClr val="0000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3355920" y="865080"/>
              <a:ext cx="1886040" cy="677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Aft>
                  <a:spcPts val="75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Nordic Region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Market Maker and Largest 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Power Marketer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8" name=""/>
          <p:cNvGrpSpPr/>
          <p:nvPr/>
        </p:nvGrpSpPr>
        <p:grpSpPr>
          <a:xfrm>
            <a:off x="3063960" y="5880240"/>
            <a:ext cx="2017800" cy="691560"/>
            <a:chOff x="3063960" y="5880240"/>
            <a:chExt cx="2017800" cy="691560"/>
          </a:xfrm>
        </p:grpSpPr>
        <p:sp>
          <p:nvSpPr>
            <p:cNvPr id="349" name=""/>
            <p:cNvSpPr/>
            <p:nvPr/>
          </p:nvSpPr>
          <p:spPr>
            <a:xfrm>
              <a:off x="3063960" y="5895720"/>
              <a:ext cx="2006640" cy="676080"/>
            </a:xfrm>
            <a:prstGeom prst="rect">
              <a:avLst/>
            </a:prstGeom>
            <a:solidFill>
              <a:srgbClr val="0000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3065400" y="5880240"/>
              <a:ext cx="2016360" cy="677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Aft>
                  <a:spcPts val="75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Continental Europe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Only Significant New Entrant in Power and Gas</a:t>
              </a:r>
              <a:endPara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1" name=""/>
          <p:cNvSpPr/>
          <p:nvPr/>
        </p:nvSpPr>
        <p:spPr>
          <a:xfrm>
            <a:off x="2360520" y="3657600"/>
            <a:ext cx="227160" cy="127080"/>
          </a:xfrm>
          <a:prstGeom prst="rect">
            <a:avLst/>
          </a:prstGeom>
          <a:solidFill>
            <a:srgbClr val="919191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2415600" y="3673440"/>
            <a:ext cx="123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IPE</a:t>
            </a:r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Romania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JV with Petrom (30% of gas market)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Problems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Nascent regulation in power and gas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Political instability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Corruption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Compensation payments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Grow business ; improve saleability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Educate regulators and ministry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Leverage IFIs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Gas/power tolling to mitigate  compensation issues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Electricity supply licence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Turkey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Country is short 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50% of Trakya Electric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Potential autogeneration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Problems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Uncertain demand growth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Dysfunctional payment cycle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Legislative process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Sell down Trakya ; build trading capabilities ; wheel in 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Consumption Tax rebate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relationships to improve import opportunity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Obtain import licences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supply contract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UK Climate Change Levy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Position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tax to be introduced from April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Problems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Enron exposure (ETOL, TPL, gas processing, trading book)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Are allowances additive 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Political uncertainty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Objective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Minimize tax exposure ; create opportunities.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Lobby DETR on CHP QA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Clarify Finance Bill with HM Treasury, HMCE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Promote services through ETOL, 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2000-06-20T14:22:49Z</dcterms:created>
  <dc:creator>DWOOD</dc:creator>
  <dc:description/>
  <dc:language>en-US</dc:language>
  <cp:lastModifiedBy>DWOOD</cp:lastModifiedBy>
  <cp:lastPrinted>2000-06-21T06:17:18Z</cp:lastPrinted>
  <dcterms:modified xsi:type="dcterms:W3CDTF">2000-06-21T07:22:28Z</dcterms:modified>
  <cp:revision>5</cp:revision>
  <dc:subject/>
  <dc:title>Romania</dc:title>
</cp:coreProperties>
</file>