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9B5C8A-799E-452C-A578-0B34AB58E49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B40EBD1-ED09-4C45-8ACB-2C97D38BB3F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 rot="1287000">
            <a:off x="4191120" y="3352680"/>
            <a:ext cx="685800" cy="609840"/>
          </a:xfrm>
          <a:prstGeom prst="rect">
            <a:avLst/>
          </a:prstGeom>
          <a:solidFill>
            <a:srgbClr val="cc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rot="8242800">
            <a:off x="4114800" y="4190760"/>
            <a:ext cx="914400" cy="985680"/>
          </a:xfrm>
          <a:prstGeom prst="rtTriangle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rot="19553400">
            <a:off x="4038120" y="4267080"/>
            <a:ext cx="1168560" cy="959040"/>
          </a:xfrm>
          <a:prstGeom prst="rtTriangle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rot="13702200">
            <a:off x="4647960" y="5180760"/>
            <a:ext cx="685800" cy="685800"/>
          </a:xfrm>
          <a:prstGeom prst="rtTriangle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rot="8277000">
            <a:off x="3886200" y="6172200"/>
            <a:ext cx="457200" cy="380880"/>
          </a:xfrm>
          <a:prstGeom prst="rtTriangle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rot="2682600">
            <a:off x="3809520" y="5257800"/>
            <a:ext cx="685800" cy="685800"/>
          </a:xfrm>
          <a:prstGeom prst="rtTriangle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rot="7087800">
            <a:off x="3314160" y="3085920"/>
            <a:ext cx="838080" cy="30492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rot="3165600">
            <a:off x="3542760" y="3847680"/>
            <a:ext cx="838440" cy="30492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rot="15024600">
            <a:off x="4991040" y="3161520"/>
            <a:ext cx="838440" cy="30492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rot="19134600">
            <a:off x="4800600" y="3962160"/>
            <a:ext cx="838080" cy="30456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rot="8511000">
            <a:off x="4757760" y="6119640"/>
            <a:ext cx="442800" cy="425520"/>
          </a:xfrm>
          <a:prstGeom prst="rtTriangle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3962520" y="1828440"/>
            <a:ext cx="0" cy="1066680"/>
          </a:xfrm>
          <a:prstGeom prst="line">
            <a:avLst/>
          </a:prstGeom>
          <a:ln w="5724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962520" y="1828800"/>
            <a:ext cx="304560" cy="0"/>
          </a:xfrm>
          <a:prstGeom prst="line">
            <a:avLst/>
          </a:prstGeom>
          <a:ln w="5724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4267080" y="1828800"/>
            <a:ext cx="0" cy="914400"/>
          </a:xfrm>
          <a:prstGeom prst="line">
            <a:avLst/>
          </a:prstGeom>
          <a:ln w="5724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4266720" y="2743200"/>
            <a:ext cx="228600" cy="0"/>
          </a:xfrm>
          <a:prstGeom prst="line">
            <a:avLst/>
          </a:prstGeom>
          <a:ln w="5724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V="1">
            <a:off x="4495680" y="1828800"/>
            <a:ext cx="0" cy="91440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>
            <a:off x="4495320" y="1828800"/>
            <a:ext cx="30492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V="1">
            <a:off x="4800600" y="1828800"/>
            <a:ext cx="0" cy="91440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4800240" y="2743200"/>
            <a:ext cx="2286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V="1">
            <a:off x="5029200" y="1828800"/>
            <a:ext cx="0" cy="91440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029200" y="1828800"/>
            <a:ext cx="3049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5334120" y="1828440"/>
            <a:ext cx="0" cy="106668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962520" y="2895480"/>
            <a:ext cx="137160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354480" y="5334120"/>
            <a:ext cx="383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((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411880" y="5334120"/>
            <a:ext cx="383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125880" y="3200400"/>
            <a:ext cx="383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((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640480" y="3429000"/>
            <a:ext cx="383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4952880" y="3352680"/>
            <a:ext cx="15264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4724280" y="3200400"/>
            <a:ext cx="7632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4419720" y="304776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2001-11-13T22:10:59Z</dcterms:created>
  <dc:creator>csemper</dc:creator>
  <dc:description/>
  <dc:language>en-US</dc:language>
  <cp:lastModifiedBy>csemper</cp:lastModifiedBy>
  <dcterms:modified xsi:type="dcterms:W3CDTF">2001-11-13T22:13:06Z</dcterms:modified>
  <cp:revision>1</cp:revision>
  <dc:subject/>
  <dc:title>PowerPoint Presentation</dc:title>
</cp:coreProperties>
</file>