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png" ContentType="image/png"/>
  <Override PartName="/ppt/media/image2.wmf" ContentType="image/x-wmf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73888" cy="92598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279360" y="12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6257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368280" y="914400"/>
            <a:ext cx="8001000" cy="0"/>
          </a:xfrm>
          <a:prstGeom prst="line">
            <a:avLst/>
          </a:prstGeom>
          <a:ln w="5724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368280" y="990720"/>
            <a:ext cx="800100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3124080" y="6705720"/>
            <a:ext cx="289584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Copyright © 2001 East Power Fundamentals.  All rights reserved.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3657600" y="6477120"/>
          <a:ext cx="1828800" cy="2761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657600" y="6477120"/>
                    <a:ext cx="1828800" cy="276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380880" y="380880"/>
            <a:ext cx="8436240" cy="59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Generation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91960" y="1015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400"/>
            </a:b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380880" y="1066680"/>
          <a:ext cx="8001000" cy="5119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066680"/>
                    <a:ext cx="8001000" cy="5119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" name=""/>
          <p:cNvSpPr/>
          <p:nvPr/>
        </p:nvSpPr>
        <p:spPr>
          <a:xfrm>
            <a:off x="8140680" y="6537240"/>
            <a:ext cx="921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April 25,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2001-04-02T17:30:55Z</dcterms:created>
  <dc:creator>rimai</dc:creator>
  <dc:description/>
  <dc:language>en-US</dc:language>
  <cp:lastModifiedBy>harora</cp:lastModifiedBy>
  <cp:lastPrinted>2001-01-08T14:53:20Z</cp:lastPrinted>
  <dcterms:modified xsi:type="dcterms:W3CDTF">2001-08-23T15:15:48Z</dcterms:modified>
  <cp:revision>5</cp:revision>
  <dc:subject/>
  <dc:title>PowerPoint Presentation</dc:title>
</cp:coreProperties>
</file>