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B17512-9B0F-43AB-BC45-03350B78E9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946A15-0541-4966-B376-A3C7416BE77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ogo" descr=""/>
          <p:cNvPicPr/>
          <p:nvPr/>
        </p:nvPicPr>
        <p:blipFill>
          <a:blip r:embed="rId1"/>
          <a:stretch/>
        </p:blipFill>
        <p:spPr>
          <a:xfrm>
            <a:off x="228600" y="1271520"/>
            <a:ext cx="7696080" cy="4519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EnronLogo" descr=""/>
          <p:cNvPicPr/>
          <p:nvPr/>
        </p:nvPicPr>
        <p:blipFill>
          <a:blip r:embed="rId2"/>
          <a:stretch/>
        </p:blipFill>
        <p:spPr>
          <a:xfrm>
            <a:off x="3429000" y="4191120"/>
            <a:ext cx="609480" cy="838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2001-11-16T17:14:29Z</dcterms:created>
  <dc:creator>sbolton</dc:creator>
  <dc:description/>
  <dc:language>en-US</dc:language>
  <cp:lastModifiedBy>Catherine McKalip-Thompson</cp:lastModifiedBy>
  <dcterms:modified xsi:type="dcterms:W3CDTF">2001-11-16T17:30:31Z</dcterms:modified>
  <cp:revision>1</cp:revision>
  <dc:subject/>
  <dc:title>PowerPoint Presentation</dc:title>
</cp:coreProperties>
</file>