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8F5142-13C6-4288-A5CA-BD11BD2664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AED11B-52D6-4314-923C-3AEBC739A10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ew99" descr=""/>
          <p:cNvPicPr/>
          <p:nvPr/>
        </p:nvPicPr>
        <p:blipFill>
          <a:blip r:embed="rId1"/>
          <a:stretch/>
        </p:blipFill>
        <p:spPr>
          <a:xfrm>
            <a:off x="-457200" y="-457200"/>
            <a:ext cx="10058400" cy="777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2000-11-17T12:01:09Z</dcterms:created>
  <dc:creator>Peter Hoyt</dc:creator>
  <dc:description/>
  <dc:language>en-US</dc:language>
  <cp:lastModifiedBy>Peter Hoyt</cp:lastModifiedBy>
  <dcterms:modified xsi:type="dcterms:W3CDTF">2000-11-17T12:02:05Z</dcterms:modified>
  <cp:revision>1</cp:revision>
  <dc:subject/>
  <dc:title>No Slide Title</dc:title>
</cp:coreProperties>
</file>