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8.jpeg" ContentType="image/jpeg"/>
  <Override PartName="/ppt/media/image11.jpeg" ContentType="image/jpeg"/>
  <Override PartName="/ppt/media/image9.jpeg" ContentType="image/jpeg"/>
  <Override PartName="/ppt/media/image12.jpeg" ContentType="image/jpeg"/>
  <Override PartName="/ppt/media/image18.jpeg" ContentType="image/jpeg"/>
  <Override PartName="/ppt/media/image17.png" ContentType="image/png"/>
  <Override PartName="/ppt/media/image4.jpeg" ContentType="image/jpeg"/>
  <Override PartName="/ppt/media/image16.jpeg" ContentType="image/jpeg"/>
  <Override PartName="/ppt/media/image15.jpeg" ContentType="image/jpeg"/>
  <Override PartName="/ppt/media/image14.jpeg" ContentType="image/jpeg"/>
  <Override PartName="/ppt/media/image1.jpeg" ContentType="image/jpeg"/>
  <Override PartName="/ppt/media/image2.gif" ContentType="image/gif"/>
  <Override PartName="/ppt/media/image3.jpeg" ContentType="image/jpeg"/>
  <Override PartName="/ppt/media/image5.jpeg" ContentType="image/jpeg"/>
  <Override PartName="/ppt/media/image6.jpeg" ContentType="image/jpeg"/>
  <Override PartName="/ppt/media/image10.jpeg" ContentType="image/jpeg"/>
  <Override PartName="/ppt/media/image7.jpeg" ContentType="image/jpeg"/>
  <Override PartName="/ppt/embeddings/oleObject1.bin" ContentType="application/vnd.openxmlformats-officedocument.oleObjec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ccffff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cc99ff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FCE249-E43B-47B9-9BE2-76C5B69083A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ccffff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cc99ff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D161F9-F6BD-4826-BA12-773A36B978F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ccffff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cc99ff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C0A990-2C5A-423B-8A88-49BC04D8C16C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ccffff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cc99ff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D1B887-EE31-4EC2-8FC3-BD39E319C3B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0"/>
            <a:ext cx="825480" cy="6858000"/>
          </a:xfrm>
          <a:prstGeom prst="rect">
            <a:avLst/>
          </a:prstGeom>
          <a:solidFill>
            <a:srgbClr val="cc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360" y="1171080"/>
            <a:ext cx="7467480" cy="210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6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3"/>
          </p:nvPr>
        </p:nvSpPr>
        <p:spPr>
          <a:xfrm>
            <a:off x="837720" y="6248520"/>
            <a:ext cx="1752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4"/>
          </p:nvPr>
        </p:nvSpPr>
        <p:spPr>
          <a:xfrm>
            <a:off x="32763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15"/>
          </p:nvPr>
        </p:nvSpPr>
        <p:spPr>
          <a:xfrm>
            <a:off x="6933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C953B9-6791-462A-9A4E-75DF59ECF9EA}" type="slidenum"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0" y="354348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4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cc99ff"/>
              </a:buClr>
              <a:buSzPct val="6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ccffff"/>
              </a:buClr>
              <a:buSzPct val="55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3.wmf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5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hyperlink" Target="http://www.mulletsgalore.com/" TargetMode="External"/><Relationship Id="rId3" Type="http://schemas.openxmlformats.org/officeDocument/2006/relationships/hyperlink" Target="http://www.northamericanmulletpage.com/" TargetMode="External"/><Relationship Id="rId4" Type="http://schemas.openxmlformats.org/officeDocument/2006/relationships/hyperlink" Target="http://www.nomullets.com/" TargetMode="External"/><Relationship Id="rId5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8.jpeg"/><Relationship Id="rId3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28600" y="408600"/>
            <a:ext cx="7772400" cy="119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200" strike="noStrike" u="none">
              <a:solidFill>
                <a:srgbClr val="ccffff"/>
              </a:solidFill>
              <a:effectLst/>
              <a:uFillTx/>
              <a:latin typeface="Lucida San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4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6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ffff00"/>
                </a:solidFill>
                <a:effectLst/>
                <a:uFillTx/>
                <a:latin typeface="Lucida Sans"/>
              </a:rPr>
              <a:t>THE MULLET</a:t>
            </a:r>
            <a:endParaRPr b="0" lang="en-US" sz="6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68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PORN MULLET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Elegant blend of form and function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1" name="porn2" descr=""/>
          <p:cNvPicPr/>
          <p:nvPr/>
        </p:nvPicPr>
        <p:blipFill>
          <a:blip r:embed="rId2"/>
          <a:stretch/>
        </p:blipFill>
        <p:spPr>
          <a:xfrm>
            <a:off x="4897440" y="2057400"/>
            <a:ext cx="3276720" cy="4038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MIDGIE-MULLET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Makes up for short stature with long hair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mullet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5" name="drivin_thelane" descr=""/>
          <p:cNvPicPr/>
          <p:nvPr/>
        </p:nvPicPr>
        <p:blipFill>
          <a:blip r:embed="rId2"/>
          <a:stretch/>
        </p:blipFill>
        <p:spPr>
          <a:xfrm>
            <a:off x="4724280" y="1600200"/>
            <a:ext cx="3959280" cy="525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"/>
          <p:cNvSpPr/>
          <p:nvPr/>
        </p:nvSpPr>
        <p:spPr>
          <a:xfrm>
            <a:off x="5638680" y="533520"/>
            <a:ext cx="25146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5027760" y="1981080"/>
            <a:ext cx="1525320" cy="1371600"/>
            <a:chOff x="5027760" y="1981080"/>
            <a:chExt cx="1525320" cy="1371600"/>
          </a:xfrm>
        </p:grpSpPr>
        <p:sp>
          <p:nvSpPr>
            <p:cNvPr id="68" name=""/>
            <p:cNvSpPr/>
            <p:nvPr/>
          </p:nvSpPr>
          <p:spPr>
            <a:xfrm flipH="1" flipV="1">
              <a:off x="5715000" y="2514600"/>
              <a:ext cx="838080" cy="838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027760" y="1981080"/>
              <a:ext cx="993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cc"/>
                  </a:solidFill>
                  <a:effectLst/>
                  <a:uFillTx/>
                  <a:latin typeface="Tahoma"/>
                </a:rPr>
                <a:t>Mullet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MIDGIE-MULLET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Makes up for short stature with long hair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2" name=""/>
          <p:cNvSpPr/>
          <p:nvPr/>
        </p:nvSpPr>
        <p:spPr>
          <a:xfrm>
            <a:off x="5638680" y="533520"/>
            <a:ext cx="25146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midgitmullet" descr=""/>
          <p:cNvPicPr/>
          <p:nvPr/>
        </p:nvPicPr>
        <p:blipFill>
          <a:blip r:embed="rId2"/>
          <a:stretch/>
        </p:blipFill>
        <p:spPr>
          <a:xfrm>
            <a:off x="4648320" y="1752480"/>
            <a:ext cx="4044960" cy="491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MIDGIE-MULLET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Makes up for short stature with long hair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" name=""/>
          <p:cNvSpPr/>
          <p:nvPr/>
        </p:nvSpPr>
        <p:spPr>
          <a:xfrm>
            <a:off x="5638680" y="533520"/>
            <a:ext cx="25146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8" name="metalmidgmg" descr=""/>
          <p:cNvPicPr/>
          <p:nvPr/>
        </p:nvPicPr>
        <p:blipFill>
          <a:blip r:embed="rId2"/>
          <a:stretch/>
        </p:blipFill>
        <p:spPr>
          <a:xfrm>
            <a:off x="4446720" y="1905120"/>
            <a:ext cx="4033800" cy="4549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      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30456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24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?</a:t>
            </a:r>
            <a:endParaRPr b="0" lang="en-US" sz="9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2" name="migimul2" descr=""/>
          <p:cNvPicPr/>
          <p:nvPr/>
        </p:nvPicPr>
        <p:blipFill>
          <a:blip r:embed="rId2"/>
          <a:stretch/>
        </p:blipFill>
        <p:spPr>
          <a:xfrm>
            <a:off x="4890960" y="1905120"/>
            <a:ext cx="3537000" cy="424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“SPECIAL” MULLET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The intellectually challenged who sometimes forget to cut the back of their hair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6" name="tardmullet" descr=""/>
          <p:cNvPicPr/>
          <p:nvPr/>
        </p:nvPicPr>
        <p:blipFill>
          <a:blip r:embed="rId2"/>
          <a:stretch/>
        </p:blipFill>
        <p:spPr>
          <a:xfrm>
            <a:off x="4419720" y="1676520"/>
            <a:ext cx="3725640" cy="4721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2286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MEAN AGE UNTIL 1</a:t>
            </a:r>
            <a:r>
              <a:rPr b="0" lang="en-US" sz="4400" strike="noStrike" u="none" baseline="30000">
                <a:solidFill>
                  <a:srgbClr val="ffff00"/>
                </a:solidFill>
                <a:effectLst/>
                <a:uFillTx/>
                <a:latin typeface="Tahoma"/>
              </a:rPr>
              <a:t>ST</a:t>
            </a: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 SEXUAL ENCOUNTER AMONG MULLETS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685800" y="2286000"/>
          <a:ext cx="7772400" cy="4114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228600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FEMALES: A MAJOR MULLET CONTRAINDICATION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FEMALES: A MAJOR MULLET CONTRAINDICATION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4" name="powerdykemullet" descr=""/>
          <p:cNvPicPr/>
          <p:nvPr/>
        </p:nvPicPr>
        <p:blipFill>
          <a:blip r:embed="rId2"/>
          <a:stretch/>
        </p:blipFill>
        <p:spPr>
          <a:xfrm>
            <a:off x="0" y="1981080"/>
            <a:ext cx="3200400" cy="406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FEMALES: A MAJOR MULLET CONTRAINDICATION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7" name="powerdykemullet" descr=""/>
          <p:cNvPicPr/>
          <p:nvPr/>
        </p:nvPicPr>
        <p:blipFill>
          <a:blip r:embed="rId2"/>
          <a:stretch/>
        </p:blipFill>
        <p:spPr>
          <a:xfrm>
            <a:off x="0" y="1981080"/>
            <a:ext cx="3200400" cy="4068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redrobinmullet" descr=""/>
          <p:cNvPicPr/>
          <p:nvPr/>
        </p:nvPicPr>
        <p:blipFill>
          <a:blip r:embed="rId3"/>
          <a:stretch/>
        </p:blipFill>
        <p:spPr>
          <a:xfrm>
            <a:off x="3276720" y="1981080"/>
            <a:ext cx="2409840" cy="411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DEFINITION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Mullet (mulit): a hairstyle, common among those of lower socioeconomic status, consisting of short, well groomed hair anteriorly and long, flowing locks posteriorly.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FEMALES: A MAJOR MULLET CONTRAINDICATION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01" name="powerdykemullet" descr=""/>
          <p:cNvPicPr/>
          <p:nvPr/>
        </p:nvPicPr>
        <p:blipFill>
          <a:blip r:embed="rId2"/>
          <a:stretch/>
        </p:blipFill>
        <p:spPr>
          <a:xfrm>
            <a:off x="0" y="1981080"/>
            <a:ext cx="3200400" cy="4068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redrobinmullet" descr=""/>
          <p:cNvPicPr/>
          <p:nvPr/>
        </p:nvPicPr>
        <p:blipFill>
          <a:blip r:embed="rId3"/>
          <a:stretch/>
        </p:blipFill>
        <p:spPr>
          <a:xfrm>
            <a:off x="3276720" y="1981080"/>
            <a:ext cx="2409840" cy="41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Wal-Mart" descr=""/>
          <p:cNvPicPr/>
          <p:nvPr/>
        </p:nvPicPr>
        <p:blipFill>
          <a:blip r:embed="rId4"/>
          <a:stretch/>
        </p:blipFill>
        <p:spPr>
          <a:xfrm>
            <a:off x="5688000" y="1905120"/>
            <a:ext cx="3456000" cy="4160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WHY THE MULLET?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WHY THE MULLET?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08" name="sunset" descr=""/>
          <p:cNvPicPr/>
          <p:nvPr/>
        </p:nvPicPr>
        <p:blipFill>
          <a:blip r:embed="rId2"/>
          <a:stretch/>
        </p:blipFill>
        <p:spPr>
          <a:xfrm>
            <a:off x="2666880" y="1905120"/>
            <a:ext cx="3143520" cy="4746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MULLET HOT SPOTS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Professional wrestling matches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auto races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monster truck rallies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dog tracks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MULLET HOT SPOTS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On the web: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sng">
                <a:solidFill>
                  <a:srgbClr val="99ccff"/>
                </a:solidFill>
                <a:effectLst/>
                <a:uFillTx/>
                <a:latin typeface="Tahoma"/>
                <a:hlinkClick r:id="rId2"/>
              </a:rPr>
              <a:t>www.mulletsgalore.com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sng">
                <a:solidFill>
                  <a:srgbClr val="99ccff"/>
                </a:solidFill>
                <a:effectLst/>
                <a:uFillTx/>
                <a:latin typeface="Tahoma"/>
                <a:hlinkClick r:id="rId3"/>
              </a:rPr>
              <a:t>www.northamericanmulletpage.com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sng">
                <a:solidFill>
                  <a:srgbClr val="99ccff"/>
                </a:solidFill>
                <a:effectLst/>
                <a:uFillTx/>
                <a:latin typeface="Tahoma"/>
                <a:hlinkClick r:id="rId4"/>
              </a:rPr>
              <a:t>www.nomullets.com</a:t>
            </a: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MULLET HOT SPOTS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cc99ff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Houston: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Anywhere on Richmond Ave. west of 610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990360" y="1171440"/>
            <a:ext cx="7467480" cy="210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pic>
        <p:nvPicPr>
          <p:cNvPr id="116" name="yearbooksmall" descr=""/>
          <p:cNvPicPr/>
          <p:nvPr/>
        </p:nvPicPr>
        <p:blipFill>
          <a:blip r:embed="rId2"/>
          <a:stretch/>
        </p:blipFill>
        <p:spPr>
          <a:xfrm>
            <a:off x="1219320" y="533520"/>
            <a:ext cx="7165800" cy="585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"/>
          <p:cNvSpPr/>
          <p:nvPr/>
        </p:nvSpPr>
        <p:spPr>
          <a:xfrm>
            <a:off x="990720" y="2542680"/>
            <a:ext cx="746748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MULLET QUESTIONS?</a:t>
            </a:r>
            <a:endParaRPr b="0" lang="en-US" sz="6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EXAMPLE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33160" y="2209320"/>
            <a:ext cx="19810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Business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4" name="classic" descr=""/>
          <p:cNvPicPr/>
          <p:nvPr/>
        </p:nvPicPr>
        <p:blipFill>
          <a:blip r:embed="rId2"/>
          <a:stretch/>
        </p:blipFill>
        <p:spPr>
          <a:xfrm>
            <a:off x="2743200" y="2286000"/>
            <a:ext cx="2697120" cy="3714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5867280" y="3352680"/>
            <a:ext cx="19814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Party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86000" y="2590920"/>
            <a:ext cx="144792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4572000" y="3733920"/>
            <a:ext cx="144792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NOMENCLATURE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Mistakes: “mullet hairstyle” or “mullet cut”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Eponyms: drape ape, Wisconsin waterfall, Mississippi mudflap, Missouri compromise, Louisiana purchase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CAMERO CUT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Common among drivers of Chevy Cameros, as well as Trans Am’s and Thunderbirds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5" name="camaromullet" descr=""/>
          <p:cNvPicPr/>
          <p:nvPr/>
        </p:nvPicPr>
        <p:blipFill>
          <a:blip r:embed="rId2"/>
          <a:stretch/>
        </p:blipFill>
        <p:spPr>
          <a:xfrm>
            <a:off x="5334120" y="2057400"/>
            <a:ext cx="2079360" cy="3932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828440" y="22096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     CAMERO CUT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9" name="corvette" descr=""/>
          <p:cNvPicPr/>
          <p:nvPr/>
        </p:nvPicPr>
        <p:blipFill>
          <a:blip r:embed="rId2"/>
          <a:stretch/>
        </p:blipFill>
        <p:spPr>
          <a:xfrm>
            <a:off x="685800" y="2819520"/>
            <a:ext cx="7010280" cy="3622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209680" y="1828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CAMERO CUT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3" name="firebird" descr=""/>
          <p:cNvPicPr/>
          <p:nvPr/>
        </p:nvPicPr>
        <p:blipFill>
          <a:blip r:embed="rId2"/>
          <a:stretch/>
        </p:blipFill>
        <p:spPr>
          <a:xfrm>
            <a:off x="990720" y="2514600"/>
            <a:ext cx="6400800" cy="4173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ahoma"/>
              </a:rPr>
              <a:t>SUBTYPES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BMX MULLET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Among the longest of the subtypes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Some are mistaken for ugly girls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7" name="bmx" descr=""/>
          <p:cNvPicPr/>
          <p:nvPr/>
        </p:nvPicPr>
        <p:blipFill>
          <a:blip r:embed="rId2"/>
          <a:stretch/>
        </p:blipFill>
        <p:spPr>
          <a:xfrm>
            <a:off x="5054760" y="1981080"/>
            <a:ext cx="3095640" cy="403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2000-11-01T21:16:46Z</dcterms:created>
  <dc:creator>JGS</dc:creator>
  <dc:description/>
  <dc:language>en-US</dc:language>
  <cp:lastModifiedBy>MBA 2002</cp:lastModifiedBy>
  <dcterms:modified xsi:type="dcterms:W3CDTF">2000-12-17T12:24:30Z</dcterms:modified>
  <cp:revision>15</cp:revision>
  <dc:subject/>
  <dc:title>PowerPoint Presentation</dc:title>
</cp:coreProperties>
</file>