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C1F4B6-579B-4F33-A0CD-4A747AA691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1B1AE6-72F3-4C93-8F7E-F36933F8111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55880" y="304920"/>
            <a:ext cx="5516280" cy="122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Risk/Operational Risk Report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of Oversight and Error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June 1 - August 28,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666880" y="1989000"/>
            <a:ext cx="4140360" cy="4335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68480" y="1981080"/>
            <a:ext cx="3889440" cy="49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Not Officialized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Curves Not Benchmarked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Deal(s) Not Booked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Incorrect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Price/Volumetric Curve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Spreadsheet Not Loaded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 Not Run/Run Late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 Added Twice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spcAft>
                <a:spcPts val="1500"/>
              </a:spcAft>
              <a:buClr>
                <a:srgbClr val="000000"/>
              </a:buClr>
              <a:buSzPct val="80000"/>
              <a:buFont typeface="Monotype Sorts" charset="2"/>
              <a:buChar char="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427480" y="152280"/>
            <a:ext cx="4598280" cy="15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Oversight and Error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Times per 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June 1 - August 28,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816120" y="1676520"/>
          <a:ext cx="7413480" cy="5068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1676520"/>
                    <a:ext cx="7413480" cy="506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568440" y="1208160"/>
          <a:ext cx="8061120" cy="5075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68440" y="1208160"/>
                    <a:ext cx="8061120" cy="507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2974680" y="762120"/>
            <a:ext cx="3376800" cy="8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Commodity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June 1 - August 28,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2000-08-25T18:17:08Z</dcterms:created>
  <dc:creator>vvaldez</dc:creator>
  <dc:description/>
  <dc:language>en-US</dc:language>
  <cp:lastModifiedBy>vvaldez</cp:lastModifiedBy>
  <cp:lastPrinted>2000-08-30T12:28:59Z</cp:lastPrinted>
  <dcterms:modified xsi:type="dcterms:W3CDTF">2000-08-30T13:21:52Z</dcterms:modified>
  <cp:revision>13</cp:revision>
  <dc:subject/>
  <dc:title>No Slide Title</dc:title>
</cp:coreProperties>
</file>