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1D63DC-1726-47F4-914B-60353D801DB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E26F7B-E3C6-42D5-B4FA-6C57F875F07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1CE5FE-8CFF-4848-885A-C9D286782EC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1E7A213-3B37-4054-BAD6-A5839A1B83E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Fountain Valley Power</a:t>
            </a:r>
            <a:br>
              <a:rPr sz="4400"/>
            </a:b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32004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225 MW Peaking Station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Service of Colorado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Risks and Mitigants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1380960" y="1623960"/>
          <a:ext cx="6383520" cy="3610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80960" y="1623960"/>
                    <a:ext cx="6383520" cy="3610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and Mitigants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" name=""/>
          <p:cNvGraphicFramePr/>
          <p:nvPr/>
        </p:nvGraphicFramePr>
        <p:xfrm>
          <a:off x="1380960" y="1238400"/>
          <a:ext cx="6383520" cy="4383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80960" y="1238400"/>
                    <a:ext cx="6383520" cy="438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09480" y="1600200"/>
            <a:ext cx="7925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 Balance Sheet Development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equipment purchased through West LB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“Enron Friend” needed to fund soft-costs between LNTP and commencement of Turbo-Park ($4-5 million)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Turbo-Park facility will assume full ownership of project from “Enron Friend” and West LB at beginning of 2001.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Post-COD Strategy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Post COD cash flows support 75% debt structure with 1.4 DSCR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Buyer with strategic interest in Colorado Front Range currently assessing project purchase for purchase prior to COD.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Decision Point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1219320" y="1371600"/>
            <a:ext cx="67053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PSCo PPA signing scheduled for 13 OCT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PPA is binding document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outs for development risks and board approval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DEC - Last date for termination for Board Approval and site development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31 JAN - Last date for termination for unforeseen obstacles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PSCo out for PUC ruling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21 DEC - Last date for PSCo to terminate for failure of PUC to support inclusion of PPA in rate base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6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commitment of $2 million by 1 DEC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Service of Colorado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09120" y="1143000"/>
            <a:ext cx="8077320" cy="327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62500" lnSpcReduction="1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IOU serving Denver metro area and large parts of Colorado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Parent New Centuries Engeries recently merged with Northern States Power to form Xcel Energy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Combined company has 3 million electric customers and 1.5 milllion natural gas customers in 14 states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revenue in excess of $7 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Xcel market capitalization: $4,345 million, credit rating: BBB+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PSCo credit rating: A-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PSCo is experiencing rapid load growth within Front Range load pocket.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Projected 2001 peak load of 5,402 MW achieved in July 2000.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Colorado PUC has restricted ability of PSCo or its affiliates to build new generation until resource pool reaches 50% external ownership (est. 2010)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PSCo RFP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761760" y="1447560"/>
            <a:ext cx="7467480" cy="327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2000 RFP requested bids totaling 1500 MW of new generation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April 2000 bid offered six LM6000’s (225MW)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Site located at Midway Substation near Colorado Springs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Bid for a May 1, 2002 COD with 10 year PPA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agreed to fast-track for July 1, 2001 with 11 year PPA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PSCo must demonstrate strict adherence to process to put contracts into the rate base.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Fountain Valley Power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1066680" y="1752480"/>
            <a:ext cx="7467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 employ six LM6000’s from the West LB facility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Simple cycle operation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Inlet chilling to 50 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AGC control (for PSCo), remote start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73 acre site optioned adjacent to the Midway Substation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Midway interconnects to PSCo, WAPA, West Plains, CSU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PSCo will build interconnect into 230 kV bus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Colorado Interstate Gas is contracting to build 5.6 m lateral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Improved gas infrastructure to be added in late 2002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 provided by Midway Ranch from nearby well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Schedule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90360" y="114300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agreement in place with Midway Ranch owners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six month option periods with $5,000 premium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$219,000 strike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Phase I Environmental complete (Phase I).  No Phase II required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Closing late NOV.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Permits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 air permit issued.  Final permit anticipated 9 NOV.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Rezoning hearing with El Paso County scheduled for 23 NOV.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PPA fully negotiated, anticipate signing 13 OCT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PSCo Facilities Agreement under review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Executed gas interconnect backstop authorizing development of gas spur prior to signing of gas interconnect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 supply agreement pending final supply tests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 estimate provided by Enron’s OEC subsidiary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Timeline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609480" y="1830240"/>
          <a:ext cx="9829800" cy="64119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830240"/>
                    <a:ext cx="9829800" cy="6411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Interconnect Status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599840" y="1523880"/>
            <a:ext cx="6095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Finalization of water administrative process.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Well pumping tests performed 6 October.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 delivered by 1 April.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 with CIG for lateral executed.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CIG acquiring easement.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Completion scheduled for 1 April.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Electrical Interconnect: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Technical planning for interconnect in progress.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PSCo guarantee backfeed power 1 May.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Earlier date is likely.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PSCo PPA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371600"/>
            <a:ext cx="7925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Tolling arrangement: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received at CIG meter, balancing provided by PSCo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delivered at plant’s revenue meters.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 year Power Purchase Agreement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of plant capacity:  230 MW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$9.50 per kW-month (inclusive of fixed O&amp;M).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$0.50 fixed revenue for VAr support and AGC.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Variable charge adjusted to account for variation in heat rate.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Start power/gas and facility fees are pass through to PSCo.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payment based on availability with 5% allowance for scheduled maintenance.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Replacement power provision permits capacity make-whole option in the event of forced outage or Force Majeure.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Economics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0200"/>
            <a:ext cx="7925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PSCo payments fully amortize plant capital costs in initial 11 years of operation, assuming: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NEPCo promote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11% discount rate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Unlevered, pre-tax cash flows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Fully leveraged plant provides sizeable margin for Enron Corp over the life of the project.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$12 m NEPCo profit and contingency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$18.7 m ENA NPV</a:t>
            </a:r>
            <a:r>
              <a:rPr b="0" lang="en-US" sz="20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11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Assumes 9% state tax, $350 per kW terminal value, 75% leverage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2000-10-03T22:13:27Z</dcterms:created>
  <dc:creator>Stephen J. Thome</dc:creator>
  <dc:description/>
  <dc:language>en-US</dc:language>
  <cp:lastModifiedBy>Stephen J. Thome</cp:lastModifiedBy>
  <cp:lastPrinted>2000-10-11T22:52:35Z</cp:lastPrinted>
  <dcterms:modified xsi:type="dcterms:W3CDTF">2000-10-12T14:53:18Z</dcterms:modified>
  <cp:revision>10</cp:revision>
  <dc:subject/>
  <dc:title>Fountain Valley Power and Public Service of Colorado </dc:title>
</cp:coreProperties>
</file>