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8BC1F1-0693-4ED7-A6F2-6ECFAAECFCD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394E5A-E0DF-4710-BE0B-561576EFBF5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2120" y="304920"/>
            <a:ext cx="7391160" cy="116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should have access to and benefit from price risk management products.  These products should be provided by non utility risk management experts.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057400" y="2057400"/>
            <a:ext cx="49528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entaur"/>
              </a:rPr>
              <a:t>How do customers obtain these benefits?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419720" y="1676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4419720" y="14475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00200" y="2819520"/>
            <a:ext cx="190512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Full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886200" y="2819520"/>
            <a:ext cx="1905120" cy="73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Open Access but Still in Transition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172200" y="2819520"/>
            <a:ext cx="190512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No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09680" y="2666880"/>
            <a:ext cx="495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0968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2438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80060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6292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600200" y="3581280"/>
            <a:ext cx="19051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Direct from market suppliers, either through individual contracts or aggregated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9880" y="3659040"/>
            <a:ext cx="2210040" cy="32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Direct from market suppliers, either through  individual contracts or aggregated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If a utility default supply obligation still in place, regulatory agency implements competitive bidding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Market supplier enters into joint arrangement with utility to provide hedging product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248520" y="3581280"/>
            <a:ext cx="2514600" cy="28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is required by regulatory agency to employ risk management strategies to hedge portfolio price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Costs for risk management strategy (option premiums, etc.) are allowed in rate recovery mechanism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Utilities without a risk management strategy should not be permitted to pass on price increases to customers.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677520" y="3809880"/>
            <a:ext cx="19047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Hedging and price risk management strategies should be encouraged and costs associated with strategy should be allowed for recovery in pass thru mechanism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2001-04-12T16:06:57Z</dcterms:created>
  <dc:creator>Adam Kristensen</dc:creator>
  <dc:description/>
  <dc:language>en-US</dc:language>
  <cp:lastModifiedBy>Adam Kristensen</cp:lastModifiedBy>
  <dcterms:modified xsi:type="dcterms:W3CDTF">2001-04-13T16:59:31Z</dcterms:modified>
  <cp:revision>15</cp:revision>
  <dc:subject/>
  <dc:title>PowerPoint Presentation</dc:title>
</cp:coreProperties>
</file>