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  <Override PartName="/ppt/_rels/presentation.xml.rels" ContentType="application/vnd.openxmlformats-package.relationships+xml"/>
  <Override PartName="/ppt/embeddings/oleObject1.bin" ContentType="application/vnd.openxmlformats-officedocument.oleObject"/>
  <Override PartName="/ppt/media/image1.wmf" ContentType="image/x-wmf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5D16E025-82E8-4A6A-8433-43E35AA1729A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F84F4400-328E-4E36-A4ED-E39AB2211D0B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.wmf"/><Relationship Id="rId3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"/>
          <p:cNvGraphicFramePr/>
          <p:nvPr/>
        </p:nvGraphicFramePr>
        <p:xfrm>
          <a:off x="228600" y="0"/>
          <a:ext cx="8686800" cy="632448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6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28600" y="0"/>
                    <a:ext cx="8686800" cy="63244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2000-04-04T18:57:08Z</dcterms:created>
  <dc:creator>Frank Pici</dc:creator>
  <dc:description/>
  <dc:language>en-US</dc:language>
  <cp:lastModifiedBy>Frank Pici</cp:lastModifiedBy>
  <cp:lastPrinted>2000-04-04T18:58:33Z</cp:lastPrinted>
  <dcterms:modified xsi:type="dcterms:W3CDTF">2000-04-04T19:00:47Z</dcterms:modified>
  <cp:revision>1</cp:revision>
  <dc:subject/>
  <dc:title>No Slide Title</dc:title>
</cp:coreProperties>
</file>