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29.wmf" ContentType="image/x-wmf"/>
  <Override PartName="/ppt/media/image28.wmf" ContentType="image/x-wmf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1.wmf" ContentType="image/x-wmf"/>
  <Override PartName="/ppt/media/image15.png" ContentType="image/png"/>
  <Override PartName="/ppt/media/image18.wmf" ContentType="image/x-wmf"/>
  <Override PartName="/ppt/media/image9.wmf" ContentType="image/x-wmf"/>
  <Override PartName="/ppt/media/image8.wmf" ContentType="image/x-wmf"/>
  <Override PartName="/ppt/media/image12.wmf" ContentType="image/x-wmf"/>
  <Override PartName="/ppt/media/image35.wmf" ContentType="image/x-wmf"/>
  <Override PartName="/ppt/media/image3.wmf" ContentType="image/x-wmf"/>
  <Override PartName="/ppt/media/image16.png" ContentType="image/png"/>
  <Override PartName="/ppt/media/image13.wmf" ContentType="image/x-wmf"/>
  <Override PartName="/ppt/media/image36.wmf" ContentType="image/x-wmf"/>
  <Override PartName="/ppt/media/image4.wmf" ContentType="image/x-wmf"/>
  <Override PartName="/ppt/media/image30.wmf" ContentType="image/x-wmf"/>
  <Override PartName="/ppt/media/image31.wmf" ContentType="image/x-wmf"/>
  <Override PartName="/ppt/media/image32.wmf" ContentType="image/x-wmf"/>
  <Override PartName="/ppt/media/image2.wmf" ContentType="image/x-wmf"/>
  <Override PartName="/ppt/media/image34.wmf" ContentType="image/x-wmf"/>
  <Override PartName="/ppt/media/image7.wmf" ContentType="image/x-wmf"/>
  <Override PartName="/ppt/media/image10.wmf" ContentType="image/x-wmf"/>
  <Override PartName="/ppt/media/image1.wmf" ContentType="image/x-wmf"/>
  <Override PartName="/ppt/media/image33.wmf" ContentType="image/x-wmf"/>
  <Override PartName="/ppt/media/image6.wmf" ContentType="image/x-wmf"/>
  <Override PartName="/ppt/media/image20.wmf" ContentType="image/x-wmf"/>
  <Override PartName="/ppt/media/image17.png" ContentType="image/png"/>
  <Override PartName="/ppt/media/image37.wmf" ContentType="image/x-wmf"/>
  <Override PartName="/ppt/media/image5.wmf" ContentType="image/x-wmf"/>
  <Override PartName="/ppt/media/image14.wmf" ContentType="image/x-wmf"/>
  <Override PartName="/ppt/media/image19.wmf" ContentType="image/x-wmf"/>
  <Override PartName="/ppt/media/image2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E08A63-1E50-4BF2-9652-0B2A26155F4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152662-B165-40DF-A206-280B4A39CAE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059782-DDFE-40FE-8ED3-ED53BD8DCB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018E4D-85B5-4791-8AE2-7E6D3EF4C5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85800" y="1066680"/>
          <a:ext cx="7543800" cy="487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066680"/>
                    <a:ext cx="7543800" cy="487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685800" y="1295280"/>
          <a:ext cx="7772400" cy="181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95280"/>
                    <a:ext cx="7772400" cy="181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2133720" y="1219320"/>
          <a:ext cx="4916520" cy="277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219320"/>
                    <a:ext cx="4916520" cy="277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819520" y="139680"/>
            <a:ext cx="4038480" cy="69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            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990720" y="990720"/>
          <a:ext cx="7386480" cy="267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90720"/>
                    <a:ext cx="7386480" cy="267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33520" y="65530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9/19/01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229600" y="63086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1/03/02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3808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Fundamentals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2743200" y="1295280"/>
          <a:ext cx="3917880" cy="346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3200" y="1295280"/>
                    <a:ext cx="3917880" cy="346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2133720" y="990720"/>
          <a:ext cx="4962240" cy="464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990720"/>
                    <a:ext cx="4962240" cy="464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380880"/>
            <a:ext cx="6858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Gas Trading and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160200" y="1469880"/>
          <a:ext cx="8823600" cy="170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200" y="1469880"/>
                    <a:ext cx="8823600" cy="17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2517840" y="380880"/>
            <a:ext cx="394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Gas Trading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78840" y="5241960"/>
            <a:ext cx="985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701640" y="611280"/>
          <a:ext cx="7732800" cy="516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1640" y="611280"/>
                    <a:ext cx="7732800" cy="51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3202200" y="304920"/>
            <a:ext cx="341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Trading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8600" y="59356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"/>
          <p:cNvGraphicFramePr/>
          <p:nvPr/>
        </p:nvGraphicFramePr>
        <p:xfrm>
          <a:off x="2590920" y="762120"/>
          <a:ext cx="4205160" cy="372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90920" y="762120"/>
                    <a:ext cx="4205160" cy="372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3126240" y="304920"/>
            <a:ext cx="307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57913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Trading &amp;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1828800" y="1523880"/>
          <a:ext cx="5562720" cy="266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1523880"/>
                    <a:ext cx="5562720" cy="266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Middle Marketing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3117960" y="1371600"/>
          <a:ext cx="275436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17960" y="1371600"/>
                    <a:ext cx="27543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533520" y="76320"/>
            <a:ext cx="80769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Gas Trading &amp;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3276720" y="1371600"/>
          <a:ext cx="291456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371600"/>
                    <a:ext cx="291456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8229600" y="6308640"/>
            <a:ext cx="8380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742840" y="914400"/>
            <a:ext cx="380988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800"/>
            </a:b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2438280" y="1649520"/>
          <a:ext cx="4376880" cy="266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649520"/>
                    <a:ext cx="4376880" cy="26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"/>
          <p:cNvSpPr/>
          <p:nvPr/>
        </p:nvSpPr>
        <p:spPr>
          <a:xfrm>
            <a:off x="1600200" y="6248520"/>
            <a:ext cx="152280" cy="1522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52480" y="624852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Time: 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248520" y="5867280"/>
            <a:ext cx="144756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Commercial:  27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Admin: 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Total: 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615960" y="1987560"/>
          <a:ext cx="7794720" cy="284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5960" y="1987560"/>
                    <a:ext cx="7794720" cy="284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5718240" y="2735280"/>
            <a:ext cx="0" cy="711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435480" y="2725560"/>
            <a:ext cx="0" cy="709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093680" y="2724120"/>
            <a:ext cx="6867720" cy="1049400"/>
          </a:xfrm>
          <a:custGeom>
            <a:avLst/>
            <a:gdLst/>
            <a:ahLst/>
            <a:rect l="l" t="t" r="r" b="b"/>
            <a:pathLst>
              <a:path w="6056" h="749">
                <a:moveTo>
                  <a:pt x="0" y="749"/>
                </a:moveTo>
                <a:lnTo>
                  <a:pt x="10" y="0"/>
                </a:lnTo>
                <a:lnTo>
                  <a:pt x="6049" y="0"/>
                </a:lnTo>
                <a:lnTo>
                  <a:pt x="6056" y="429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4556160" y="1604520"/>
            <a:ext cx="0" cy="11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27160" y="2973240"/>
            <a:ext cx="1969920" cy="89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84320" y="3044880"/>
            <a:ext cx="208260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OPERATIONS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Georganne Hodges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560840" y="2384280"/>
            <a:ext cx="16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57760" y="215892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89440" y="220032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28920" y="2968560"/>
            <a:ext cx="1969920" cy="89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386080" y="3040200"/>
            <a:ext cx="208260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Douglas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756320" y="2978280"/>
            <a:ext cx="1969920" cy="89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713120" y="3048120"/>
            <a:ext cx="208296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Sherman/Mike Patrick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978600" y="2978280"/>
            <a:ext cx="1971720" cy="89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02360" y="3152880"/>
            <a:ext cx="191628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575160" y="1127160"/>
            <a:ext cx="1971720" cy="89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32040" y="1320840"/>
            <a:ext cx="1863720" cy="4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300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159120"/>
            <a:ext cx="9144000" cy="491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NETCO Financial Operations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569960" y="2085840"/>
            <a:ext cx="5699160" cy="2608560"/>
          </a:xfrm>
          <a:custGeom>
            <a:avLst/>
            <a:gdLst/>
            <a:ahLst/>
            <a:rect l="l" t="t" r="r" b="b"/>
            <a:pathLst>
              <a:path w="5846" h="2031">
                <a:moveTo>
                  <a:pt x="20" y="1185"/>
                </a:moveTo>
                <a:lnTo>
                  <a:pt x="0" y="0"/>
                </a:lnTo>
                <a:lnTo>
                  <a:pt x="5826" y="0"/>
                </a:lnTo>
                <a:lnTo>
                  <a:pt x="5846" y="2031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531120" y="2306520"/>
            <a:ext cx="1476360" cy="663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14680" y="1057320"/>
            <a:ext cx="0" cy="1771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413240" y="1604880"/>
            <a:ext cx="160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510160" y="137952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541840" y="1422360"/>
            <a:ext cx="101304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664080" y="446040"/>
            <a:ext cx="1565280" cy="6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506760" y="542160"/>
            <a:ext cx="1865520" cy="4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300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883560" y="3192480"/>
            <a:ext cx="79056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883560" y="3206520"/>
            <a:ext cx="77472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Ryan Krogmeier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897600" y="3813120"/>
            <a:ext cx="78912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97600" y="3962520"/>
            <a:ext cx="771480" cy="2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894360" y="4406760"/>
            <a:ext cx="79056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94360" y="4556160"/>
            <a:ext cx="773280" cy="2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539040" y="2399400"/>
            <a:ext cx="1454040" cy="43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679920" y="2327400"/>
            <a:ext cx="1476360" cy="663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470400" y="2387880"/>
            <a:ext cx="1901880" cy="56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br>
              <a:rPr sz="9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Sherman/Mike Patrick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93880" y="2268360"/>
            <a:ext cx="1476360" cy="663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95320" y="2313000"/>
            <a:ext cx="1444680" cy="5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Douglas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168560" y="3174840"/>
            <a:ext cx="76500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969840" y="3233160"/>
            <a:ext cx="11415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Susan Musch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 flipV="1">
            <a:off x="3681360" y="1941120"/>
            <a:ext cx="0" cy="528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947960" y="1946160"/>
            <a:ext cx="5972040" cy="3408480"/>
          </a:xfrm>
          <a:custGeom>
            <a:avLst/>
            <a:gdLst/>
            <a:ahLst/>
            <a:rect l="l" t="t" r="r" b="b"/>
            <a:pathLst>
              <a:path w="5267" h="2434">
                <a:moveTo>
                  <a:pt x="0" y="2434"/>
                </a:moveTo>
                <a:lnTo>
                  <a:pt x="1" y="0"/>
                </a:lnTo>
                <a:lnTo>
                  <a:pt x="5267" y="0"/>
                </a:lnTo>
                <a:lnTo>
                  <a:pt x="5260" y="873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216920" y="2157480"/>
            <a:ext cx="1361880" cy="56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5634000" y="1949400"/>
            <a:ext cx="0" cy="119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930920" y="2157480"/>
            <a:ext cx="1361880" cy="56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419960" y="3157560"/>
            <a:ext cx="992160" cy="2860560"/>
          </a:xfrm>
          <a:custGeom>
            <a:avLst/>
            <a:gdLst/>
            <a:ahLst/>
            <a:rect l="l" t="t" r="r" b="b"/>
            <a:pathLst>
              <a:path w="1242" h="2030">
                <a:moveTo>
                  <a:pt x="9" y="2030"/>
                </a:moveTo>
                <a:lnTo>
                  <a:pt x="0" y="0"/>
                </a:lnTo>
                <a:lnTo>
                  <a:pt x="1225" y="0"/>
                </a:lnTo>
                <a:lnTo>
                  <a:pt x="1242" y="1458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047000" y="423216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047000" y="3811680"/>
            <a:ext cx="7333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047000" y="464652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047000" y="506088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055000" y="5073480"/>
            <a:ext cx="77616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050320" y="3809880"/>
            <a:ext cx="77760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050320" y="4653000"/>
            <a:ext cx="77760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050320" y="4233960"/>
            <a:ext cx="777600" cy="355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053120" y="5489640"/>
            <a:ext cx="7351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53120" y="5904000"/>
            <a:ext cx="7351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053120" y="4145040"/>
            <a:ext cx="72072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Keith Simper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3786840"/>
            <a:ext cx="6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Stacey Aune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007400" y="4626720"/>
            <a:ext cx="807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 Eastwood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053120" y="5031360"/>
            <a:ext cx="717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Nikole Jackson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002440" y="5095800"/>
            <a:ext cx="88128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Stacey Hardy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997760" y="3836880"/>
            <a:ext cx="87012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Kim Harris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058240" y="4634640"/>
            <a:ext cx="7588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Lynna Kacal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058240" y="4146480"/>
            <a:ext cx="76176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Brannen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026120" y="5471280"/>
            <a:ext cx="798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Noemi Camacho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032600" y="5890320"/>
            <a:ext cx="7858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Toni Bustamante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04960" y="2878200"/>
            <a:ext cx="1138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875120" y="3157560"/>
            <a:ext cx="1449360" cy="2103480"/>
          </a:xfrm>
          <a:custGeom>
            <a:avLst/>
            <a:gdLst/>
            <a:ahLst/>
            <a:rect l="l" t="t" r="r" b="b"/>
            <a:pathLst>
              <a:path w="1278" h="1502">
                <a:moveTo>
                  <a:pt x="0" y="231"/>
                </a:moveTo>
                <a:lnTo>
                  <a:pt x="5" y="0"/>
                </a:lnTo>
                <a:lnTo>
                  <a:pt x="1278" y="0"/>
                </a:lnTo>
                <a:lnTo>
                  <a:pt x="1274" y="1502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62040" y="3160800"/>
            <a:ext cx="2546280" cy="2394000"/>
          </a:xfrm>
          <a:custGeom>
            <a:avLst/>
            <a:gdLst/>
            <a:ahLst/>
            <a:rect l="l" t="t" r="r" b="b"/>
            <a:pathLst>
              <a:path w="2246" h="1674">
                <a:moveTo>
                  <a:pt x="0" y="1674"/>
                </a:moveTo>
                <a:lnTo>
                  <a:pt x="0" y="0"/>
                </a:lnTo>
                <a:lnTo>
                  <a:pt x="2245" y="0"/>
                </a:lnTo>
                <a:lnTo>
                  <a:pt x="2246" y="1326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4556160" y="561960"/>
            <a:ext cx="0" cy="1370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773520" y="152280"/>
            <a:ext cx="1566720" cy="563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389480" y="3459240"/>
            <a:ext cx="947520" cy="2071440"/>
          </a:xfrm>
          <a:custGeom>
            <a:avLst/>
            <a:gdLst/>
            <a:ahLst/>
            <a:rect l="l" t="t" r="r" b="b"/>
            <a:pathLst>
              <a:path w="1596" h="264">
                <a:moveTo>
                  <a:pt x="0" y="264"/>
                </a:moveTo>
                <a:lnTo>
                  <a:pt x="0" y="0"/>
                </a:lnTo>
                <a:lnTo>
                  <a:pt x="1596" y="0"/>
                </a:lnTo>
                <a:lnTo>
                  <a:pt x="1596" y="264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14920" y="209520"/>
            <a:ext cx="1530360" cy="4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224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97080" y="2165400"/>
            <a:ext cx="1363680" cy="56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208160" y="2189880"/>
            <a:ext cx="15238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</a:t>
            </a:r>
            <a:br>
              <a:rPr sz="11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Faith Killen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770280" y="946080"/>
            <a:ext cx="1565280" cy="563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794040" y="1017720"/>
            <a:ext cx="1530360" cy="4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Georganne Hodges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224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95200" y="435276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95200" y="4428720"/>
            <a:ext cx="74952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Misti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95200" y="494496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95200" y="496440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Cassie Mayeux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95200" y="549900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95200" y="551844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Kay Moore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571760" y="4344840"/>
            <a:ext cx="7635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571760" y="436428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Trey Hardy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71760" y="4935600"/>
            <a:ext cx="7635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571760" y="4901760"/>
            <a:ext cx="74772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Vandor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813040" y="436248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813040" y="4327200"/>
            <a:ext cx="74772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Diane Fellers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813040" y="495288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813040" y="4972320"/>
            <a:ext cx="79056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Ricardo  Guerra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915080" y="2073240"/>
            <a:ext cx="1377720" cy="7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Aft>
                <a:spcPts val="337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ACCOUNTING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75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Whiting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60840" y="849240"/>
            <a:ext cx="16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657760" y="62388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689440" y="66528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567320" y="1660680"/>
            <a:ext cx="164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683320" y="1473120"/>
            <a:ext cx="107316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727600" y="147636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Renee Carter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969160" y="379260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972040" y="3774240"/>
            <a:ext cx="7542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Karen Gruesen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967360" y="4253040"/>
            <a:ext cx="768240" cy="382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970600" y="4286160"/>
            <a:ext cx="75420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Connie Lo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967360" y="469584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970600" y="4735440"/>
            <a:ext cx="75096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Price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967360" y="514980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943600" y="5137920"/>
            <a:ext cx="8049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Longoria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207200" y="2065320"/>
            <a:ext cx="1351080" cy="7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Aft>
                <a:spcPts val="337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ACCTG/AP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75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Hope Vargas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944960" y="4660920"/>
            <a:ext cx="79848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951440" y="4588560"/>
            <a:ext cx="78120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Greene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995640" y="378936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002120" y="3824280"/>
            <a:ext cx="75564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Irvin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995640" y="4226040"/>
            <a:ext cx="79848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002120" y="4217040"/>
            <a:ext cx="780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Warwick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995640" y="4664160"/>
            <a:ext cx="79848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002120" y="4587840"/>
            <a:ext cx="78588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Wolfe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995640" y="554040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998880" y="5523480"/>
            <a:ext cx="7794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Guilliams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946760" y="5541840"/>
            <a:ext cx="798480" cy="37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859280" y="5534640"/>
            <a:ext cx="9637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 Maria Hernandez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994200" y="5102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940200" y="5087160"/>
            <a:ext cx="928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Shannon McPearson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948200" y="5102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943520" y="5091840"/>
            <a:ext cx="780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Amanda Schultz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944960" y="4229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951440" y="4149720"/>
            <a:ext cx="78588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938840" y="379260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883040" y="3821040"/>
            <a:ext cx="90828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Angeles Beltri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09520" y="2665440"/>
            <a:ext cx="95724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49120" y="2655720"/>
            <a:ext cx="83664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Kelly Ellis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943360" y="2173320"/>
            <a:ext cx="1471320" cy="56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863800" y="2116080"/>
            <a:ext cx="163692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PROJECTS</a:t>
            </a:r>
            <a:br>
              <a:rPr sz="11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Tammy Shepperd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03120" y="3787920"/>
            <a:ext cx="7635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03120" y="380700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577880" y="3780000"/>
            <a:ext cx="7653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577880" y="379908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Paula Harris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819520" y="3795840"/>
            <a:ext cx="76500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819520" y="381492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Edie Leschber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63520" y="3263760"/>
            <a:ext cx="80640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70000" y="3221280"/>
            <a:ext cx="78876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Consolidated 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528920" y="3263760"/>
            <a:ext cx="80640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535040" y="3221280"/>
            <a:ext cx="7891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Profit Center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808360" y="3271680"/>
            <a:ext cx="80496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814480" y="3229920"/>
            <a:ext cx="7891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 Center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459320" y="3268800"/>
            <a:ext cx="80496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465800" y="3177720"/>
            <a:ext cx="78876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MTM Acctg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Reg Exch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927760" y="3268800"/>
            <a:ext cx="8064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935680" y="3294360"/>
            <a:ext cx="789120" cy="32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Acctg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015320" y="3268800"/>
            <a:ext cx="8046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021440" y="3236040"/>
            <a:ext cx="789120" cy="44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Acctg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AP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8007480" y="3268800"/>
            <a:ext cx="8064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8015400" y="3177720"/>
            <a:ext cx="78876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Balance Sheet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Cash Acctg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6" name=""/>
          <p:cNvGraphicFramePr/>
          <p:nvPr/>
        </p:nvGraphicFramePr>
        <p:xfrm>
          <a:off x="592200" y="2033640"/>
          <a:ext cx="7759800" cy="2601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2200" y="2033640"/>
                    <a:ext cx="7759800" cy="26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8" name=""/>
          <p:cNvSpPr/>
          <p:nvPr/>
        </p:nvSpPr>
        <p:spPr>
          <a:xfrm>
            <a:off x="838080" y="3938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NETCO - Energy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2" name=""/>
          <p:cNvGraphicFramePr/>
          <p:nvPr/>
        </p:nvGraphicFramePr>
        <p:xfrm>
          <a:off x="1492200" y="990720"/>
          <a:ext cx="612792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2200" y="990720"/>
                    <a:ext cx="612792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5" name=""/>
          <p:cNvGraphicFramePr/>
          <p:nvPr/>
        </p:nvGraphicFramePr>
        <p:xfrm>
          <a:off x="749160" y="1833480"/>
          <a:ext cx="7615440" cy="278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833480"/>
                    <a:ext cx="7615440" cy="27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&amp;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8" name=""/>
          <p:cNvGraphicFramePr/>
          <p:nvPr/>
        </p:nvGraphicFramePr>
        <p:xfrm>
          <a:off x="1635120" y="1136520"/>
          <a:ext cx="5661000" cy="47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5120" y="1136520"/>
                    <a:ext cx="5661000" cy="47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685800" y="266760"/>
            <a:ext cx="77724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Clearing &amp; Documentation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Databases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458640" y="1461960"/>
          <a:ext cx="8142480" cy="39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1461960"/>
                    <a:ext cx="8142480" cy="39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&amp; Regulatory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52280" y="1143000"/>
          <a:ext cx="8763120" cy="1200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143000"/>
                    <a:ext cx="8763120" cy="120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"/>
          <p:cNvGraphicFramePr/>
          <p:nvPr/>
        </p:nvGraphicFramePr>
        <p:xfrm>
          <a:off x="1844640" y="727200"/>
          <a:ext cx="5149800" cy="53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4640" y="727200"/>
                    <a:ext cx="5149800" cy="53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5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Power &amp; Financial (All Commodities) Settlements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"/>
          <p:cNvSpPr/>
          <p:nvPr/>
        </p:nvSpPr>
        <p:spPr>
          <a:xfrm>
            <a:off x="596880" y="0"/>
            <a:ext cx="777240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7" name=""/>
          <p:cNvGraphicFramePr/>
          <p:nvPr/>
        </p:nvGraphicFramePr>
        <p:xfrm>
          <a:off x="1055520" y="638280"/>
          <a:ext cx="7000920" cy="551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5520" y="638280"/>
                    <a:ext cx="7000920" cy="551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"/>
          <p:cNvSpPr/>
          <p:nvPr/>
        </p:nvSpPr>
        <p:spPr>
          <a:xfrm>
            <a:off x="685800" y="0"/>
            <a:ext cx="8077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1" name=""/>
          <p:cNvGraphicFramePr/>
          <p:nvPr/>
        </p:nvGraphicFramePr>
        <p:xfrm>
          <a:off x="401760" y="743040"/>
          <a:ext cx="8283600" cy="532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743040"/>
                    <a:ext cx="8283600" cy="53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3" name=""/>
          <p:cNvGraphicFramePr/>
          <p:nvPr/>
        </p:nvGraphicFramePr>
        <p:xfrm>
          <a:off x="2135160" y="1459080"/>
          <a:ext cx="4943520" cy="273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5160" y="1459080"/>
                    <a:ext cx="4943520" cy="273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5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Volume Management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" name=""/>
          <p:cNvGraphicFramePr/>
          <p:nvPr/>
        </p:nvGraphicFramePr>
        <p:xfrm>
          <a:off x="690480" y="1265400"/>
          <a:ext cx="7813800" cy="423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0480" y="1265400"/>
                    <a:ext cx="7813800" cy="423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" name=""/>
          <p:cNvGraphicFramePr/>
          <p:nvPr/>
        </p:nvGraphicFramePr>
        <p:xfrm>
          <a:off x="695160" y="957240"/>
          <a:ext cx="7385040" cy="4845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5160" y="957240"/>
                    <a:ext cx="7385040" cy="484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" name=""/>
          <p:cNvGraphicFramePr/>
          <p:nvPr/>
        </p:nvGraphicFramePr>
        <p:xfrm>
          <a:off x="1716120" y="460440"/>
          <a:ext cx="5256360" cy="586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6120" y="460440"/>
                    <a:ext cx="5256360" cy="58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2" name=""/>
          <p:cNvGraphicFramePr/>
          <p:nvPr/>
        </p:nvGraphicFramePr>
        <p:xfrm>
          <a:off x="2206800" y="1828800"/>
          <a:ext cx="4654440" cy="274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6800" y="1828800"/>
                    <a:ext cx="465444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4" name=""/>
          <p:cNvGraphicFramePr/>
          <p:nvPr/>
        </p:nvGraphicFramePr>
        <p:xfrm>
          <a:off x="619200" y="2058840"/>
          <a:ext cx="7753320" cy="109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0" y="2058840"/>
                    <a:ext cx="7753320" cy="10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"/>
          <p:cNvGraphicFramePr/>
          <p:nvPr/>
        </p:nvGraphicFramePr>
        <p:xfrm>
          <a:off x="992160" y="1219320"/>
          <a:ext cx="6770880" cy="482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2160" y="1219320"/>
                    <a:ext cx="6770880" cy="482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371600" y="1066680"/>
          <a:ext cx="621360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066680"/>
                    <a:ext cx="621360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Trading</a:t>
            </a:r>
            <a:br>
              <a:rPr sz="24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9" name=""/>
          <p:cNvGraphicFramePr/>
          <p:nvPr/>
        </p:nvGraphicFramePr>
        <p:xfrm>
          <a:off x="1197000" y="888840"/>
          <a:ext cx="6518160" cy="4984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7000" y="888840"/>
                    <a:ext cx="6518160" cy="498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1" name=""/>
          <p:cNvSpPr/>
          <p:nvPr/>
        </p:nvSpPr>
        <p:spPr>
          <a:xfrm>
            <a:off x="7848720" y="5791320"/>
            <a:ext cx="990360" cy="71820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Dev. Group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Susan Amador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Bala Kandaswamy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Jim 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Richard Schweiger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96080" y="5029200"/>
            <a:ext cx="1143000" cy="61236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Legal/Reg Affairs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Steve Hall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Christian Yoder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7620120" y="4191120"/>
            <a:ext cx="1218960" cy="73404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Postlethwaite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Fran Chang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Heather Dunton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Samantha Law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781680" y="6019920"/>
            <a:ext cx="914400" cy="49068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Perry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 Elafandi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Trading - Scheduling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760320" y="1108080"/>
          <a:ext cx="7651800" cy="478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0320" y="1108080"/>
                    <a:ext cx="7651800" cy="478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1874880" y="1549440"/>
          <a:ext cx="6916680" cy="244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4880" y="1549440"/>
                    <a:ext cx="6916680" cy="244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 flipH="1">
            <a:off x="1219320" y="24382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880" y="2514600"/>
            <a:ext cx="1447920" cy="4006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Michelle Cash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57400" y="457200"/>
            <a:ext cx="464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905120" y="1219320"/>
          <a:ext cx="5410080" cy="28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219320"/>
                    <a:ext cx="54100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521000" y="542880"/>
          <a:ext cx="6176880" cy="600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1000" y="542880"/>
                    <a:ext cx="6176880" cy="600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2057400" y="1143000"/>
          <a:ext cx="5005440" cy="410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1143000"/>
                    <a:ext cx="5005440" cy="41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Tammie Schoppe</cp:lastModifiedBy>
  <dcterms:modified xsi:type="dcterms:W3CDTF">2002-01-08T13:06:39Z</dcterms:modified>
  <cp:revision>15</cp:revision>
  <dc:subject/>
  <dc:title>East Power Trading</dc:title>
</cp:coreProperties>
</file>