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40.xml.rels" ContentType="application/vnd.openxmlformats-package.relationships+xml"/>
  <Override PartName="/ppt/slides/_rels/slide39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slide38.xml" ContentType="application/vnd.openxmlformats-officedocument.presentationml.slide+xml"/>
  <Override PartName="/ppt/slides/slide40.xml" ContentType="application/vnd.openxmlformats-officedocument.presentationml.slide+xml"/>
  <Override PartName="/ppt/slides/slide39.xml" ContentType="application/vnd.openxmlformats-officedocument.presentationml.slide+xml"/>
  <Override PartName="/ppt/slides/slide23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29.wmf" ContentType="image/x-wmf"/>
  <Override PartName="/ppt/media/image28.wmf" ContentType="image/x-wmf"/>
  <Override PartName="/ppt/media/image27.wmf" ContentType="image/x-wmf"/>
  <Override PartName="/ppt/media/image26.wmf" ContentType="image/x-wmf"/>
  <Override PartName="/ppt/media/image25.wmf" ContentType="image/x-wmf"/>
  <Override PartName="/ppt/media/image24.wmf" ContentType="image/x-wmf"/>
  <Override PartName="/ppt/media/image23.wmf" ContentType="image/x-wmf"/>
  <Override PartName="/ppt/media/image22.wmf" ContentType="image/x-wmf"/>
  <Override PartName="/ppt/media/image5.png" ContentType="image/png"/>
  <Override PartName="/ppt/media/image11.wmf" ContentType="image/x-wmf"/>
  <Override PartName="/ppt/media/image34.wmf" ContentType="image/x-wmf"/>
  <Override PartName="/ppt/media/image2.wmf" ContentType="image/x-wmf"/>
  <Override PartName="/ppt/media/image9.png" ContentType="image/png"/>
  <Override PartName="/ppt/media/image12.wmf" ContentType="image/x-wmf"/>
  <Override PartName="/ppt/media/image35.wmf" ContentType="image/x-wmf"/>
  <Override PartName="/ppt/media/image3.wmf" ContentType="image/x-wmf"/>
  <Override PartName="/ppt/media/image30.wmf" ContentType="image/x-wmf"/>
  <Override PartName="/ppt/media/image31.wmf" ContentType="image/x-wmf"/>
  <Override PartName="/ppt/media/image36.wmf" ContentType="image/x-wmf"/>
  <Override PartName="/ppt/media/image4.wmf" ContentType="image/x-wmf"/>
  <Override PartName="/ppt/media/image13.wmf" ContentType="image/x-wmf"/>
  <Override PartName="/ppt/media/image32.wmf" ContentType="image/x-wmf"/>
  <Override PartName="/ppt/media/image37.wmf" ContentType="image/x-wmf"/>
  <Override PartName="/ppt/media/image8.png" ContentType="image/png"/>
  <Override PartName="/ppt/media/image7.wmf" ContentType="image/x-wmf"/>
  <Override PartName="/ppt/media/image16.wmf" ContentType="image/x-wmf"/>
  <Override PartName="/ppt/media/image10.wmf" ContentType="image/x-wmf"/>
  <Override PartName="/ppt/media/image1.wmf" ContentType="image/x-wmf"/>
  <Override PartName="/ppt/media/image33.wmf" ContentType="image/x-wmf"/>
  <Override PartName="/ppt/media/image6.wmf" ContentType="image/x-wmf"/>
  <Override PartName="/ppt/media/image15.wmf" ContentType="image/x-wmf"/>
  <Override PartName="/ppt/media/image14.wmf" ContentType="image/x-wmf"/>
  <Override PartName="/ppt/media/image17.wmf" ContentType="image/x-wmf"/>
  <Override PartName="/ppt/media/image18.wmf" ContentType="image/x-wmf"/>
  <Override PartName="/ppt/media/image20.wmf" ContentType="image/x-wmf"/>
  <Override PartName="/ppt/media/image19.wmf" ContentType="image/x-wmf"/>
  <Override PartName="/ppt/media/image2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slide" Target="slides/slide40.xml"/><Relationship Id="rId43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C0009EA-E2DC-45D9-A9C3-F03225A52A6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64EF638-FEB0-44C1-BB01-F9383483AAC4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31B35E9-9895-40DA-B619-2767C4E5C39D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E660865-1998-40CD-B18D-B7D1506846D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3.wmf"/><Relationship Id="rId3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4.wmf"/><Relationship Id="rId3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5.wmf"/><Relationship Id="rId3" Type="http://schemas.openxmlformats.org/officeDocument/2006/relationships/slideLayout" Target="../slideLayouts/slideLayout3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3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7.wmf"/><Relationship Id="rId3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8.wmf"/><Relationship Id="rId3" Type="http://schemas.openxmlformats.org/officeDocument/2006/relationships/slideLayout" Target="../slideLayouts/slideLayout3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9.wmf"/><Relationship Id="rId3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3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0.wmf"/><Relationship Id="rId3" Type="http://schemas.openxmlformats.org/officeDocument/2006/relationships/slideLayout" Target="../slideLayouts/slideLayout3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1.wmf"/><Relationship Id="rId3" Type="http://schemas.openxmlformats.org/officeDocument/2006/relationships/slideLayout" Target="../slideLayouts/slideLayout3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2.wmf"/><Relationship Id="rId3" Type="http://schemas.openxmlformats.org/officeDocument/2006/relationships/slideLayout" Target="../slideLayouts/slideLayout3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3.wmf"/><Relationship Id="rId3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4.wmf"/><Relationship Id="rId3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5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6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7.wmf"/><Relationship Id="rId3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8.wmf"/><Relationship Id="rId3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9.wmf"/><Relationship Id="rId3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0.wmf"/><Relationship Id="rId3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1.wmf"/><Relationship Id="rId3" Type="http://schemas.openxmlformats.org/officeDocument/2006/relationships/slideLayout" Target="../slideLayouts/slideLayout2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2.wmf"/><Relationship Id="rId3" Type="http://schemas.openxmlformats.org/officeDocument/2006/relationships/slideLayout" Target="../slideLayouts/slideLayout3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3.wmf"/><Relationship Id="rId3" Type="http://schemas.openxmlformats.org/officeDocument/2006/relationships/slideLayout" Target="../slideLayouts/slideLayout3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4.wmf"/><Relationship Id="rId3" Type="http://schemas.openxmlformats.org/officeDocument/2006/relationships/slideLayout" Target="../slideLayouts/slideLayout3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5.wmf"/><Relationship Id="rId3" Type="http://schemas.openxmlformats.org/officeDocument/2006/relationships/slideLayout" Target="../slideLayouts/slideLayout3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6.wmf"/><Relationship Id="rId3" Type="http://schemas.openxmlformats.org/officeDocument/2006/relationships/slideLayout" Target="../slideLayouts/slideLayout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3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7.wmf"/><Relationship Id="rId3" Type="http://schemas.openxmlformats.org/officeDocument/2006/relationships/slideLayout" Target="../slideLayouts/slideLayout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1" name=""/>
          <p:cNvGraphicFramePr/>
          <p:nvPr/>
        </p:nvGraphicFramePr>
        <p:xfrm>
          <a:off x="685800" y="1066680"/>
          <a:ext cx="7543800" cy="4876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066680"/>
                    <a:ext cx="7543800" cy="4876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Texas Gas Trading &amp;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6" name=""/>
          <p:cNvGraphicFramePr/>
          <p:nvPr/>
        </p:nvGraphicFramePr>
        <p:xfrm>
          <a:off x="1828800" y="1523880"/>
          <a:ext cx="5562720" cy="2667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28800" y="1523880"/>
                    <a:ext cx="5562720" cy="2667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0948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Derivatives &amp; Middle Marketing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1219320" y="1295280"/>
          <a:ext cx="6553080" cy="41911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6553080" cy="41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2742840" y="914400"/>
            <a:ext cx="3809880" cy="380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</a:t>
            </a:r>
            <a:r>
              <a:rPr b="1" lang="en-US" sz="4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br>
              <a:rPr sz="4800"/>
            </a:br>
            <a:endParaRPr b="0" lang="en-US" sz="4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" name=""/>
          <p:cNvGraphicFramePr/>
          <p:nvPr/>
        </p:nvGraphicFramePr>
        <p:xfrm>
          <a:off x="2438280" y="1649520"/>
          <a:ext cx="4376880" cy="2665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438280" y="1649520"/>
                    <a:ext cx="4376880" cy="2665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4" name=""/>
          <p:cNvSpPr/>
          <p:nvPr/>
        </p:nvSpPr>
        <p:spPr>
          <a:xfrm>
            <a:off x="1600200" y="6248520"/>
            <a:ext cx="152280" cy="152280"/>
          </a:xfrm>
          <a:prstGeom prst="rect">
            <a:avLst/>
          </a:prstGeom>
          <a:solidFill>
            <a:srgbClr val="cccc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1752480" y="6248520"/>
            <a:ext cx="144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Full Time: 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6248520" y="5867280"/>
            <a:ext cx="1447560" cy="710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Commercial:  27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Admin:  4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Total:  31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Trading - Scheduling Function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8" name=""/>
          <p:cNvGraphicFramePr/>
          <p:nvPr/>
        </p:nvGraphicFramePr>
        <p:xfrm>
          <a:off x="760320" y="1108080"/>
          <a:ext cx="7651800" cy="478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5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0320" y="1108080"/>
                    <a:ext cx="7651800" cy="478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"/>
          <p:cNvSpPr/>
          <p:nvPr/>
        </p:nvSpPr>
        <p:spPr>
          <a:xfrm>
            <a:off x="533520" y="6553080"/>
            <a:ext cx="60948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9/19/01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8229600" y="6308640"/>
            <a:ext cx="8380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1/03/02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838080" y="152280"/>
            <a:ext cx="777240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Fundamentals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3" name=""/>
          <p:cNvGraphicFramePr/>
          <p:nvPr/>
        </p:nvGraphicFramePr>
        <p:xfrm>
          <a:off x="2743200" y="1295280"/>
          <a:ext cx="3917880" cy="3465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743200" y="1295280"/>
                    <a:ext cx="3917880" cy="3465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838080" y="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EnronOnline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6" name=""/>
          <p:cNvGraphicFramePr/>
          <p:nvPr/>
        </p:nvGraphicFramePr>
        <p:xfrm>
          <a:off x="1521000" y="542880"/>
          <a:ext cx="6176880" cy="6000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6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1000" y="542880"/>
                    <a:ext cx="6176880" cy="6000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9" name=""/>
          <p:cNvGraphicFramePr/>
          <p:nvPr/>
        </p:nvGraphicFramePr>
        <p:xfrm>
          <a:off x="1905120" y="1219320"/>
          <a:ext cx="5410080" cy="2895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905120" y="1219320"/>
                    <a:ext cx="5410080" cy="289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Market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2" name=""/>
          <p:cNvGraphicFramePr/>
          <p:nvPr/>
        </p:nvGraphicFramePr>
        <p:xfrm>
          <a:off x="685800" y="1295280"/>
          <a:ext cx="7772400" cy="1817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1295280"/>
                    <a:ext cx="7772400" cy="1817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1522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Government &amp; Regulatory Affairs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5" name=""/>
          <p:cNvGraphicFramePr/>
          <p:nvPr/>
        </p:nvGraphicFramePr>
        <p:xfrm>
          <a:off x="152280" y="1143000"/>
          <a:ext cx="8763120" cy="1200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52280" y="1143000"/>
                    <a:ext cx="8763120" cy="1200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0948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78" name=""/>
          <p:cNvGraphicFramePr/>
          <p:nvPr/>
        </p:nvGraphicFramePr>
        <p:xfrm>
          <a:off x="1371600" y="1143000"/>
          <a:ext cx="6324480" cy="41083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7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143000"/>
                    <a:ext cx="6324480" cy="4108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85800" y="759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Power Fundamentals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4" name=""/>
          <p:cNvGraphicFramePr/>
          <p:nvPr/>
        </p:nvGraphicFramePr>
        <p:xfrm>
          <a:off x="1371600" y="1066680"/>
          <a:ext cx="621360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71600" y="1066680"/>
                    <a:ext cx="621360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0" name=""/>
          <p:cNvGraphicFramePr/>
          <p:nvPr/>
        </p:nvGraphicFramePr>
        <p:xfrm>
          <a:off x="1874880" y="1549440"/>
          <a:ext cx="6916680" cy="24494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74880" y="1549440"/>
                    <a:ext cx="6916680" cy="2449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" name=""/>
          <p:cNvSpPr/>
          <p:nvPr/>
        </p:nvSpPr>
        <p:spPr>
          <a:xfrm flipH="1">
            <a:off x="1219320" y="2438280"/>
            <a:ext cx="1752480" cy="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80880" y="2514600"/>
            <a:ext cx="1447920" cy="400680"/>
          </a:xfrm>
          <a:prstGeom prst="rect">
            <a:avLst/>
          </a:prstGeom>
          <a:noFill/>
          <a:ln w="1260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Michelle Cash  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Verdana"/>
              </a:rPr>
              <a:t>Legal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1219320" y="2438280"/>
            <a:ext cx="0" cy="76320"/>
          </a:xfrm>
          <a:prstGeom prst="line">
            <a:avLst/>
          </a:prstGeom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057400" y="457200"/>
            <a:ext cx="46483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Credit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7" name=""/>
          <p:cNvGraphicFramePr/>
          <p:nvPr/>
        </p:nvGraphicFramePr>
        <p:xfrm>
          <a:off x="2133720" y="1219320"/>
          <a:ext cx="4916520" cy="2779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1219320"/>
                    <a:ext cx="4916520" cy="2779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2819520" y="139680"/>
            <a:ext cx="4038480" cy="698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Canada             </a:t>
            </a:r>
            <a:br>
              <a:rPr sz="24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Non-Commercial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90" name=""/>
          <p:cNvGraphicFramePr/>
          <p:nvPr/>
        </p:nvGraphicFramePr>
        <p:xfrm>
          <a:off x="990720" y="990720"/>
          <a:ext cx="7386480" cy="26733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9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0720" y="990720"/>
                    <a:ext cx="7386480" cy="2673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"/>
          <p:cNvSpPr/>
          <p:nvPr/>
        </p:nvSpPr>
        <p:spPr>
          <a:xfrm>
            <a:off x="5718240" y="2735280"/>
            <a:ext cx="0" cy="7113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3435480" y="2725560"/>
            <a:ext cx="0" cy="7099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1093680" y="2724120"/>
            <a:ext cx="6867720" cy="1049400"/>
          </a:xfrm>
          <a:custGeom>
            <a:avLst/>
            <a:gdLst/>
            <a:ahLst/>
            <a:rect l="l" t="t" r="r" b="b"/>
            <a:pathLst>
              <a:path w="6056" h="749">
                <a:moveTo>
                  <a:pt x="0" y="749"/>
                </a:moveTo>
                <a:lnTo>
                  <a:pt x="10" y="0"/>
                </a:lnTo>
                <a:lnTo>
                  <a:pt x="6049" y="0"/>
                </a:lnTo>
                <a:lnTo>
                  <a:pt x="6056" y="429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flipV="1">
            <a:off x="4556160" y="1604520"/>
            <a:ext cx="0" cy="1104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227160" y="2973240"/>
            <a:ext cx="1969920" cy="89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184320" y="3044880"/>
            <a:ext cx="208260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OPERATIONS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Georganne Hodges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4560840" y="2384280"/>
            <a:ext cx="16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5657760" y="215892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5689440" y="220032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2428920" y="2968560"/>
            <a:ext cx="1969920" cy="8971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2386080" y="3040200"/>
            <a:ext cx="208260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Douglas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756320" y="2978280"/>
            <a:ext cx="1969920" cy="89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713120" y="3048120"/>
            <a:ext cx="2082960" cy="739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Sherman/Mike Patrick</a:t>
            </a:r>
            <a:br>
              <a:rPr sz="11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6978600" y="2978280"/>
            <a:ext cx="1971720" cy="896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7002360" y="3152880"/>
            <a:ext cx="1916280" cy="52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br>
              <a:rPr sz="1200"/>
            </a:b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3575160" y="1127160"/>
            <a:ext cx="1971720" cy="8985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3632040" y="1320840"/>
            <a:ext cx="1863720" cy="4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300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0" y="159120"/>
            <a:ext cx="9144000" cy="4914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25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NETCO Financial Operations</a:t>
            </a:r>
            <a:endParaRPr b="0" lang="en-US" sz="2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"/>
          <p:cNvSpPr/>
          <p:nvPr/>
        </p:nvSpPr>
        <p:spPr>
          <a:xfrm>
            <a:off x="1569960" y="2085840"/>
            <a:ext cx="5699160" cy="2608560"/>
          </a:xfrm>
          <a:custGeom>
            <a:avLst/>
            <a:gdLst/>
            <a:ahLst/>
            <a:rect l="l" t="t" r="r" b="b"/>
            <a:pathLst>
              <a:path w="5846" h="2031">
                <a:moveTo>
                  <a:pt x="20" y="1185"/>
                </a:moveTo>
                <a:lnTo>
                  <a:pt x="0" y="0"/>
                </a:lnTo>
                <a:lnTo>
                  <a:pt x="5826" y="0"/>
                </a:lnTo>
                <a:lnTo>
                  <a:pt x="5846" y="2031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531120" y="2306520"/>
            <a:ext cx="1476360" cy="663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14680" y="1057320"/>
            <a:ext cx="0" cy="17715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4413240" y="1604880"/>
            <a:ext cx="16095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5510160" y="137952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5541840" y="1422360"/>
            <a:ext cx="1013040" cy="324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3664080" y="446040"/>
            <a:ext cx="1565280" cy="633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3506760" y="542160"/>
            <a:ext cx="1865520" cy="47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300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883560" y="3192480"/>
            <a:ext cx="79056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883560" y="3206520"/>
            <a:ext cx="774720" cy="474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Ryan Krogmeier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6897600" y="3813120"/>
            <a:ext cx="78912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6897600" y="3962520"/>
            <a:ext cx="771480" cy="2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6894360" y="4406760"/>
            <a:ext cx="790560" cy="498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6894360" y="4556160"/>
            <a:ext cx="773280" cy="20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TBD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6539040" y="2399400"/>
            <a:ext cx="1454040" cy="435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TREASURY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TBD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3679920" y="2327400"/>
            <a:ext cx="1476360" cy="6634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3470400" y="2387880"/>
            <a:ext cx="1901880" cy="567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SUPPORT</a:t>
            </a:r>
            <a:br>
              <a:rPr sz="9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Chris Sherman/Mike Patrick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893880" y="2268360"/>
            <a:ext cx="1476360" cy="6638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895320" y="2313000"/>
            <a:ext cx="1444680" cy="504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Bef>
                <a:spcPts val="275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TAX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Bef>
                <a:spcPts val="249"/>
              </a:spcBef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Stephen Douglas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1168560" y="3174840"/>
            <a:ext cx="76500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969840" y="3233160"/>
            <a:ext cx="1141560" cy="34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Susan Musch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Director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"/>
          <p:cNvSpPr/>
          <p:nvPr/>
        </p:nvSpPr>
        <p:spPr>
          <a:xfrm flipV="1">
            <a:off x="3681360" y="1941120"/>
            <a:ext cx="0" cy="5288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1947960" y="1946160"/>
            <a:ext cx="5972040" cy="3408480"/>
          </a:xfrm>
          <a:custGeom>
            <a:avLst/>
            <a:gdLst/>
            <a:ahLst/>
            <a:rect l="l" t="t" r="r" b="b"/>
            <a:pathLst>
              <a:path w="5267" h="2434">
                <a:moveTo>
                  <a:pt x="0" y="2434"/>
                </a:moveTo>
                <a:lnTo>
                  <a:pt x="1" y="0"/>
                </a:lnTo>
                <a:lnTo>
                  <a:pt x="5267" y="0"/>
                </a:lnTo>
                <a:lnTo>
                  <a:pt x="5260" y="873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7216920" y="2157480"/>
            <a:ext cx="1361880" cy="56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 flipV="1">
            <a:off x="5634000" y="1949400"/>
            <a:ext cx="0" cy="1193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930920" y="2157480"/>
            <a:ext cx="1361880" cy="56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7419960" y="3157560"/>
            <a:ext cx="992160" cy="2860560"/>
          </a:xfrm>
          <a:custGeom>
            <a:avLst/>
            <a:gdLst/>
            <a:ahLst/>
            <a:rect l="l" t="t" r="r" b="b"/>
            <a:pathLst>
              <a:path w="1242" h="2030">
                <a:moveTo>
                  <a:pt x="9" y="2030"/>
                </a:moveTo>
                <a:lnTo>
                  <a:pt x="0" y="0"/>
                </a:lnTo>
                <a:lnTo>
                  <a:pt x="1225" y="0"/>
                </a:lnTo>
                <a:lnTo>
                  <a:pt x="1242" y="1458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047000" y="423216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7047000" y="3811680"/>
            <a:ext cx="7333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7047000" y="464652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0" name=""/>
          <p:cNvSpPr/>
          <p:nvPr/>
        </p:nvSpPr>
        <p:spPr>
          <a:xfrm>
            <a:off x="7047000" y="5060880"/>
            <a:ext cx="73332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1" name=""/>
          <p:cNvSpPr/>
          <p:nvPr/>
        </p:nvSpPr>
        <p:spPr>
          <a:xfrm>
            <a:off x="8055000" y="5073480"/>
            <a:ext cx="77616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2" name=""/>
          <p:cNvSpPr/>
          <p:nvPr/>
        </p:nvSpPr>
        <p:spPr>
          <a:xfrm>
            <a:off x="8050320" y="3809880"/>
            <a:ext cx="777600" cy="35424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3" name=""/>
          <p:cNvSpPr/>
          <p:nvPr/>
        </p:nvSpPr>
        <p:spPr>
          <a:xfrm>
            <a:off x="8050320" y="4653000"/>
            <a:ext cx="77760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4" name=""/>
          <p:cNvSpPr/>
          <p:nvPr/>
        </p:nvSpPr>
        <p:spPr>
          <a:xfrm>
            <a:off x="8050320" y="4233960"/>
            <a:ext cx="777600" cy="355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5" name=""/>
          <p:cNvSpPr/>
          <p:nvPr/>
        </p:nvSpPr>
        <p:spPr>
          <a:xfrm>
            <a:off x="7053120" y="5489640"/>
            <a:ext cx="7351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6" name=""/>
          <p:cNvSpPr/>
          <p:nvPr/>
        </p:nvSpPr>
        <p:spPr>
          <a:xfrm>
            <a:off x="7053120" y="5904000"/>
            <a:ext cx="735120" cy="353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7" name=""/>
          <p:cNvSpPr/>
          <p:nvPr/>
        </p:nvSpPr>
        <p:spPr>
          <a:xfrm>
            <a:off x="7053120" y="4145040"/>
            <a:ext cx="72072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Keith Simper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8" name=""/>
          <p:cNvSpPr/>
          <p:nvPr/>
        </p:nvSpPr>
        <p:spPr>
          <a:xfrm>
            <a:off x="7053120" y="3786840"/>
            <a:ext cx="6955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Stacey Aune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9" name=""/>
          <p:cNvSpPr/>
          <p:nvPr/>
        </p:nvSpPr>
        <p:spPr>
          <a:xfrm>
            <a:off x="7007400" y="4626720"/>
            <a:ext cx="807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Anne Eastwood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0" name=""/>
          <p:cNvSpPr/>
          <p:nvPr/>
        </p:nvSpPr>
        <p:spPr>
          <a:xfrm>
            <a:off x="7053120" y="5031360"/>
            <a:ext cx="717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Nikole Jackson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1" name=""/>
          <p:cNvSpPr/>
          <p:nvPr/>
        </p:nvSpPr>
        <p:spPr>
          <a:xfrm>
            <a:off x="8002440" y="5095800"/>
            <a:ext cx="88128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Stacey Hardy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2" name=""/>
          <p:cNvSpPr/>
          <p:nvPr/>
        </p:nvSpPr>
        <p:spPr>
          <a:xfrm>
            <a:off x="7997760" y="3836880"/>
            <a:ext cx="87012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Kim Harris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3" name=""/>
          <p:cNvSpPr/>
          <p:nvPr/>
        </p:nvSpPr>
        <p:spPr>
          <a:xfrm>
            <a:off x="8058240" y="4634640"/>
            <a:ext cx="7588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Lynna Kacal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4" name=""/>
          <p:cNvSpPr/>
          <p:nvPr/>
        </p:nvSpPr>
        <p:spPr>
          <a:xfrm>
            <a:off x="8058240" y="4146480"/>
            <a:ext cx="76176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Debra Brannen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5" name=""/>
          <p:cNvSpPr/>
          <p:nvPr/>
        </p:nvSpPr>
        <p:spPr>
          <a:xfrm>
            <a:off x="7026120" y="5471280"/>
            <a:ext cx="798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Noemi Camacho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6" name=""/>
          <p:cNvSpPr/>
          <p:nvPr/>
        </p:nvSpPr>
        <p:spPr>
          <a:xfrm>
            <a:off x="7032600" y="5890320"/>
            <a:ext cx="78588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Toni Bustamante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7" name=""/>
          <p:cNvSpPr/>
          <p:nvPr/>
        </p:nvSpPr>
        <p:spPr>
          <a:xfrm>
            <a:off x="804960" y="2878200"/>
            <a:ext cx="1138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8" name=""/>
          <p:cNvSpPr/>
          <p:nvPr/>
        </p:nvSpPr>
        <p:spPr>
          <a:xfrm>
            <a:off x="4875120" y="3157560"/>
            <a:ext cx="1449360" cy="2103480"/>
          </a:xfrm>
          <a:custGeom>
            <a:avLst/>
            <a:gdLst/>
            <a:ahLst/>
            <a:rect l="l" t="t" r="r" b="b"/>
            <a:pathLst>
              <a:path w="1278" h="1502">
                <a:moveTo>
                  <a:pt x="0" y="231"/>
                </a:moveTo>
                <a:lnTo>
                  <a:pt x="5" y="0"/>
                </a:lnTo>
                <a:lnTo>
                  <a:pt x="1278" y="0"/>
                </a:lnTo>
                <a:lnTo>
                  <a:pt x="1274" y="1502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9" name=""/>
          <p:cNvSpPr/>
          <p:nvPr/>
        </p:nvSpPr>
        <p:spPr>
          <a:xfrm>
            <a:off x="662040" y="3160800"/>
            <a:ext cx="2546280" cy="2394000"/>
          </a:xfrm>
          <a:custGeom>
            <a:avLst/>
            <a:gdLst/>
            <a:ahLst/>
            <a:rect l="l" t="t" r="r" b="b"/>
            <a:pathLst>
              <a:path w="2246" h="1674">
                <a:moveTo>
                  <a:pt x="0" y="1674"/>
                </a:moveTo>
                <a:lnTo>
                  <a:pt x="0" y="0"/>
                </a:lnTo>
                <a:lnTo>
                  <a:pt x="2245" y="0"/>
                </a:lnTo>
                <a:lnTo>
                  <a:pt x="2246" y="1326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0" name=""/>
          <p:cNvSpPr/>
          <p:nvPr/>
        </p:nvSpPr>
        <p:spPr>
          <a:xfrm flipV="1">
            <a:off x="4556160" y="561960"/>
            <a:ext cx="0" cy="13701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1" name=""/>
          <p:cNvSpPr/>
          <p:nvPr/>
        </p:nvSpPr>
        <p:spPr>
          <a:xfrm>
            <a:off x="3773520" y="152280"/>
            <a:ext cx="1566720" cy="563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2" name=""/>
          <p:cNvSpPr/>
          <p:nvPr/>
        </p:nvSpPr>
        <p:spPr>
          <a:xfrm>
            <a:off x="4389480" y="3459240"/>
            <a:ext cx="947520" cy="2071440"/>
          </a:xfrm>
          <a:custGeom>
            <a:avLst/>
            <a:gdLst/>
            <a:ahLst/>
            <a:rect l="l" t="t" r="r" b="b"/>
            <a:pathLst>
              <a:path w="1596" h="264">
                <a:moveTo>
                  <a:pt x="0" y="264"/>
                </a:moveTo>
                <a:lnTo>
                  <a:pt x="0" y="0"/>
                </a:lnTo>
                <a:lnTo>
                  <a:pt x="1596" y="0"/>
                </a:lnTo>
                <a:lnTo>
                  <a:pt x="1596" y="264"/>
                </a:lnTo>
              </a:path>
            </a:pathLst>
          </a:custGeom>
          <a:solidFill>
            <a:srgbClr val="ffffff"/>
          </a:solidFill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3814920" y="209520"/>
            <a:ext cx="1530360" cy="4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 Colwell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224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Managing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1297080" y="2165400"/>
            <a:ext cx="1363680" cy="56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1208160" y="2189880"/>
            <a:ext cx="1523880" cy="473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REPORTING</a:t>
            </a:r>
            <a:br>
              <a:rPr sz="11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Faith Killen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3770280" y="946080"/>
            <a:ext cx="1565280" cy="563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794040" y="1017720"/>
            <a:ext cx="1530360" cy="412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Georganne Hodges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5000"/>
              </a:lnSpc>
              <a:spcAft>
                <a:spcPts val="224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Vice President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295200" y="435276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295200" y="4428720"/>
            <a:ext cx="749520" cy="31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Misti Day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295200" y="494496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295200" y="496440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Cassie Mayeux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295200" y="549900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295200" y="551844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Mary Kay Moore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1571760" y="4344840"/>
            <a:ext cx="7635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1571760" y="436428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Trey Hardy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1571760" y="4935600"/>
            <a:ext cx="7635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1571760" y="4901760"/>
            <a:ext cx="74772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David Vandor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2813040" y="436248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2813040" y="4327200"/>
            <a:ext cx="747720" cy="52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Diane Fellers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2813040" y="4952880"/>
            <a:ext cx="765360" cy="463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>
            <a:off x="2813040" y="4972320"/>
            <a:ext cx="79056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Ricardo  Guerra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 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915080" y="2073240"/>
            <a:ext cx="1377720" cy="7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Aft>
                <a:spcPts val="337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ACCOUNTING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75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Greg Whiting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4560840" y="849240"/>
            <a:ext cx="16099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5657760" y="623880"/>
            <a:ext cx="107172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5689440" y="66528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Shirley Tijerina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Secretary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4567320" y="1660680"/>
            <a:ext cx="16444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683320" y="1473120"/>
            <a:ext cx="107316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727600" y="1476360"/>
            <a:ext cx="1011240" cy="325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Renee Carter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Sr. Admin. Asst.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5969160" y="379260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5972040" y="3774240"/>
            <a:ext cx="7542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Karen Gruesen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5967360" y="4253040"/>
            <a:ext cx="768240" cy="382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5970600" y="4286160"/>
            <a:ext cx="75420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Connie Lo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5967360" y="469584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5970600" y="4735440"/>
            <a:ext cx="75096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Jon Price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Staff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5967360" y="5149800"/>
            <a:ext cx="768240" cy="3808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5943600" y="5137920"/>
            <a:ext cx="80496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Longoria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Clerk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7207200" y="2065320"/>
            <a:ext cx="1351080" cy="745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00000"/>
              </a:lnSpc>
              <a:spcAft>
                <a:spcPts val="337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ACCTG/AP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spcAft>
                <a:spcPts val="275"/>
              </a:spcAft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Hope Vargas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944960" y="4660920"/>
            <a:ext cx="798480" cy="3747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4951440" y="4588560"/>
            <a:ext cx="78120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Greene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3995640" y="378936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4002120" y="3824280"/>
            <a:ext cx="75564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Tracy Irvin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3995640" y="4226040"/>
            <a:ext cx="79848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002120" y="4217040"/>
            <a:ext cx="780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Todd Warwick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3995640" y="4664160"/>
            <a:ext cx="798480" cy="374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002120" y="4587840"/>
            <a:ext cx="78588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Stephen Wolfe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3995640" y="554040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998880" y="5523480"/>
            <a:ext cx="7794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Lisa Guilliams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4946760" y="5541840"/>
            <a:ext cx="798480" cy="37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4859280" y="5534640"/>
            <a:ext cx="96372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 Maria Hernandez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3994200" y="5102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3940200" y="5087160"/>
            <a:ext cx="92880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Shannon McPearson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4948200" y="5102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4943520" y="5091840"/>
            <a:ext cx="780840" cy="40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Amanda Schultz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944960" y="422928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951440" y="4149720"/>
            <a:ext cx="785880" cy="505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Jennifer Smith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Sr. Specialist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938840" y="3792600"/>
            <a:ext cx="798480" cy="37296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4883040" y="3821040"/>
            <a:ext cx="908280" cy="29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Angeles Beltri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209520" y="2665440"/>
            <a:ext cx="957240" cy="3826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249120" y="2655720"/>
            <a:ext cx="836640" cy="395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71280" rIns="71280" tIns="35640" bIns="35640" anchor="ctr">
            <a:noAutofit/>
          </a:bodyPr>
          <a:p>
            <a:pPr algn="ctr">
              <a:lnSpc>
                <a:spcPct val="11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Kelly Ellis</a:t>
            </a:r>
            <a:br>
              <a:rPr sz="800"/>
            </a:b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Admin Asst. II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2943360" y="2173320"/>
            <a:ext cx="1471320" cy="5652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2863800" y="2116080"/>
            <a:ext cx="1636920" cy="644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12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SPECIAL PROJECTS</a:t>
            </a:r>
            <a:br>
              <a:rPr sz="11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Tammy Shepperd - Director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303120" y="3787920"/>
            <a:ext cx="7635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303120" y="380700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Sarah Brown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1577880" y="3780000"/>
            <a:ext cx="76536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1577880" y="3799080"/>
            <a:ext cx="7495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Paula Harris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2819520" y="3795840"/>
            <a:ext cx="765000" cy="46332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2819520" y="3814920"/>
            <a:ext cx="747720" cy="42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Edie Leschber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263520" y="3263760"/>
            <a:ext cx="80640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270000" y="3221280"/>
            <a:ext cx="78876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Consolidated 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1528920" y="3263760"/>
            <a:ext cx="80640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1535040" y="3221280"/>
            <a:ext cx="7891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Profit Center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2808360" y="3271680"/>
            <a:ext cx="804960" cy="35568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2814480" y="3229920"/>
            <a:ext cx="789120" cy="463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Cost Center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Reporting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4459320" y="3268800"/>
            <a:ext cx="80496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4465800" y="3177720"/>
            <a:ext cx="78876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MTM Acctg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Reg Exch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5927760" y="3268800"/>
            <a:ext cx="8064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5935680" y="3294360"/>
            <a:ext cx="789120" cy="32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Acctg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7015320" y="3268800"/>
            <a:ext cx="8046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7021440" y="3236040"/>
            <a:ext cx="789120" cy="442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General Acctg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AP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0" name=""/>
          <p:cNvSpPr/>
          <p:nvPr/>
        </p:nvSpPr>
        <p:spPr>
          <a:xfrm>
            <a:off x="8007480" y="3268800"/>
            <a:ext cx="806400" cy="355320"/>
          </a:xfrm>
          <a:prstGeom prst="rect">
            <a:avLst/>
          </a:prstGeom>
          <a:solidFill>
            <a:srgbClr val="ffffff"/>
          </a:solidFill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1" name=""/>
          <p:cNvSpPr/>
          <p:nvPr/>
        </p:nvSpPr>
        <p:spPr>
          <a:xfrm>
            <a:off x="8015400" y="3177720"/>
            <a:ext cx="788760" cy="559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anchor="ctr">
            <a:spAutoFit/>
          </a:bodyPr>
          <a:p>
            <a:pPr algn="ctr">
              <a:lnSpc>
                <a:spcPct val="85000"/>
              </a:lnSpc>
              <a:tabLst>
                <a:tab algn="l" pos="0"/>
                <a:tab algn="l" pos="711360"/>
                <a:tab algn="l" pos="1422360"/>
                <a:tab algn="l" pos="2133720"/>
                <a:tab algn="l" pos="2844720"/>
                <a:tab algn="l" pos="3556080"/>
                <a:tab algn="l" pos="4267080"/>
                <a:tab algn="l" pos="4978440"/>
                <a:tab algn="l" pos="5689440"/>
                <a:tab algn="l" pos="6400800"/>
                <a:tab algn="l" pos="7112160"/>
                <a:tab algn="l" pos="7823160"/>
                <a:tab algn="l" pos="8534520"/>
                <a:tab algn="l" pos="9245520"/>
                <a:tab algn="l" pos="9956880"/>
                <a:tab algn="l" pos="1066788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Balance Sheet</a:t>
            </a:r>
            <a:br>
              <a:rPr sz="900"/>
            </a:b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&amp; Cash Acctg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3" name=""/>
          <p:cNvGraphicFramePr/>
          <p:nvPr/>
        </p:nvGraphicFramePr>
        <p:xfrm>
          <a:off x="609480" y="2057400"/>
          <a:ext cx="7759800" cy="260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2057400"/>
                    <a:ext cx="7759800" cy="26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5" name=""/>
          <p:cNvSpPr/>
          <p:nvPr/>
        </p:nvSpPr>
        <p:spPr>
          <a:xfrm>
            <a:off x="838080" y="39384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NETCO - Energy Operations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6" name=""/>
          <p:cNvSpPr/>
          <p:nvPr/>
        </p:nvSpPr>
        <p:spPr>
          <a:xfrm>
            <a:off x="4114800" y="2133720"/>
            <a:ext cx="914400" cy="4572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8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9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Trading Operations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0" name=""/>
          <p:cNvGraphicFramePr/>
          <p:nvPr/>
        </p:nvGraphicFramePr>
        <p:xfrm>
          <a:off x="1492200" y="990720"/>
          <a:ext cx="6127920" cy="5081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92200" y="990720"/>
                    <a:ext cx="6127920" cy="508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Energy Operations Power &amp; Gas Trading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3" name=""/>
          <p:cNvGraphicFramePr/>
          <p:nvPr/>
        </p:nvGraphicFramePr>
        <p:xfrm>
          <a:off x="749160" y="1833480"/>
          <a:ext cx="7615440" cy="2786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49160" y="1833480"/>
                    <a:ext cx="7615440" cy="2786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"/>
          <p:cNvSpPr/>
          <p:nvPr/>
        </p:nvSpPr>
        <p:spPr>
          <a:xfrm>
            <a:off x="685800" y="241200"/>
            <a:ext cx="777240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Volume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&amp; Power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6" name=""/>
          <p:cNvGraphicFramePr/>
          <p:nvPr/>
        </p:nvGraphicFramePr>
        <p:xfrm>
          <a:off x="1635120" y="1136520"/>
          <a:ext cx="5661000" cy="4776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35120" y="1136520"/>
                    <a:ext cx="5661000" cy="4776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82296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br>
              <a:rPr sz="32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Trading</a:t>
            </a:r>
            <a:br>
              <a:rPr sz="2400"/>
            </a:br>
            <a:r>
              <a:rPr b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               </a:t>
            </a:r>
            <a:br>
              <a:rPr sz="2800"/>
            </a:b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7" name=""/>
          <p:cNvGraphicFramePr/>
          <p:nvPr/>
        </p:nvGraphicFramePr>
        <p:xfrm>
          <a:off x="1197000" y="888840"/>
          <a:ext cx="6518160" cy="49849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97000" y="888840"/>
                    <a:ext cx="6518160" cy="4984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9" name=""/>
          <p:cNvSpPr/>
          <p:nvPr/>
        </p:nvSpPr>
        <p:spPr>
          <a:xfrm>
            <a:off x="7848720" y="5791320"/>
            <a:ext cx="990360" cy="71820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0" rIns="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IT Dev. Group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Susan Amador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Bala Kandaswamy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Jim Meyer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Richard Schweiger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7696080" y="5029200"/>
            <a:ext cx="1143000" cy="61236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Legal/Reg Affairs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Alan Comnes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Steve Hall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Christian Yoder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620120" y="4191120"/>
            <a:ext cx="1218960" cy="734040"/>
          </a:xfrm>
          <a:prstGeom prst="rect">
            <a:avLst/>
          </a:prstGeom>
          <a:noFill/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Risk Management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John Postlethwaite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Fran Chang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Heather Dunton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Samantha Law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781680" y="6019920"/>
            <a:ext cx="914400" cy="490680"/>
          </a:xfrm>
          <a:prstGeom prst="rect">
            <a:avLst/>
          </a:prstGeom>
          <a:noFill/>
          <a:ln cap="rnd" w="1260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Structuring 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Todd Perry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Mo Elafandi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"/>
          <p:cNvSpPr/>
          <p:nvPr/>
        </p:nvSpPr>
        <p:spPr>
          <a:xfrm>
            <a:off x="685800" y="266760"/>
            <a:ext cx="7772400" cy="584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Deal Clearing &amp; Documentation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Operational Databases</a:t>
            </a:r>
            <a:br>
              <a:rPr sz="2400"/>
            </a:b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9" name=""/>
          <p:cNvGraphicFramePr/>
          <p:nvPr/>
        </p:nvGraphicFramePr>
        <p:xfrm>
          <a:off x="458640" y="1461960"/>
          <a:ext cx="8142480" cy="3988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58640" y="1461960"/>
                    <a:ext cx="8142480" cy="3988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1" name=""/>
          <p:cNvGraphicFramePr/>
          <p:nvPr/>
        </p:nvGraphicFramePr>
        <p:xfrm>
          <a:off x="1844640" y="727200"/>
          <a:ext cx="5149800" cy="53910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844640" y="727200"/>
                    <a:ext cx="5149800" cy="5391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3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Power &amp; Financial (All Commodities) Settlements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"/>
          <p:cNvSpPr/>
          <p:nvPr/>
        </p:nvSpPr>
        <p:spPr>
          <a:xfrm>
            <a:off x="596880" y="0"/>
            <a:ext cx="7772400" cy="69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Physical Gas Settlements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5" name=""/>
          <p:cNvGraphicFramePr/>
          <p:nvPr/>
        </p:nvGraphicFramePr>
        <p:xfrm>
          <a:off x="1055520" y="638280"/>
          <a:ext cx="7000920" cy="5516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6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55520" y="638280"/>
                    <a:ext cx="7000920" cy="5516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67" name="PlaceHolder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851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"/>
          <p:cNvSpPr/>
          <p:nvPr/>
        </p:nvSpPr>
        <p:spPr>
          <a:xfrm>
            <a:off x="685800" y="0"/>
            <a:ext cx="807732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Gas Risk Management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69" name=""/>
          <p:cNvGraphicFramePr/>
          <p:nvPr/>
        </p:nvGraphicFramePr>
        <p:xfrm>
          <a:off x="401760" y="743040"/>
          <a:ext cx="8283600" cy="5324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1760" y="743040"/>
                    <a:ext cx="8283600" cy="5324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1" name=""/>
          <p:cNvGraphicFramePr/>
          <p:nvPr/>
        </p:nvGraphicFramePr>
        <p:xfrm>
          <a:off x="2135160" y="1459080"/>
          <a:ext cx="4943520" cy="2732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5160" y="1459080"/>
                    <a:ext cx="4943520" cy="2732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3" name=""/>
          <p:cNvSpPr/>
          <p:nvPr/>
        </p:nvSpPr>
        <p:spPr>
          <a:xfrm>
            <a:off x="0" y="150840"/>
            <a:ext cx="9144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Power Volume Management</a:t>
            </a:r>
            <a:r>
              <a:rPr b="1" lang="en-US" sz="2400" strike="noStrike" u="none">
                <a:solidFill>
                  <a:srgbClr val="000066"/>
                </a:solidFill>
                <a:effectLst/>
                <a:uFillTx/>
                <a:latin typeface="Arial"/>
              </a:rPr>
              <a:t>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4" name=""/>
          <p:cNvGraphicFramePr/>
          <p:nvPr/>
        </p:nvGraphicFramePr>
        <p:xfrm>
          <a:off x="690480" y="1265400"/>
          <a:ext cx="7813800" cy="4238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0480" y="1265400"/>
                    <a:ext cx="7813800" cy="4238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6" name=""/>
          <p:cNvSpPr/>
          <p:nvPr/>
        </p:nvSpPr>
        <p:spPr>
          <a:xfrm>
            <a:off x="2805840" y="19836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7" name=""/>
          <p:cNvGraphicFramePr/>
          <p:nvPr/>
        </p:nvGraphicFramePr>
        <p:xfrm>
          <a:off x="695160" y="957240"/>
          <a:ext cx="7385040" cy="48452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95160" y="957240"/>
                    <a:ext cx="7385040" cy="48452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9" name=""/>
          <p:cNvSpPr/>
          <p:nvPr/>
        </p:nvSpPr>
        <p:spPr>
          <a:xfrm>
            <a:off x="2805840" y="19836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0" name=""/>
          <p:cNvGraphicFramePr/>
          <p:nvPr/>
        </p:nvGraphicFramePr>
        <p:xfrm>
          <a:off x="1716120" y="460440"/>
          <a:ext cx="5256360" cy="586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16120" y="460440"/>
                    <a:ext cx="5256360" cy="586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2" name=""/>
          <p:cNvSpPr/>
          <p:nvPr/>
        </p:nvSpPr>
        <p:spPr>
          <a:xfrm>
            <a:off x="2669040" y="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3" name=""/>
          <p:cNvGraphicFramePr/>
          <p:nvPr/>
        </p:nvGraphicFramePr>
        <p:xfrm>
          <a:off x="2206800" y="1828800"/>
          <a:ext cx="4654440" cy="27432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06800" y="1828800"/>
                    <a:ext cx="4654440" cy="27432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5" name=""/>
          <p:cNvSpPr/>
          <p:nvPr/>
        </p:nvSpPr>
        <p:spPr>
          <a:xfrm>
            <a:off x="2805840" y="19836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6" name=""/>
          <p:cNvGraphicFramePr/>
          <p:nvPr/>
        </p:nvGraphicFramePr>
        <p:xfrm>
          <a:off x="619200" y="2058840"/>
          <a:ext cx="7753320" cy="1094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8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9200" y="2058840"/>
                    <a:ext cx="7753320" cy="1094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8" name=""/>
          <p:cNvSpPr/>
          <p:nvPr/>
        </p:nvSpPr>
        <p:spPr>
          <a:xfrm>
            <a:off x="2805840" y="19836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4" name=""/>
          <p:cNvGraphicFramePr/>
          <p:nvPr/>
        </p:nvGraphicFramePr>
        <p:xfrm>
          <a:off x="615960" y="1987560"/>
          <a:ext cx="7794720" cy="28414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15960" y="1987560"/>
                    <a:ext cx="7794720" cy="2841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9" name=""/>
          <p:cNvGraphicFramePr/>
          <p:nvPr/>
        </p:nvGraphicFramePr>
        <p:xfrm>
          <a:off x="992160" y="1219320"/>
          <a:ext cx="6770880" cy="4822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992160" y="1219320"/>
                    <a:ext cx="6770880" cy="4822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91" name=""/>
          <p:cNvSpPr/>
          <p:nvPr/>
        </p:nvSpPr>
        <p:spPr>
          <a:xfrm>
            <a:off x="2805840" y="198360"/>
            <a:ext cx="4401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Applications and Development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"/>
          <p:cNvGraphicFramePr/>
          <p:nvPr/>
        </p:nvGraphicFramePr>
        <p:xfrm>
          <a:off x="160200" y="1469880"/>
          <a:ext cx="8823600" cy="17020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200" y="1469880"/>
                    <a:ext cx="8823600" cy="17020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8" name=""/>
          <p:cNvSpPr/>
          <p:nvPr/>
        </p:nvSpPr>
        <p:spPr>
          <a:xfrm>
            <a:off x="2517840" y="380880"/>
            <a:ext cx="3941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Gas Trading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978840" y="5241960"/>
            <a:ext cx="985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 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"/>
          <p:cNvSpPr/>
          <p:nvPr/>
        </p:nvSpPr>
        <p:spPr>
          <a:xfrm>
            <a:off x="533520" y="76320"/>
            <a:ext cx="807696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East Gas Trading &amp;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3276720" y="1371600"/>
          <a:ext cx="2914560" cy="32385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276720" y="1371600"/>
                    <a:ext cx="2914560" cy="3238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3" name=""/>
          <p:cNvSpPr/>
          <p:nvPr/>
        </p:nvSpPr>
        <p:spPr>
          <a:xfrm>
            <a:off x="8229600" y="6308640"/>
            <a:ext cx="838080" cy="244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4" name=""/>
          <p:cNvGraphicFramePr/>
          <p:nvPr/>
        </p:nvGraphicFramePr>
        <p:xfrm>
          <a:off x="2133720" y="990720"/>
          <a:ext cx="4962240" cy="46432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133720" y="990720"/>
                    <a:ext cx="4962240" cy="4643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6" name=""/>
          <p:cNvSpPr/>
          <p:nvPr/>
        </p:nvSpPr>
        <p:spPr>
          <a:xfrm>
            <a:off x="1143000" y="380880"/>
            <a:ext cx="68580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Central Gas Trading and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7" name=""/>
          <p:cNvGraphicFramePr/>
          <p:nvPr/>
        </p:nvGraphicFramePr>
        <p:xfrm>
          <a:off x="701640" y="611280"/>
          <a:ext cx="7732800" cy="5168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01640" y="611280"/>
                    <a:ext cx="7732800" cy="5168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9" name=""/>
          <p:cNvSpPr/>
          <p:nvPr/>
        </p:nvSpPr>
        <p:spPr>
          <a:xfrm>
            <a:off x="3202200" y="304920"/>
            <a:ext cx="34160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Trading Desk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228600" y="593568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1" name=""/>
          <p:cNvGraphicFramePr/>
          <p:nvPr/>
        </p:nvGraphicFramePr>
        <p:xfrm>
          <a:off x="2590920" y="762120"/>
          <a:ext cx="4205160" cy="372240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590920" y="762120"/>
                    <a:ext cx="4205160" cy="372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3" name=""/>
          <p:cNvSpPr/>
          <p:nvPr/>
        </p:nvSpPr>
        <p:spPr>
          <a:xfrm>
            <a:off x="3126240" y="304920"/>
            <a:ext cx="3077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West Gas Origination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1066680" y="5791320"/>
            <a:ext cx="12193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January 4,2002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dc:description/>
  <dc:language>en-US</dc:language>
  <cp:lastModifiedBy>Louise Kitchen</cp:lastModifiedBy>
  <dcterms:modified xsi:type="dcterms:W3CDTF">2002-01-09T19:43:33Z</dcterms:modified>
  <cp:revision>16</cp:revision>
  <dc:subject/>
  <dc:title>East Power Trading</dc:title>
</cp:coreProperties>
</file>