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"/>
          <p:cNvSpPr/>
          <p:nvPr/>
        </p:nvSpPr>
        <p:spPr>
          <a:xfrm>
            <a:off x="453960" y="6546960"/>
            <a:ext cx="12499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GT-9060000-</a:t>
            </a:r>
            <a:fld id="{35813672-1EC0-4BF0-83E8-C8117F52BE31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 flipH="1" rot="10800000">
            <a:off x="9434520" y="6160680"/>
            <a:ext cx="622440" cy="62244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28760" y="574560"/>
            <a:ext cx="9485280" cy="465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Services Review</a:t>
            </a:r>
            <a:br>
              <a:rPr sz="4000"/>
            </a:br>
            <a:br>
              <a:rPr sz="4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May 29,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506600" y="3303360"/>
            <a:ext cx="7238880" cy="205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Organizational Changes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Better alignment with commercial teams.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Free marketing to focus on commercial activities.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viewpoints to help us objectively evaluate processes and plan for future commercial support systems.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Focus on tools and training that will take best practice sharing to the next level.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Jump start new customer points of contact – Measurement Desk and Call Center.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Revised team names to reflect focus.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Why Does Commercial Support Matter?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Allows marketers to focus on Origination and Trading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Daily interaction with current and future customers – more than any other functions at 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Creates Incremental Business Opportunities Based on Day to Day Operations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Minimize and Manage Financial Exposure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Ensure Revenues come in the door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Services - How Are We Doing?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Data Points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Mastio Survey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Pulse Survey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Informal Feedback from Commercial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Mastio Survey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193400" y="1531800"/>
            <a:ext cx="7836120" cy="448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Areas for Market Services Improvement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Dependability of agreements and commitments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Accurate and timely settlement statements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Accuracy of gas metering systems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Timely notification before initiating restrictions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Shipper/customer meetings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Training opportunities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Pulse Survey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Opportunities for Improvement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Technology availability and reliability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Performance management feedback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Access to information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Challenge the status quo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Feedback from Commercial Group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Improve alignment with commercial groups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Better tools/reports for marketers to make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Improve/automate deal capture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Don’t let A/R or measurement problems grow into a negotiation with customers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makers shouldn’t have to check invoices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Daily optimization/outage planning is vital to incremental revenue opportunities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Not familiar with market services staff other than directors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Services Vision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257480" y="1981080"/>
            <a:ext cx="77724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Enable marketers to focus on revenue generation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 customer transactions accurately and efficiently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opportunities for staff to demonstrate leadership capabilities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25748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Action Plan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257480" y="1692360"/>
            <a:ext cx="7772400" cy="397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Align Market Services with Commercial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-380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Complete New Contracts System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-380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Plan for New Accounting System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-380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 Ongoing Customer Training Tools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-380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Leverage Customer Operations Meetings as a Tool to Manage Customer Expectations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-380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Consolidate Websites (Revise Hottap Interface)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-380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Deal Execution Tools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-380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Roll-out Measurement Desk on NNG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-380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Implement Customer Call Center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80880" indent="-380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 Leadership Opportunities for Staff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257480" y="352080"/>
            <a:ext cx="7772400" cy="1095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Setting the Vision in Action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257480" y="1371240"/>
            <a:ext cx="7772400" cy="429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What’s In: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service reps initiate periodic calls with marketers on customer accounts.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 having single points of contact to resolve questions.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Rotation of schedulers across pipeline systems.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Deliver creative ideas to the commercial group.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What’s Out: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Long weekly reports and memos.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Only having the marketers hear from us when there is a problem.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Writing systems to program the way we do things today.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scorman</cp:lastModifiedBy>
  <cp:lastPrinted>1999-10-06T16:40:55Z</cp:lastPrinted>
  <dcterms:modified xsi:type="dcterms:W3CDTF">2001-05-29T11:54:15Z</dcterms:modified>
  <cp:revision>336</cp:revision>
  <dc:subject/>
  <dc:title>No Slide Title</dc:title>
</cp:coreProperties>
</file>