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796088" cy="99250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1D2BBA-8950-4B01-862D-94F35E35260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440" y="6553080"/>
            <a:ext cx="1523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A9816B9-524E-4D93-B32B-A6D4B12C74DF}" type="datetime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fld id="{135EB241-695D-49FE-BDB1-E9C811ECF824}" type="datetime10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01:11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590920" y="6553080"/>
            <a:ext cx="4038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O:\corpdev\North America\Ibrahim\Models\Merlin\ Merlin_presentation_linked.ppt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0536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CE4CD01-E079-4106-9EBB-92E4967AB58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image" Target="../media/image7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rcRect l="15971" t="18955" r="15368" b="10459"/>
          <a:stretch/>
        </p:blipFill>
        <p:spPr>
          <a:xfrm>
            <a:off x="838080" y="1523880"/>
            <a:ext cx="3124440" cy="1962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533520" y="15228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93640" y="7272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781680" y="228600"/>
            <a:ext cx="1752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Merlin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14400" y="914400"/>
            <a:ext cx="2971800" cy="43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Non-Ferrous Metals Market (Total $129 bln)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" descr=""/>
          <p:cNvPicPr/>
          <p:nvPr/>
        </p:nvPicPr>
        <p:blipFill>
          <a:blip r:embed="rId2"/>
          <a:srcRect l="12970" t="0" r="11720" b="0"/>
          <a:stretch/>
        </p:blipFill>
        <p:spPr>
          <a:xfrm>
            <a:off x="762120" y="3924360"/>
            <a:ext cx="3429000" cy="2628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762120" y="3581280"/>
            <a:ext cx="3352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Split of the Physical Market by Metal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479840" y="4986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410080" y="641520"/>
            <a:ext cx="17528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Non-Ferrous  Derivatives Market (Total $2.8 trillion)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3"/>
          <a:srcRect l="16739" t="11146" r="20195" b="21977"/>
          <a:stretch/>
        </p:blipFill>
        <p:spPr>
          <a:xfrm>
            <a:off x="4648320" y="1295280"/>
            <a:ext cx="3200400" cy="1959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" descr=""/>
          <p:cNvPicPr/>
          <p:nvPr/>
        </p:nvPicPr>
        <p:blipFill>
          <a:blip r:embed="rId4"/>
          <a:srcRect l="24756" t="26595" r="22200" b="16424"/>
          <a:stretch/>
        </p:blipFill>
        <p:spPr>
          <a:xfrm>
            <a:off x="5029200" y="4317840"/>
            <a:ext cx="2895480" cy="193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"/>
          <p:cNvSpPr/>
          <p:nvPr/>
        </p:nvSpPr>
        <p:spPr>
          <a:xfrm>
            <a:off x="5410080" y="3581280"/>
            <a:ext cx="1752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Derivatives Market by Metal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CC8CA0-A11F-474C-965A-37410DC8D06A}" type="slidenum">
              <a:t>1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DB65049-3F7B-459E-8394-C4A37D29E9C6}" type="datetime8">
              <a:rPr lang="en-US"/>
              <a:t>09/27/25 01:11 AM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533520" y="152280"/>
            <a:ext cx="8062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METALS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781680" y="228600"/>
            <a:ext cx="1752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Merlin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380880" y="990720"/>
            <a:ext cx="4114800" cy="306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2"/>
          <a:srcRect l="20826" t="0" r="18191" b="13102"/>
          <a:stretch/>
        </p:blipFill>
        <p:spPr>
          <a:xfrm>
            <a:off x="5029200" y="762120"/>
            <a:ext cx="3124080" cy="289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4572000" y="690480"/>
            <a:ext cx="3809880" cy="46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6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Split of the Primary Physical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by Channel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14400" y="762120"/>
            <a:ext cx="3505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Distribution Channel by Metal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" descr=""/>
          <p:cNvPicPr/>
          <p:nvPr/>
        </p:nvPicPr>
        <p:blipFill>
          <a:blip r:embed="rId3"/>
          <a:stretch/>
        </p:blipFill>
        <p:spPr>
          <a:xfrm>
            <a:off x="1981080" y="4152960"/>
            <a:ext cx="4552920" cy="2628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"/>
          <p:cNvSpPr/>
          <p:nvPr/>
        </p:nvSpPr>
        <p:spPr>
          <a:xfrm>
            <a:off x="2666880" y="3825720"/>
            <a:ext cx="2895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 Metals Exchange  Growth by Millions of Lots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0ED0F0-E231-42A0-9739-EBEA95F438AB}" type="slidenum">
              <a:t>2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6C2820D-1D7A-4F3B-AD69-EBD0093C643D}" type="datetime8">
              <a:rPr lang="en-US"/>
              <a:t>09/27/25 01:11 AM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2000-01-13T21:11:38Z</dcterms:created>
  <dc:creator>Alok Garg</dc:creator>
  <dc:description/>
  <dc:language>en-US</dc:language>
  <cp:lastModifiedBy>jseigal</cp:lastModifiedBy>
  <cp:lastPrinted>2000-06-02T06:29:52Z</cp:lastPrinted>
  <dcterms:modified xsi:type="dcterms:W3CDTF">2000-07-14T13:59:08Z</dcterms:modified>
  <cp:revision>254</cp:revision>
  <dc:subject/>
  <dc:title>El Paso Energy</dc:title>
</cp:coreProperties>
</file>