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288588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931240" y="6586560"/>
            <a:ext cx="113364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40D14D0-B5B3-4A25-A3CE-514222EF534F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image" Target="../media/image1.png"/><Relationship Id="rId10" Type="http://schemas.openxmlformats.org/officeDocument/2006/relationships/image" Target="../media/image1.png"/><Relationship Id="rId11" Type="http://schemas.openxmlformats.org/officeDocument/2006/relationships/image" Target="../media/image1.png"/><Relationship Id="rId12" Type="http://schemas.openxmlformats.org/officeDocument/2006/relationships/image" Target="../media/image1.png"/><Relationship Id="rId13" Type="http://schemas.openxmlformats.org/officeDocument/2006/relationships/image" Target="../media/image1.png"/><Relationship Id="rId14" Type="http://schemas.openxmlformats.org/officeDocument/2006/relationships/image" Target="../media/image1.png"/><Relationship Id="rId15" Type="http://schemas.openxmlformats.org/officeDocument/2006/relationships/image" Target="../media/image1.png"/><Relationship Id="rId16" Type="http://schemas.openxmlformats.org/officeDocument/2006/relationships/image" Target="../media/image1.png"/><Relationship Id="rId17" Type="http://schemas.openxmlformats.org/officeDocument/2006/relationships/image" Target="../media/image1.png"/><Relationship Id="rId18" Type="http://schemas.openxmlformats.org/officeDocument/2006/relationships/image" Target="../media/image1.png"/><Relationship Id="rId19" Type="http://schemas.openxmlformats.org/officeDocument/2006/relationships/image" Target="../media/image1.png"/><Relationship Id="rId20" Type="http://schemas.openxmlformats.org/officeDocument/2006/relationships/image" Target="../media/image1.png"/><Relationship Id="rId21" Type="http://schemas.openxmlformats.org/officeDocument/2006/relationships/image" Target="../media/image1.png"/><Relationship Id="rId22" Type="http://schemas.openxmlformats.org/officeDocument/2006/relationships/image" Target="../media/image1.png"/><Relationship Id="rId23" Type="http://schemas.openxmlformats.org/officeDocument/2006/relationships/image" Target="../media/image1.png"/><Relationship Id="rId24" Type="http://schemas.openxmlformats.org/officeDocument/2006/relationships/oleObject" Target="../embeddings/oleObject1.bin"/><Relationship Id="rId25" Type="http://schemas.openxmlformats.org/officeDocument/2006/relationships/image" Target="../media/image2.wmf"/><Relationship Id="rId26" Type="http://schemas.openxmlformats.org/officeDocument/2006/relationships/oleObject" Target="../embeddings/oleObject2.bin"/><Relationship Id="rId27" Type="http://schemas.openxmlformats.org/officeDocument/2006/relationships/image" Target="../media/image3.wmf"/><Relationship Id="rId28" Type="http://schemas.openxmlformats.org/officeDocument/2006/relationships/oleObject" Target="../embeddings/oleObject3.bin"/><Relationship Id="rId29" Type="http://schemas.openxmlformats.org/officeDocument/2006/relationships/image" Target="../media/image4.wmf"/><Relationship Id="rId30" Type="http://schemas.openxmlformats.org/officeDocument/2006/relationships/oleObject" Target="../embeddings/oleObject4.bin"/><Relationship Id="rId31" Type="http://schemas.openxmlformats.org/officeDocument/2006/relationships/image" Target="../media/image5.wmf"/><Relationship Id="rId32" Type="http://schemas.openxmlformats.org/officeDocument/2006/relationships/oleObject" Target="../embeddings/oleObject5.bin"/><Relationship Id="rId33" Type="http://schemas.openxmlformats.org/officeDocument/2006/relationships/image" Target="../media/image6.wmf"/><Relationship Id="rId34" Type="http://schemas.openxmlformats.org/officeDocument/2006/relationships/oleObject" Target="../embeddings/oleObject6.bin"/><Relationship Id="rId35" Type="http://schemas.openxmlformats.org/officeDocument/2006/relationships/image" Target="../media/image7.wmf"/><Relationship Id="rId36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8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9.w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7.wmf"/><Relationship Id="rId8" Type="http://schemas.openxmlformats.org/officeDocument/2006/relationships/oleObject" Target="../embeddings/oleObject4.bin"/><Relationship Id="rId9" Type="http://schemas.openxmlformats.org/officeDocument/2006/relationships/image" Target="../media/image10.wmf"/><Relationship Id="rId10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" name=""/>
          <p:cNvGrpSpPr/>
          <p:nvPr/>
        </p:nvGrpSpPr>
        <p:grpSpPr>
          <a:xfrm>
            <a:off x="4689360" y="1095480"/>
            <a:ext cx="742680" cy="620640"/>
            <a:chOff x="4689360" y="1095480"/>
            <a:chExt cx="742680" cy="620640"/>
          </a:xfrm>
        </p:grpSpPr>
        <p:sp>
          <p:nvSpPr>
            <p:cNvPr id="2" name=""/>
            <p:cNvSpPr/>
            <p:nvPr/>
          </p:nvSpPr>
          <p:spPr>
            <a:xfrm>
              <a:off x="4689360" y="1095480"/>
              <a:ext cx="742680" cy="62064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4689360" y="1095480"/>
              <a:ext cx="742680" cy="62064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" name=""/>
          <p:cNvSpPr/>
          <p:nvPr/>
        </p:nvSpPr>
        <p:spPr>
          <a:xfrm>
            <a:off x="5413320" y="1552680"/>
            <a:ext cx="1812960" cy="14526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2333520" y="1752480"/>
            <a:ext cx="871560" cy="720720"/>
            <a:chOff x="2333520" y="1752480"/>
            <a:chExt cx="871560" cy="720720"/>
          </a:xfrm>
        </p:grpSpPr>
        <p:sp>
          <p:nvSpPr>
            <p:cNvPr id="6" name=""/>
            <p:cNvSpPr/>
            <p:nvPr/>
          </p:nvSpPr>
          <p:spPr>
            <a:xfrm>
              <a:off x="2333520" y="1752480"/>
              <a:ext cx="871560" cy="720720"/>
            </a:xfrm>
            <a:custGeom>
              <a:avLst/>
              <a:gdLst/>
              <a:ahLst/>
              <a:rect l="l" t="t" r="r" b="b"/>
              <a:pathLst>
                <a:path w="1097" h="907">
                  <a:moveTo>
                    <a:pt x="932" y="907"/>
                  </a:moveTo>
                  <a:lnTo>
                    <a:pt x="979" y="627"/>
                  </a:lnTo>
                  <a:lnTo>
                    <a:pt x="975" y="580"/>
                  </a:lnTo>
                  <a:lnTo>
                    <a:pt x="993" y="555"/>
                  </a:lnTo>
                  <a:lnTo>
                    <a:pt x="993" y="530"/>
                  </a:lnTo>
                  <a:lnTo>
                    <a:pt x="964" y="509"/>
                  </a:lnTo>
                  <a:lnTo>
                    <a:pt x="964" y="491"/>
                  </a:lnTo>
                  <a:lnTo>
                    <a:pt x="986" y="476"/>
                  </a:lnTo>
                  <a:lnTo>
                    <a:pt x="1004" y="459"/>
                  </a:lnTo>
                  <a:lnTo>
                    <a:pt x="1029" y="451"/>
                  </a:lnTo>
                  <a:lnTo>
                    <a:pt x="1036" y="412"/>
                  </a:lnTo>
                  <a:lnTo>
                    <a:pt x="1054" y="387"/>
                  </a:lnTo>
                  <a:lnTo>
                    <a:pt x="1072" y="369"/>
                  </a:lnTo>
                  <a:lnTo>
                    <a:pt x="1097" y="337"/>
                  </a:lnTo>
                  <a:lnTo>
                    <a:pt x="1090" y="301"/>
                  </a:lnTo>
                  <a:lnTo>
                    <a:pt x="1054" y="251"/>
                  </a:lnTo>
                  <a:lnTo>
                    <a:pt x="853" y="200"/>
                  </a:lnTo>
                  <a:lnTo>
                    <a:pt x="792" y="208"/>
                  </a:lnTo>
                  <a:lnTo>
                    <a:pt x="753" y="193"/>
                  </a:lnTo>
                  <a:lnTo>
                    <a:pt x="703" y="193"/>
                  </a:lnTo>
                  <a:lnTo>
                    <a:pt x="652" y="208"/>
                  </a:lnTo>
                  <a:lnTo>
                    <a:pt x="595" y="179"/>
                  </a:lnTo>
                  <a:lnTo>
                    <a:pt x="530" y="186"/>
                  </a:lnTo>
                  <a:lnTo>
                    <a:pt x="455" y="164"/>
                  </a:lnTo>
                  <a:lnTo>
                    <a:pt x="409" y="161"/>
                  </a:lnTo>
                  <a:lnTo>
                    <a:pt x="358" y="111"/>
                  </a:lnTo>
                  <a:lnTo>
                    <a:pt x="362" y="57"/>
                  </a:lnTo>
                  <a:lnTo>
                    <a:pt x="333" y="35"/>
                  </a:lnTo>
                  <a:lnTo>
                    <a:pt x="312" y="32"/>
                  </a:lnTo>
                  <a:lnTo>
                    <a:pt x="294" y="7"/>
                  </a:lnTo>
                  <a:lnTo>
                    <a:pt x="254" y="0"/>
                  </a:lnTo>
                  <a:lnTo>
                    <a:pt x="240" y="28"/>
                  </a:lnTo>
                  <a:lnTo>
                    <a:pt x="222" y="89"/>
                  </a:lnTo>
                  <a:lnTo>
                    <a:pt x="218" y="150"/>
                  </a:lnTo>
                  <a:lnTo>
                    <a:pt x="193" y="179"/>
                  </a:lnTo>
                  <a:lnTo>
                    <a:pt x="190" y="236"/>
                  </a:lnTo>
                  <a:lnTo>
                    <a:pt x="79" y="448"/>
                  </a:lnTo>
                  <a:lnTo>
                    <a:pt x="57" y="516"/>
                  </a:lnTo>
                  <a:lnTo>
                    <a:pt x="25" y="541"/>
                  </a:lnTo>
                  <a:lnTo>
                    <a:pt x="14" y="566"/>
                  </a:lnTo>
                  <a:lnTo>
                    <a:pt x="18" y="595"/>
                  </a:lnTo>
                  <a:lnTo>
                    <a:pt x="14" y="613"/>
                  </a:lnTo>
                  <a:lnTo>
                    <a:pt x="0" y="634"/>
                  </a:lnTo>
                  <a:lnTo>
                    <a:pt x="3" y="649"/>
                  </a:lnTo>
                  <a:lnTo>
                    <a:pt x="14" y="674"/>
                  </a:lnTo>
                  <a:lnTo>
                    <a:pt x="25" y="681"/>
                  </a:lnTo>
                  <a:lnTo>
                    <a:pt x="28" y="688"/>
                  </a:lnTo>
                  <a:lnTo>
                    <a:pt x="932" y="90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2333520" y="1752480"/>
              <a:ext cx="871560" cy="720720"/>
            </a:xfrm>
            <a:custGeom>
              <a:avLst/>
              <a:gdLst/>
              <a:ahLst/>
              <a:rect l="l" t="t" r="r" b="b"/>
              <a:pathLst>
                <a:path w="1097" h="907">
                  <a:moveTo>
                    <a:pt x="932" y="907"/>
                  </a:moveTo>
                  <a:lnTo>
                    <a:pt x="979" y="627"/>
                  </a:lnTo>
                  <a:lnTo>
                    <a:pt x="975" y="580"/>
                  </a:lnTo>
                  <a:lnTo>
                    <a:pt x="993" y="555"/>
                  </a:lnTo>
                  <a:lnTo>
                    <a:pt x="993" y="530"/>
                  </a:lnTo>
                  <a:lnTo>
                    <a:pt x="964" y="509"/>
                  </a:lnTo>
                  <a:lnTo>
                    <a:pt x="964" y="491"/>
                  </a:lnTo>
                  <a:lnTo>
                    <a:pt x="986" y="476"/>
                  </a:lnTo>
                  <a:lnTo>
                    <a:pt x="1004" y="459"/>
                  </a:lnTo>
                  <a:lnTo>
                    <a:pt x="1029" y="451"/>
                  </a:lnTo>
                  <a:lnTo>
                    <a:pt x="1036" y="412"/>
                  </a:lnTo>
                  <a:lnTo>
                    <a:pt x="1054" y="387"/>
                  </a:lnTo>
                  <a:lnTo>
                    <a:pt x="1072" y="369"/>
                  </a:lnTo>
                  <a:lnTo>
                    <a:pt x="1097" y="337"/>
                  </a:lnTo>
                  <a:lnTo>
                    <a:pt x="1090" y="301"/>
                  </a:lnTo>
                  <a:lnTo>
                    <a:pt x="1054" y="251"/>
                  </a:lnTo>
                  <a:lnTo>
                    <a:pt x="853" y="200"/>
                  </a:lnTo>
                  <a:lnTo>
                    <a:pt x="792" y="208"/>
                  </a:lnTo>
                  <a:lnTo>
                    <a:pt x="753" y="193"/>
                  </a:lnTo>
                  <a:lnTo>
                    <a:pt x="703" y="193"/>
                  </a:lnTo>
                  <a:lnTo>
                    <a:pt x="652" y="208"/>
                  </a:lnTo>
                  <a:lnTo>
                    <a:pt x="595" y="179"/>
                  </a:lnTo>
                  <a:lnTo>
                    <a:pt x="530" y="186"/>
                  </a:lnTo>
                  <a:lnTo>
                    <a:pt x="455" y="164"/>
                  </a:lnTo>
                  <a:lnTo>
                    <a:pt x="409" y="161"/>
                  </a:lnTo>
                  <a:lnTo>
                    <a:pt x="358" y="111"/>
                  </a:lnTo>
                  <a:lnTo>
                    <a:pt x="362" y="57"/>
                  </a:lnTo>
                  <a:lnTo>
                    <a:pt x="333" y="35"/>
                  </a:lnTo>
                  <a:lnTo>
                    <a:pt x="312" y="32"/>
                  </a:lnTo>
                  <a:lnTo>
                    <a:pt x="294" y="7"/>
                  </a:lnTo>
                  <a:lnTo>
                    <a:pt x="254" y="0"/>
                  </a:lnTo>
                  <a:lnTo>
                    <a:pt x="240" y="28"/>
                  </a:lnTo>
                  <a:lnTo>
                    <a:pt x="222" y="89"/>
                  </a:lnTo>
                  <a:lnTo>
                    <a:pt x="218" y="150"/>
                  </a:lnTo>
                  <a:lnTo>
                    <a:pt x="193" y="179"/>
                  </a:lnTo>
                  <a:lnTo>
                    <a:pt x="190" y="236"/>
                  </a:lnTo>
                  <a:lnTo>
                    <a:pt x="79" y="448"/>
                  </a:lnTo>
                  <a:lnTo>
                    <a:pt x="57" y="516"/>
                  </a:lnTo>
                  <a:lnTo>
                    <a:pt x="25" y="541"/>
                  </a:lnTo>
                  <a:lnTo>
                    <a:pt x="14" y="566"/>
                  </a:lnTo>
                  <a:lnTo>
                    <a:pt x="18" y="595"/>
                  </a:lnTo>
                  <a:lnTo>
                    <a:pt x="14" y="613"/>
                  </a:lnTo>
                  <a:lnTo>
                    <a:pt x="0" y="634"/>
                  </a:lnTo>
                  <a:lnTo>
                    <a:pt x="3" y="649"/>
                  </a:lnTo>
                  <a:lnTo>
                    <a:pt x="14" y="674"/>
                  </a:lnTo>
                  <a:lnTo>
                    <a:pt x="25" y="681"/>
                  </a:lnTo>
                  <a:lnTo>
                    <a:pt x="28" y="688"/>
                  </a:lnTo>
                  <a:lnTo>
                    <a:pt x="932" y="907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" name=""/>
          <p:cNvGrpSpPr/>
          <p:nvPr/>
        </p:nvGrpSpPr>
        <p:grpSpPr>
          <a:xfrm>
            <a:off x="2519280" y="1417680"/>
            <a:ext cx="725400" cy="534960"/>
            <a:chOff x="2519280" y="1417680"/>
            <a:chExt cx="725400" cy="534960"/>
          </a:xfrm>
        </p:grpSpPr>
        <p:sp>
          <p:nvSpPr>
            <p:cNvPr id="9" name=""/>
            <p:cNvSpPr/>
            <p:nvPr/>
          </p:nvSpPr>
          <p:spPr>
            <a:xfrm>
              <a:off x="2519280" y="1417680"/>
              <a:ext cx="72540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  <a:close/>
                </a:path>
              </a:pathLst>
            </a:custGeom>
            <a:solidFill>
              <a:srgbClr val="00f008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519280" y="1417680"/>
              <a:ext cx="72540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1" name=""/>
          <p:cNvGrpSpPr/>
          <p:nvPr/>
        </p:nvGrpSpPr>
        <p:grpSpPr>
          <a:xfrm>
            <a:off x="2519280" y="1417680"/>
            <a:ext cx="725400" cy="534960"/>
            <a:chOff x="2519280" y="1417680"/>
            <a:chExt cx="725400" cy="534960"/>
          </a:xfrm>
        </p:grpSpPr>
        <p:sp>
          <p:nvSpPr>
            <p:cNvPr id="12" name=""/>
            <p:cNvSpPr/>
            <p:nvPr/>
          </p:nvSpPr>
          <p:spPr>
            <a:xfrm>
              <a:off x="2519280" y="1417680"/>
              <a:ext cx="72540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519280" y="1417680"/>
              <a:ext cx="72540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4" name=""/>
          <p:cNvGrpSpPr/>
          <p:nvPr/>
        </p:nvGrpSpPr>
        <p:grpSpPr>
          <a:xfrm>
            <a:off x="4344840" y="1695600"/>
            <a:ext cx="717480" cy="441000"/>
            <a:chOff x="4344840" y="1695600"/>
            <a:chExt cx="717480" cy="441000"/>
          </a:xfrm>
        </p:grpSpPr>
        <p:sp>
          <p:nvSpPr>
            <p:cNvPr id="15" name=""/>
            <p:cNvSpPr/>
            <p:nvPr/>
          </p:nvSpPr>
          <p:spPr>
            <a:xfrm>
              <a:off x="4344840" y="1695600"/>
              <a:ext cx="717480" cy="441000"/>
            </a:xfrm>
            <a:custGeom>
              <a:avLst/>
              <a:gdLst/>
              <a:ahLst/>
              <a:rect l="l" t="t" r="r" b="b"/>
              <a:pathLst>
                <a:path w="903" h="556">
                  <a:moveTo>
                    <a:pt x="43" y="0"/>
                  </a:moveTo>
                  <a:lnTo>
                    <a:pt x="452" y="21"/>
                  </a:lnTo>
                  <a:lnTo>
                    <a:pt x="825" y="28"/>
                  </a:lnTo>
                  <a:lnTo>
                    <a:pt x="828" y="57"/>
                  </a:lnTo>
                  <a:lnTo>
                    <a:pt x="846" y="79"/>
                  </a:lnTo>
                  <a:lnTo>
                    <a:pt x="846" y="89"/>
                  </a:lnTo>
                  <a:lnTo>
                    <a:pt x="817" y="107"/>
                  </a:lnTo>
                  <a:lnTo>
                    <a:pt x="842" y="140"/>
                  </a:lnTo>
                  <a:lnTo>
                    <a:pt x="832" y="172"/>
                  </a:lnTo>
                  <a:lnTo>
                    <a:pt x="839" y="193"/>
                  </a:lnTo>
                  <a:lnTo>
                    <a:pt x="860" y="269"/>
                  </a:lnTo>
                  <a:lnTo>
                    <a:pt x="871" y="287"/>
                  </a:lnTo>
                  <a:lnTo>
                    <a:pt x="878" y="319"/>
                  </a:lnTo>
                  <a:lnTo>
                    <a:pt x="868" y="323"/>
                  </a:lnTo>
                  <a:lnTo>
                    <a:pt x="857" y="351"/>
                  </a:lnTo>
                  <a:lnTo>
                    <a:pt x="875" y="373"/>
                  </a:lnTo>
                  <a:lnTo>
                    <a:pt x="875" y="405"/>
                  </a:lnTo>
                  <a:lnTo>
                    <a:pt x="864" y="416"/>
                  </a:lnTo>
                  <a:lnTo>
                    <a:pt x="875" y="430"/>
                  </a:lnTo>
                  <a:lnTo>
                    <a:pt x="860" y="448"/>
                  </a:lnTo>
                  <a:lnTo>
                    <a:pt x="868" y="466"/>
                  </a:lnTo>
                  <a:lnTo>
                    <a:pt x="893" y="491"/>
                  </a:lnTo>
                  <a:lnTo>
                    <a:pt x="903" y="552"/>
                  </a:lnTo>
                  <a:lnTo>
                    <a:pt x="624" y="556"/>
                  </a:lnTo>
                  <a:lnTo>
                    <a:pt x="384" y="548"/>
                  </a:lnTo>
                  <a:lnTo>
                    <a:pt x="107" y="538"/>
                  </a:lnTo>
                  <a:lnTo>
                    <a:pt x="0" y="52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4344840" y="1695600"/>
              <a:ext cx="717480" cy="441000"/>
            </a:xfrm>
            <a:custGeom>
              <a:avLst/>
              <a:gdLst/>
              <a:ahLst/>
              <a:rect l="l" t="t" r="r" b="b"/>
              <a:pathLst>
                <a:path w="903" h="556">
                  <a:moveTo>
                    <a:pt x="43" y="0"/>
                  </a:moveTo>
                  <a:lnTo>
                    <a:pt x="452" y="21"/>
                  </a:lnTo>
                  <a:lnTo>
                    <a:pt x="825" y="28"/>
                  </a:lnTo>
                  <a:lnTo>
                    <a:pt x="828" y="57"/>
                  </a:lnTo>
                  <a:lnTo>
                    <a:pt x="846" y="79"/>
                  </a:lnTo>
                  <a:lnTo>
                    <a:pt x="846" y="89"/>
                  </a:lnTo>
                  <a:lnTo>
                    <a:pt x="817" y="107"/>
                  </a:lnTo>
                  <a:lnTo>
                    <a:pt x="842" y="140"/>
                  </a:lnTo>
                  <a:lnTo>
                    <a:pt x="832" y="172"/>
                  </a:lnTo>
                  <a:lnTo>
                    <a:pt x="839" y="193"/>
                  </a:lnTo>
                  <a:lnTo>
                    <a:pt x="860" y="269"/>
                  </a:lnTo>
                  <a:lnTo>
                    <a:pt x="871" y="287"/>
                  </a:lnTo>
                  <a:lnTo>
                    <a:pt x="878" y="319"/>
                  </a:lnTo>
                  <a:lnTo>
                    <a:pt x="868" y="323"/>
                  </a:lnTo>
                  <a:lnTo>
                    <a:pt x="857" y="351"/>
                  </a:lnTo>
                  <a:lnTo>
                    <a:pt x="875" y="373"/>
                  </a:lnTo>
                  <a:lnTo>
                    <a:pt x="875" y="405"/>
                  </a:lnTo>
                  <a:lnTo>
                    <a:pt x="864" y="416"/>
                  </a:lnTo>
                  <a:lnTo>
                    <a:pt x="875" y="430"/>
                  </a:lnTo>
                  <a:lnTo>
                    <a:pt x="860" y="448"/>
                  </a:lnTo>
                  <a:lnTo>
                    <a:pt x="868" y="466"/>
                  </a:lnTo>
                  <a:lnTo>
                    <a:pt x="893" y="491"/>
                  </a:lnTo>
                  <a:lnTo>
                    <a:pt x="903" y="552"/>
                  </a:lnTo>
                  <a:lnTo>
                    <a:pt x="624" y="556"/>
                  </a:lnTo>
                  <a:lnTo>
                    <a:pt x="384" y="548"/>
                  </a:lnTo>
                  <a:lnTo>
                    <a:pt x="107" y="538"/>
                  </a:lnTo>
                  <a:lnTo>
                    <a:pt x="0" y="527"/>
                  </a:lnTo>
                  <a:lnTo>
                    <a:pt x="4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" name=""/>
          <p:cNvGrpSpPr/>
          <p:nvPr/>
        </p:nvGrpSpPr>
        <p:grpSpPr>
          <a:xfrm>
            <a:off x="2789280" y="3714840"/>
            <a:ext cx="3755880" cy="2408040"/>
            <a:chOff x="2789280" y="3714840"/>
            <a:chExt cx="3755880" cy="2408040"/>
          </a:xfrm>
        </p:grpSpPr>
        <p:sp>
          <p:nvSpPr>
            <p:cNvPr id="18" name=""/>
            <p:cNvSpPr/>
            <p:nvPr/>
          </p:nvSpPr>
          <p:spPr>
            <a:xfrm>
              <a:off x="2789280" y="3714840"/>
              <a:ext cx="3755880" cy="240804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789280" y="3714840"/>
              <a:ext cx="3755880" cy="240804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0" name=""/>
          <p:cNvGrpSpPr/>
          <p:nvPr/>
        </p:nvGrpSpPr>
        <p:grpSpPr>
          <a:xfrm>
            <a:off x="6113520" y="4046400"/>
            <a:ext cx="990720" cy="752400"/>
            <a:chOff x="6113520" y="4046400"/>
            <a:chExt cx="990720" cy="752400"/>
          </a:xfrm>
        </p:grpSpPr>
        <p:sp>
          <p:nvSpPr>
            <p:cNvPr id="21" name=""/>
            <p:cNvSpPr/>
            <p:nvPr/>
          </p:nvSpPr>
          <p:spPr>
            <a:xfrm>
              <a:off x="6113520" y="4046400"/>
              <a:ext cx="990720" cy="75240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113520" y="4046400"/>
              <a:ext cx="990720" cy="75240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5180040" y="1095480"/>
            <a:ext cx="2006640" cy="1492200"/>
            <a:chOff x="5180040" y="1095480"/>
            <a:chExt cx="2006640" cy="1492200"/>
          </a:xfrm>
        </p:grpSpPr>
        <p:sp>
          <p:nvSpPr>
            <p:cNvPr id="24" name=""/>
            <p:cNvSpPr/>
            <p:nvPr/>
          </p:nvSpPr>
          <p:spPr>
            <a:xfrm>
              <a:off x="5180040" y="1095480"/>
              <a:ext cx="2006640" cy="1492200"/>
            </a:xfrm>
            <a:custGeom>
              <a:avLst/>
              <a:gdLst/>
              <a:ahLst/>
              <a:rect l="l" t="t" r="r" b="b"/>
              <a:pathLst>
                <a:path w="2528" h="1879">
                  <a:moveTo>
                    <a:pt x="320" y="0"/>
                  </a:moveTo>
                  <a:lnTo>
                    <a:pt x="54" y="208"/>
                  </a:lnTo>
                  <a:lnTo>
                    <a:pt x="0" y="721"/>
                  </a:lnTo>
                  <a:lnTo>
                    <a:pt x="40" y="717"/>
                  </a:lnTo>
                  <a:lnTo>
                    <a:pt x="40" y="746"/>
                  </a:lnTo>
                  <a:lnTo>
                    <a:pt x="51" y="757"/>
                  </a:lnTo>
                  <a:lnTo>
                    <a:pt x="43" y="796"/>
                  </a:lnTo>
                  <a:lnTo>
                    <a:pt x="61" y="811"/>
                  </a:lnTo>
                  <a:lnTo>
                    <a:pt x="69" y="846"/>
                  </a:lnTo>
                  <a:lnTo>
                    <a:pt x="137" y="857"/>
                  </a:lnTo>
                  <a:lnTo>
                    <a:pt x="158" y="886"/>
                  </a:lnTo>
                  <a:lnTo>
                    <a:pt x="183" y="879"/>
                  </a:lnTo>
                  <a:lnTo>
                    <a:pt x="201" y="846"/>
                  </a:lnTo>
                  <a:lnTo>
                    <a:pt x="298" y="857"/>
                  </a:lnTo>
                  <a:lnTo>
                    <a:pt x="298" y="897"/>
                  </a:lnTo>
                  <a:lnTo>
                    <a:pt x="320" y="900"/>
                  </a:lnTo>
                  <a:lnTo>
                    <a:pt x="323" y="886"/>
                  </a:lnTo>
                  <a:lnTo>
                    <a:pt x="355" y="886"/>
                  </a:lnTo>
                  <a:lnTo>
                    <a:pt x="395" y="936"/>
                  </a:lnTo>
                  <a:lnTo>
                    <a:pt x="445" y="936"/>
                  </a:lnTo>
                  <a:lnTo>
                    <a:pt x="488" y="936"/>
                  </a:lnTo>
                  <a:lnTo>
                    <a:pt x="477" y="904"/>
                  </a:lnTo>
                  <a:lnTo>
                    <a:pt x="506" y="889"/>
                  </a:lnTo>
                  <a:lnTo>
                    <a:pt x="527" y="911"/>
                  </a:lnTo>
                  <a:lnTo>
                    <a:pt x="578" y="911"/>
                  </a:lnTo>
                  <a:lnTo>
                    <a:pt x="639" y="936"/>
                  </a:lnTo>
                  <a:lnTo>
                    <a:pt x="707" y="889"/>
                  </a:lnTo>
                  <a:lnTo>
                    <a:pt x="692" y="846"/>
                  </a:lnTo>
                  <a:lnTo>
                    <a:pt x="750" y="843"/>
                  </a:lnTo>
                  <a:lnTo>
                    <a:pt x="750" y="807"/>
                  </a:lnTo>
                  <a:lnTo>
                    <a:pt x="761" y="800"/>
                  </a:lnTo>
                  <a:lnTo>
                    <a:pt x="796" y="814"/>
                  </a:lnTo>
                  <a:lnTo>
                    <a:pt x="800" y="796"/>
                  </a:lnTo>
                  <a:lnTo>
                    <a:pt x="786" y="753"/>
                  </a:lnTo>
                  <a:lnTo>
                    <a:pt x="804" y="753"/>
                  </a:lnTo>
                  <a:lnTo>
                    <a:pt x="832" y="768"/>
                  </a:lnTo>
                  <a:lnTo>
                    <a:pt x="893" y="778"/>
                  </a:lnTo>
                  <a:lnTo>
                    <a:pt x="925" y="768"/>
                  </a:lnTo>
                  <a:lnTo>
                    <a:pt x="943" y="757"/>
                  </a:lnTo>
                  <a:lnTo>
                    <a:pt x="1019" y="775"/>
                  </a:lnTo>
                  <a:lnTo>
                    <a:pt x="1029" y="825"/>
                  </a:lnTo>
                  <a:lnTo>
                    <a:pt x="1058" y="861"/>
                  </a:lnTo>
                  <a:lnTo>
                    <a:pt x="1058" y="893"/>
                  </a:lnTo>
                  <a:lnTo>
                    <a:pt x="1151" y="893"/>
                  </a:lnTo>
                  <a:lnTo>
                    <a:pt x="1166" y="875"/>
                  </a:lnTo>
                  <a:lnTo>
                    <a:pt x="1194" y="879"/>
                  </a:lnTo>
                  <a:lnTo>
                    <a:pt x="1198" y="915"/>
                  </a:lnTo>
                  <a:lnTo>
                    <a:pt x="1191" y="936"/>
                  </a:lnTo>
                  <a:lnTo>
                    <a:pt x="1212" y="961"/>
                  </a:lnTo>
                  <a:lnTo>
                    <a:pt x="1227" y="983"/>
                  </a:lnTo>
                  <a:lnTo>
                    <a:pt x="1245" y="983"/>
                  </a:lnTo>
                  <a:lnTo>
                    <a:pt x="1252" y="993"/>
                  </a:lnTo>
                  <a:lnTo>
                    <a:pt x="1234" y="1015"/>
                  </a:lnTo>
                  <a:lnTo>
                    <a:pt x="1230" y="1054"/>
                  </a:lnTo>
                  <a:lnTo>
                    <a:pt x="1259" y="1044"/>
                  </a:lnTo>
                  <a:lnTo>
                    <a:pt x="1266" y="1062"/>
                  </a:lnTo>
                  <a:lnTo>
                    <a:pt x="1252" y="1072"/>
                  </a:lnTo>
                  <a:lnTo>
                    <a:pt x="1252" y="1094"/>
                  </a:lnTo>
                  <a:lnTo>
                    <a:pt x="1266" y="1097"/>
                  </a:lnTo>
                  <a:lnTo>
                    <a:pt x="1273" y="1119"/>
                  </a:lnTo>
                  <a:lnTo>
                    <a:pt x="1424" y="1133"/>
                  </a:lnTo>
                  <a:lnTo>
                    <a:pt x="1506" y="1123"/>
                  </a:lnTo>
                  <a:lnTo>
                    <a:pt x="1513" y="1141"/>
                  </a:lnTo>
                  <a:lnTo>
                    <a:pt x="1553" y="1141"/>
                  </a:lnTo>
                  <a:lnTo>
                    <a:pt x="1571" y="1158"/>
                  </a:lnTo>
                  <a:lnTo>
                    <a:pt x="1610" y="1126"/>
                  </a:lnTo>
                  <a:lnTo>
                    <a:pt x="1628" y="1148"/>
                  </a:lnTo>
                  <a:lnTo>
                    <a:pt x="1675" y="1151"/>
                  </a:lnTo>
                  <a:lnTo>
                    <a:pt x="1682" y="1166"/>
                  </a:lnTo>
                  <a:lnTo>
                    <a:pt x="1703" y="1155"/>
                  </a:lnTo>
                  <a:lnTo>
                    <a:pt x="1725" y="1148"/>
                  </a:lnTo>
                  <a:lnTo>
                    <a:pt x="1764" y="1198"/>
                  </a:lnTo>
                  <a:lnTo>
                    <a:pt x="1761" y="1216"/>
                  </a:lnTo>
                  <a:lnTo>
                    <a:pt x="1786" y="1216"/>
                  </a:lnTo>
                  <a:lnTo>
                    <a:pt x="1782" y="1248"/>
                  </a:lnTo>
                  <a:lnTo>
                    <a:pt x="1818" y="1244"/>
                  </a:lnTo>
                  <a:lnTo>
                    <a:pt x="1822" y="1273"/>
                  </a:lnTo>
                  <a:lnTo>
                    <a:pt x="1865" y="1305"/>
                  </a:lnTo>
                  <a:lnTo>
                    <a:pt x="1879" y="1331"/>
                  </a:lnTo>
                  <a:lnTo>
                    <a:pt x="1858" y="1338"/>
                  </a:lnTo>
                  <a:lnTo>
                    <a:pt x="1822" y="1327"/>
                  </a:lnTo>
                  <a:lnTo>
                    <a:pt x="1847" y="1348"/>
                  </a:lnTo>
                  <a:lnTo>
                    <a:pt x="1840" y="1377"/>
                  </a:lnTo>
                  <a:lnTo>
                    <a:pt x="1822" y="1388"/>
                  </a:lnTo>
                  <a:lnTo>
                    <a:pt x="1800" y="1370"/>
                  </a:lnTo>
                  <a:lnTo>
                    <a:pt x="1775" y="1363"/>
                  </a:lnTo>
                  <a:lnTo>
                    <a:pt x="1764" y="1366"/>
                  </a:lnTo>
                  <a:lnTo>
                    <a:pt x="1750" y="1388"/>
                  </a:lnTo>
                  <a:lnTo>
                    <a:pt x="1718" y="1359"/>
                  </a:lnTo>
                  <a:lnTo>
                    <a:pt x="1729" y="1341"/>
                  </a:lnTo>
                  <a:lnTo>
                    <a:pt x="1721" y="1327"/>
                  </a:lnTo>
                  <a:lnTo>
                    <a:pt x="1693" y="1334"/>
                  </a:lnTo>
                  <a:lnTo>
                    <a:pt x="1686" y="1323"/>
                  </a:lnTo>
                  <a:lnTo>
                    <a:pt x="1682" y="1305"/>
                  </a:lnTo>
                  <a:lnTo>
                    <a:pt x="1668" y="1295"/>
                  </a:lnTo>
                  <a:lnTo>
                    <a:pt x="1625" y="1302"/>
                  </a:lnTo>
                  <a:lnTo>
                    <a:pt x="1639" y="1327"/>
                  </a:lnTo>
                  <a:lnTo>
                    <a:pt x="1664" y="1345"/>
                  </a:lnTo>
                  <a:lnTo>
                    <a:pt x="1689" y="1348"/>
                  </a:lnTo>
                  <a:lnTo>
                    <a:pt x="1689" y="1392"/>
                  </a:lnTo>
                  <a:lnTo>
                    <a:pt x="1678" y="1417"/>
                  </a:lnTo>
                  <a:lnTo>
                    <a:pt x="1675" y="1452"/>
                  </a:lnTo>
                  <a:lnTo>
                    <a:pt x="1657" y="1467"/>
                  </a:lnTo>
                  <a:lnTo>
                    <a:pt x="1664" y="1521"/>
                  </a:lnTo>
                  <a:lnTo>
                    <a:pt x="1689" y="1539"/>
                  </a:lnTo>
                  <a:lnTo>
                    <a:pt x="1675" y="1549"/>
                  </a:lnTo>
                  <a:lnTo>
                    <a:pt x="1675" y="1610"/>
                  </a:lnTo>
                  <a:lnTo>
                    <a:pt x="1657" y="1632"/>
                  </a:lnTo>
                  <a:lnTo>
                    <a:pt x="1664" y="1657"/>
                  </a:lnTo>
                  <a:lnTo>
                    <a:pt x="1614" y="1671"/>
                  </a:lnTo>
                  <a:lnTo>
                    <a:pt x="1564" y="1811"/>
                  </a:lnTo>
                  <a:lnTo>
                    <a:pt x="1531" y="1811"/>
                  </a:lnTo>
                  <a:lnTo>
                    <a:pt x="1553" y="1854"/>
                  </a:lnTo>
                  <a:lnTo>
                    <a:pt x="1567" y="1879"/>
                  </a:lnTo>
                  <a:lnTo>
                    <a:pt x="1574" y="1843"/>
                  </a:lnTo>
                  <a:lnTo>
                    <a:pt x="1639" y="1861"/>
                  </a:lnTo>
                  <a:lnTo>
                    <a:pt x="1635" y="1833"/>
                  </a:lnTo>
                  <a:lnTo>
                    <a:pt x="1657" y="1836"/>
                  </a:lnTo>
                  <a:lnTo>
                    <a:pt x="1678" y="1800"/>
                  </a:lnTo>
                  <a:lnTo>
                    <a:pt x="1671" y="1779"/>
                  </a:lnTo>
                  <a:lnTo>
                    <a:pt x="1707" y="1772"/>
                  </a:lnTo>
                  <a:lnTo>
                    <a:pt x="1732" y="1718"/>
                  </a:lnTo>
                  <a:lnTo>
                    <a:pt x="1786" y="1721"/>
                  </a:lnTo>
                  <a:lnTo>
                    <a:pt x="1829" y="1714"/>
                  </a:lnTo>
                  <a:lnTo>
                    <a:pt x="1876" y="1711"/>
                  </a:lnTo>
                  <a:lnTo>
                    <a:pt x="1883" y="1675"/>
                  </a:lnTo>
                  <a:lnTo>
                    <a:pt x="1908" y="1657"/>
                  </a:lnTo>
                  <a:lnTo>
                    <a:pt x="1944" y="1639"/>
                  </a:lnTo>
                  <a:lnTo>
                    <a:pt x="1958" y="1625"/>
                  </a:lnTo>
                  <a:lnTo>
                    <a:pt x="1980" y="1639"/>
                  </a:lnTo>
                  <a:lnTo>
                    <a:pt x="2012" y="1603"/>
                  </a:lnTo>
                  <a:lnTo>
                    <a:pt x="2001" y="1585"/>
                  </a:lnTo>
                  <a:lnTo>
                    <a:pt x="1972" y="1582"/>
                  </a:lnTo>
                  <a:lnTo>
                    <a:pt x="1947" y="1585"/>
                  </a:lnTo>
                  <a:lnTo>
                    <a:pt x="1933" y="1600"/>
                  </a:lnTo>
                  <a:lnTo>
                    <a:pt x="1904" y="1596"/>
                  </a:lnTo>
                  <a:lnTo>
                    <a:pt x="1919" y="1574"/>
                  </a:lnTo>
                  <a:lnTo>
                    <a:pt x="1922" y="1521"/>
                  </a:lnTo>
                  <a:lnTo>
                    <a:pt x="1944" y="1513"/>
                  </a:lnTo>
                  <a:lnTo>
                    <a:pt x="1976" y="1463"/>
                  </a:lnTo>
                  <a:lnTo>
                    <a:pt x="2012" y="1460"/>
                  </a:lnTo>
                  <a:lnTo>
                    <a:pt x="2048" y="1435"/>
                  </a:lnTo>
                  <a:lnTo>
                    <a:pt x="2094" y="1427"/>
                  </a:lnTo>
                  <a:lnTo>
                    <a:pt x="2109" y="1406"/>
                  </a:lnTo>
                  <a:lnTo>
                    <a:pt x="2145" y="1406"/>
                  </a:lnTo>
                  <a:lnTo>
                    <a:pt x="2162" y="1377"/>
                  </a:lnTo>
                  <a:lnTo>
                    <a:pt x="2177" y="1377"/>
                  </a:lnTo>
                  <a:lnTo>
                    <a:pt x="2173" y="1406"/>
                  </a:lnTo>
                  <a:lnTo>
                    <a:pt x="2231" y="1402"/>
                  </a:lnTo>
                  <a:lnTo>
                    <a:pt x="2231" y="1388"/>
                  </a:lnTo>
                  <a:lnTo>
                    <a:pt x="2220" y="1374"/>
                  </a:lnTo>
                  <a:lnTo>
                    <a:pt x="2248" y="1352"/>
                  </a:lnTo>
                  <a:lnTo>
                    <a:pt x="2284" y="1331"/>
                  </a:lnTo>
                  <a:lnTo>
                    <a:pt x="2309" y="1327"/>
                  </a:lnTo>
                  <a:lnTo>
                    <a:pt x="2306" y="1302"/>
                  </a:lnTo>
                  <a:lnTo>
                    <a:pt x="2338" y="1273"/>
                  </a:lnTo>
                  <a:lnTo>
                    <a:pt x="2370" y="1255"/>
                  </a:lnTo>
                  <a:lnTo>
                    <a:pt x="2370" y="1201"/>
                  </a:lnTo>
                  <a:lnTo>
                    <a:pt x="2403" y="1176"/>
                  </a:lnTo>
                  <a:lnTo>
                    <a:pt x="2467" y="1141"/>
                  </a:lnTo>
                  <a:lnTo>
                    <a:pt x="2528" y="1119"/>
                  </a:lnTo>
                  <a:lnTo>
                    <a:pt x="2471" y="1108"/>
                  </a:lnTo>
                  <a:lnTo>
                    <a:pt x="2428" y="1105"/>
                  </a:lnTo>
                  <a:lnTo>
                    <a:pt x="2395" y="1083"/>
                  </a:lnTo>
                  <a:lnTo>
                    <a:pt x="2399" y="1058"/>
                  </a:lnTo>
                  <a:lnTo>
                    <a:pt x="2403" y="1040"/>
                  </a:lnTo>
                  <a:lnTo>
                    <a:pt x="2374" y="1033"/>
                  </a:lnTo>
                  <a:lnTo>
                    <a:pt x="2360" y="1044"/>
                  </a:lnTo>
                  <a:lnTo>
                    <a:pt x="2324" y="1062"/>
                  </a:lnTo>
                  <a:lnTo>
                    <a:pt x="2266" y="1040"/>
                  </a:lnTo>
                  <a:lnTo>
                    <a:pt x="2263" y="1015"/>
                  </a:lnTo>
                  <a:lnTo>
                    <a:pt x="2263" y="990"/>
                  </a:lnTo>
                  <a:lnTo>
                    <a:pt x="2252" y="976"/>
                  </a:lnTo>
                  <a:lnTo>
                    <a:pt x="2180" y="990"/>
                  </a:lnTo>
                  <a:lnTo>
                    <a:pt x="2177" y="936"/>
                  </a:lnTo>
                  <a:lnTo>
                    <a:pt x="2137" y="936"/>
                  </a:lnTo>
                  <a:lnTo>
                    <a:pt x="2091" y="904"/>
                  </a:lnTo>
                  <a:lnTo>
                    <a:pt x="2055" y="915"/>
                  </a:lnTo>
                  <a:lnTo>
                    <a:pt x="2033" y="936"/>
                  </a:lnTo>
                  <a:lnTo>
                    <a:pt x="1983" y="936"/>
                  </a:lnTo>
                  <a:lnTo>
                    <a:pt x="1969" y="897"/>
                  </a:lnTo>
                  <a:lnTo>
                    <a:pt x="1976" y="850"/>
                  </a:lnTo>
                  <a:lnTo>
                    <a:pt x="1865" y="811"/>
                  </a:lnTo>
                  <a:lnTo>
                    <a:pt x="1843" y="782"/>
                  </a:lnTo>
                  <a:lnTo>
                    <a:pt x="1707" y="710"/>
                  </a:lnTo>
                  <a:lnTo>
                    <a:pt x="1700" y="4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5180040" y="1095480"/>
              <a:ext cx="2006640" cy="1492200"/>
            </a:xfrm>
            <a:custGeom>
              <a:avLst/>
              <a:gdLst/>
              <a:ahLst/>
              <a:rect l="l" t="t" r="r" b="b"/>
              <a:pathLst>
                <a:path w="2528" h="1879">
                  <a:moveTo>
                    <a:pt x="320" y="0"/>
                  </a:moveTo>
                  <a:lnTo>
                    <a:pt x="54" y="208"/>
                  </a:lnTo>
                  <a:lnTo>
                    <a:pt x="0" y="721"/>
                  </a:lnTo>
                  <a:lnTo>
                    <a:pt x="40" y="717"/>
                  </a:lnTo>
                  <a:lnTo>
                    <a:pt x="40" y="746"/>
                  </a:lnTo>
                  <a:lnTo>
                    <a:pt x="51" y="757"/>
                  </a:lnTo>
                  <a:lnTo>
                    <a:pt x="43" y="796"/>
                  </a:lnTo>
                  <a:lnTo>
                    <a:pt x="61" y="811"/>
                  </a:lnTo>
                  <a:lnTo>
                    <a:pt x="69" y="846"/>
                  </a:lnTo>
                  <a:lnTo>
                    <a:pt x="137" y="857"/>
                  </a:lnTo>
                  <a:lnTo>
                    <a:pt x="158" y="886"/>
                  </a:lnTo>
                  <a:lnTo>
                    <a:pt x="183" y="879"/>
                  </a:lnTo>
                  <a:lnTo>
                    <a:pt x="201" y="846"/>
                  </a:lnTo>
                  <a:lnTo>
                    <a:pt x="298" y="857"/>
                  </a:lnTo>
                  <a:lnTo>
                    <a:pt x="298" y="897"/>
                  </a:lnTo>
                  <a:lnTo>
                    <a:pt x="320" y="900"/>
                  </a:lnTo>
                  <a:lnTo>
                    <a:pt x="323" y="886"/>
                  </a:lnTo>
                  <a:lnTo>
                    <a:pt x="355" y="886"/>
                  </a:lnTo>
                  <a:lnTo>
                    <a:pt x="395" y="936"/>
                  </a:lnTo>
                  <a:lnTo>
                    <a:pt x="445" y="936"/>
                  </a:lnTo>
                  <a:lnTo>
                    <a:pt x="488" y="936"/>
                  </a:lnTo>
                  <a:lnTo>
                    <a:pt x="477" y="904"/>
                  </a:lnTo>
                  <a:lnTo>
                    <a:pt x="506" y="889"/>
                  </a:lnTo>
                  <a:lnTo>
                    <a:pt x="527" y="911"/>
                  </a:lnTo>
                  <a:lnTo>
                    <a:pt x="578" y="911"/>
                  </a:lnTo>
                  <a:lnTo>
                    <a:pt x="639" y="936"/>
                  </a:lnTo>
                  <a:lnTo>
                    <a:pt x="707" y="889"/>
                  </a:lnTo>
                  <a:lnTo>
                    <a:pt x="692" y="846"/>
                  </a:lnTo>
                  <a:lnTo>
                    <a:pt x="750" y="843"/>
                  </a:lnTo>
                  <a:lnTo>
                    <a:pt x="750" y="807"/>
                  </a:lnTo>
                  <a:lnTo>
                    <a:pt x="761" y="800"/>
                  </a:lnTo>
                  <a:lnTo>
                    <a:pt x="796" y="814"/>
                  </a:lnTo>
                  <a:lnTo>
                    <a:pt x="800" y="796"/>
                  </a:lnTo>
                  <a:lnTo>
                    <a:pt x="786" y="753"/>
                  </a:lnTo>
                  <a:lnTo>
                    <a:pt x="804" y="753"/>
                  </a:lnTo>
                  <a:lnTo>
                    <a:pt x="832" y="768"/>
                  </a:lnTo>
                  <a:lnTo>
                    <a:pt x="893" y="778"/>
                  </a:lnTo>
                  <a:lnTo>
                    <a:pt x="925" y="768"/>
                  </a:lnTo>
                  <a:lnTo>
                    <a:pt x="943" y="757"/>
                  </a:lnTo>
                  <a:lnTo>
                    <a:pt x="1019" y="775"/>
                  </a:lnTo>
                  <a:lnTo>
                    <a:pt x="1029" y="825"/>
                  </a:lnTo>
                  <a:lnTo>
                    <a:pt x="1058" y="861"/>
                  </a:lnTo>
                  <a:lnTo>
                    <a:pt x="1058" y="893"/>
                  </a:lnTo>
                  <a:lnTo>
                    <a:pt x="1151" y="893"/>
                  </a:lnTo>
                  <a:lnTo>
                    <a:pt x="1166" y="875"/>
                  </a:lnTo>
                  <a:lnTo>
                    <a:pt x="1194" y="879"/>
                  </a:lnTo>
                  <a:lnTo>
                    <a:pt x="1198" y="915"/>
                  </a:lnTo>
                  <a:lnTo>
                    <a:pt x="1191" y="936"/>
                  </a:lnTo>
                  <a:lnTo>
                    <a:pt x="1212" y="961"/>
                  </a:lnTo>
                  <a:lnTo>
                    <a:pt x="1227" y="983"/>
                  </a:lnTo>
                  <a:lnTo>
                    <a:pt x="1245" y="983"/>
                  </a:lnTo>
                  <a:lnTo>
                    <a:pt x="1252" y="993"/>
                  </a:lnTo>
                  <a:lnTo>
                    <a:pt x="1234" y="1015"/>
                  </a:lnTo>
                  <a:lnTo>
                    <a:pt x="1230" y="1054"/>
                  </a:lnTo>
                  <a:lnTo>
                    <a:pt x="1259" y="1044"/>
                  </a:lnTo>
                  <a:lnTo>
                    <a:pt x="1266" y="1062"/>
                  </a:lnTo>
                  <a:lnTo>
                    <a:pt x="1252" y="1072"/>
                  </a:lnTo>
                  <a:lnTo>
                    <a:pt x="1252" y="1094"/>
                  </a:lnTo>
                  <a:lnTo>
                    <a:pt x="1266" y="1097"/>
                  </a:lnTo>
                  <a:lnTo>
                    <a:pt x="1273" y="1119"/>
                  </a:lnTo>
                  <a:lnTo>
                    <a:pt x="1424" y="1133"/>
                  </a:lnTo>
                  <a:lnTo>
                    <a:pt x="1506" y="1123"/>
                  </a:lnTo>
                  <a:lnTo>
                    <a:pt x="1513" y="1141"/>
                  </a:lnTo>
                  <a:lnTo>
                    <a:pt x="1553" y="1141"/>
                  </a:lnTo>
                  <a:lnTo>
                    <a:pt x="1571" y="1158"/>
                  </a:lnTo>
                  <a:lnTo>
                    <a:pt x="1610" y="1126"/>
                  </a:lnTo>
                  <a:lnTo>
                    <a:pt x="1628" y="1148"/>
                  </a:lnTo>
                  <a:lnTo>
                    <a:pt x="1675" y="1151"/>
                  </a:lnTo>
                  <a:lnTo>
                    <a:pt x="1682" y="1166"/>
                  </a:lnTo>
                  <a:lnTo>
                    <a:pt x="1703" y="1155"/>
                  </a:lnTo>
                  <a:lnTo>
                    <a:pt x="1725" y="1148"/>
                  </a:lnTo>
                  <a:lnTo>
                    <a:pt x="1764" y="1198"/>
                  </a:lnTo>
                  <a:lnTo>
                    <a:pt x="1761" y="1216"/>
                  </a:lnTo>
                  <a:lnTo>
                    <a:pt x="1786" y="1216"/>
                  </a:lnTo>
                  <a:lnTo>
                    <a:pt x="1782" y="1248"/>
                  </a:lnTo>
                  <a:lnTo>
                    <a:pt x="1818" y="1244"/>
                  </a:lnTo>
                  <a:lnTo>
                    <a:pt x="1822" y="1273"/>
                  </a:lnTo>
                  <a:lnTo>
                    <a:pt x="1865" y="1305"/>
                  </a:lnTo>
                  <a:lnTo>
                    <a:pt x="1879" y="1331"/>
                  </a:lnTo>
                  <a:lnTo>
                    <a:pt x="1858" y="1338"/>
                  </a:lnTo>
                  <a:lnTo>
                    <a:pt x="1822" y="1327"/>
                  </a:lnTo>
                  <a:lnTo>
                    <a:pt x="1847" y="1348"/>
                  </a:lnTo>
                  <a:lnTo>
                    <a:pt x="1840" y="1377"/>
                  </a:lnTo>
                  <a:lnTo>
                    <a:pt x="1822" y="1388"/>
                  </a:lnTo>
                  <a:lnTo>
                    <a:pt x="1800" y="1370"/>
                  </a:lnTo>
                  <a:lnTo>
                    <a:pt x="1775" y="1363"/>
                  </a:lnTo>
                  <a:lnTo>
                    <a:pt x="1764" y="1366"/>
                  </a:lnTo>
                  <a:lnTo>
                    <a:pt x="1750" y="1388"/>
                  </a:lnTo>
                  <a:lnTo>
                    <a:pt x="1718" y="1359"/>
                  </a:lnTo>
                  <a:lnTo>
                    <a:pt x="1729" y="1341"/>
                  </a:lnTo>
                  <a:lnTo>
                    <a:pt x="1721" y="1327"/>
                  </a:lnTo>
                  <a:lnTo>
                    <a:pt x="1693" y="1334"/>
                  </a:lnTo>
                  <a:lnTo>
                    <a:pt x="1686" y="1323"/>
                  </a:lnTo>
                  <a:lnTo>
                    <a:pt x="1682" y="1305"/>
                  </a:lnTo>
                  <a:lnTo>
                    <a:pt x="1668" y="1295"/>
                  </a:lnTo>
                  <a:lnTo>
                    <a:pt x="1625" y="1302"/>
                  </a:lnTo>
                  <a:lnTo>
                    <a:pt x="1639" y="1327"/>
                  </a:lnTo>
                  <a:lnTo>
                    <a:pt x="1664" y="1345"/>
                  </a:lnTo>
                  <a:lnTo>
                    <a:pt x="1689" y="1348"/>
                  </a:lnTo>
                  <a:lnTo>
                    <a:pt x="1689" y="1392"/>
                  </a:lnTo>
                  <a:lnTo>
                    <a:pt x="1678" y="1417"/>
                  </a:lnTo>
                  <a:lnTo>
                    <a:pt x="1675" y="1452"/>
                  </a:lnTo>
                  <a:lnTo>
                    <a:pt x="1657" y="1467"/>
                  </a:lnTo>
                  <a:lnTo>
                    <a:pt x="1664" y="1521"/>
                  </a:lnTo>
                  <a:lnTo>
                    <a:pt x="1689" y="1539"/>
                  </a:lnTo>
                  <a:lnTo>
                    <a:pt x="1675" y="1549"/>
                  </a:lnTo>
                  <a:lnTo>
                    <a:pt x="1675" y="1610"/>
                  </a:lnTo>
                  <a:lnTo>
                    <a:pt x="1657" y="1632"/>
                  </a:lnTo>
                  <a:lnTo>
                    <a:pt x="1664" y="1657"/>
                  </a:lnTo>
                  <a:lnTo>
                    <a:pt x="1614" y="1671"/>
                  </a:lnTo>
                  <a:lnTo>
                    <a:pt x="1564" y="1811"/>
                  </a:lnTo>
                  <a:lnTo>
                    <a:pt x="1531" y="1811"/>
                  </a:lnTo>
                  <a:lnTo>
                    <a:pt x="1553" y="1854"/>
                  </a:lnTo>
                  <a:lnTo>
                    <a:pt x="1567" y="1879"/>
                  </a:lnTo>
                  <a:lnTo>
                    <a:pt x="1574" y="1843"/>
                  </a:lnTo>
                  <a:lnTo>
                    <a:pt x="1639" y="1861"/>
                  </a:lnTo>
                  <a:lnTo>
                    <a:pt x="1635" y="1833"/>
                  </a:lnTo>
                  <a:lnTo>
                    <a:pt x="1657" y="1836"/>
                  </a:lnTo>
                  <a:lnTo>
                    <a:pt x="1678" y="1800"/>
                  </a:lnTo>
                  <a:lnTo>
                    <a:pt x="1671" y="1779"/>
                  </a:lnTo>
                  <a:lnTo>
                    <a:pt x="1707" y="1772"/>
                  </a:lnTo>
                  <a:lnTo>
                    <a:pt x="1732" y="1718"/>
                  </a:lnTo>
                  <a:lnTo>
                    <a:pt x="1786" y="1721"/>
                  </a:lnTo>
                  <a:lnTo>
                    <a:pt x="1829" y="1714"/>
                  </a:lnTo>
                  <a:lnTo>
                    <a:pt x="1876" y="1711"/>
                  </a:lnTo>
                  <a:lnTo>
                    <a:pt x="1883" y="1675"/>
                  </a:lnTo>
                  <a:lnTo>
                    <a:pt x="1908" y="1657"/>
                  </a:lnTo>
                  <a:lnTo>
                    <a:pt x="1944" y="1639"/>
                  </a:lnTo>
                  <a:lnTo>
                    <a:pt x="1958" y="1625"/>
                  </a:lnTo>
                  <a:lnTo>
                    <a:pt x="1980" y="1639"/>
                  </a:lnTo>
                  <a:lnTo>
                    <a:pt x="2012" y="1603"/>
                  </a:lnTo>
                  <a:lnTo>
                    <a:pt x="2001" y="1585"/>
                  </a:lnTo>
                  <a:lnTo>
                    <a:pt x="1972" y="1582"/>
                  </a:lnTo>
                  <a:lnTo>
                    <a:pt x="1947" y="1585"/>
                  </a:lnTo>
                  <a:lnTo>
                    <a:pt x="1933" y="1600"/>
                  </a:lnTo>
                  <a:lnTo>
                    <a:pt x="1904" y="1596"/>
                  </a:lnTo>
                  <a:lnTo>
                    <a:pt x="1919" y="1574"/>
                  </a:lnTo>
                  <a:lnTo>
                    <a:pt x="1922" y="1521"/>
                  </a:lnTo>
                  <a:lnTo>
                    <a:pt x="1944" y="1513"/>
                  </a:lnTo>
                  <a:lnTo>
                    <a:pt x="1976" y="1463"/>
                  </a:lnTo>
                  <a:lnTo>
                    <a:pt x="2012" y="1460"/>
                  </a:lnTo>
                  <a:lnTo>
                    <a:pt x="2048" y="1435"/>
                  </a:lnTo>
                  <a:lnTo>
                    <a:pt x="2094" y="1427"/>
                  </a:lnTo>
                  <a:lnTo>
                    <a:pt x="2109" y="1406"/>
                  </a:lnTo>
                  <a:lnTo>
                    <a:pt x="2145" y="1406"/>
                  </a:lnTo>
                  <a:lnTo>
                    <a:pt x="2162" y="1377"/>
                  </a:lnTo>
                  <a:lnTo>
                    <a:pt x="2177" y="1377"/>
                  </a:lnTo>
                  <a:lnTo>
                    <a:pt x="2173" y="1406"/>
                  </a:lnTo>
                  <a:lnTo>
                    <a:pt x="2231" y="1402"/>
                  </a:lnTo>
                  <a:lnTo>
                    <a:pt x="2231" y="1388"/>
                  </a:lnTo>
                  <a:lnTo>
                    <a:pt x="2220" y="1374"/>
                  </a:lnTo>
                  <a:lnTo>
                    <a:pt x="2248" y="1352"/>
                  </a:lnTo>
                  <a:lnTo>
                    <a:pt x="2284" y="1331"/>
                  </a:lnTo>
                  <a:lnTo>
                    <a:pt x="2309" y="1327"/>
                  </a:lnTo>
                  <a:lnTo>
                    <a:pt x="2306" y="1302"/>
                  </a:lnTo>
                  <a:lnTo>
                    <a:pt x="2338" y="1273"/>
                  </a:lnTo>
                  <a:lnTo>
                    <a:pt x="2370" y="1255"/>
                  </a:lnTo>
                  <a:lnTo>
                    <a:pt x="2370" y="1201"/>
                  </a:lnTo>
                  <a:lnTo>
                    <a:pt x="2403" y="1176"/>
                  </a:lnTo>
                  <a:lnTo>
                    <a:pt x="2467" y="1141"/>
                  </a:lnTo>
                  <a:lnTo>
                    <a:pt x="2528" y="1119"/>
                  </a:lnTo>
                  <a:lnTo>
                    <a:pt x="2471" y="1108"/>
                  </a:lnTo>
                  <a:lnTo>
                    <a:pt x="2428" y="1105"/>
                  </a:lnTo>
                  <a:lnTo>
                    <a:pt x="2395" y="1083"/>
                  </a:lnTo>
                  <a:lnTo>
                    <a:pt x="2399" y="1058"/>
                  </a:lnTo>
                  <a:lnTo>
                    <a:pt x="2403" y="1040"/>
                  </a:lnTo>
                  <a:lnTo>
                    <a:pt x="2374" y="1033"/>
                  </a:lnTo>
                  <a:lnTo>
                    <a:pt x="2360" y="1044"/>
                  </a:lnTo>
                  <a:lnTo>
                    <a:pt x="2324" y="1062"/>
                  </a:lnTo>
                  <a:lnTo>
                    <a:pt x="2266" y="1040"/>
                  </a:lnTo>
                  <a:lnTo>
                    <a:pt x="2263" y="1015"/>
                  </a:lnTo>
                  <a:lnTo>
                    <a:pt x="2263" y="990"/>
                  </a:lnTo>
                  <a:lnTo>
                    <a:pt x="2252" y="976"/>
                  </a:lnTo>
                  <a:lnTo>
                    <a:pt x="2180" y="990"/>
                  </a:lnTo>
                  <a:lnTo>
                    <a:pt x="2177" y="936"/>
                  </a:lnTo>
                  <a:lnTo>
                    <a:pt x="2137" y="936"/>
                  </a:lnTo>
                  <a:lnTo>
                    <a:pt x="2091" y="904"/>
                  </a:lnTo>
                  <a:lnTo>
                    <a:pt x="2055" y="915"/>
                  </a:lnTo>
                  <a:lnTo>
                    <a:pt x="2033" y="936"/>
                  </a:lnTo>
                  <a:lnTo>
                    <a:pt x="1983" y="936"/>
                  </a:lnTo>
                  <a:lnTo>
                    <a:pt x="1969" y="897"/>
                  </a:lnTo>
                  <a:lnTo>
                    <a:pt x="1976" y="850"/>
                  </a:lnTo>
                  <a:lnTo>
                    <a:pt x="1865" y="811"/>
                  </a:lnTo>
                  <a:lnTo>
                    <a:pt x="1843" y="782"/>
                  </a:lnTo>
                  <a:lnTo>
                    <a:pt x="1707" y="710"/>
                  </a:lnTo>
                  <a:lnTo>
                    <a:pt x="1700" y="4"/>
                  </a:lnTo>
                  <a:lnTo>
                    <a:pt x="32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" name=""/>
          <p:cNvSpPr/>
          <p:nvPr/>
        </p:nvSpPr>
        <p:spPr>
          <a:xfrm>
            <a:off x="0" y="372960"/>
            <a:ext cx="10287000" cy="82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741240"/>
                <a:tab algn="l" pos="1482840"/>
                <a:tab algn="l" pos="2224080"/>
                <a:tab algn="l" pos="2965320"/>
                <a:tab algn="l" pos="3706920"/>
                <a:tab algn="l" pos="4448160"/>
                <a:tab algn="l" pos="5189400"/>
                <a:tab algn="l" pos="5931000"/>
                <a:tab algn="l" pos="6672240"/>
                <a:tab algn="l" pos="7413480"/>
                <a:tab algn="l" pos="8155080"/>
                <a:tab algn="l" pos="8896320"/>
                <a:tab algn="l" pos="9637560"/>
                <a:tab algn="l" pos="1037916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 America Wholesale Gas Network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"/>
          <p:cNvSpPr/>
          <p:nvPr/>
        </p:nvSpPr>
        <p:spPr>
          <a:xfrm>
            <a:off x="5413320" y="1552680"/>
            <a:ext cx="1812960" cy="14526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5180040" y="1095480"/>
            <a:ext cx="2006640" cy="1492200"/>
            <a:chOff x="5180040" y="1095480"/>
            <a:chExt cx="2006640" cy="1492200"/>
          </a:xfrm>
        </p:grpSpPr>
        <p:grpSp>
          <p:nvGrpSpPr>
            <p:cNvPr id="29" name=""/>
            <p:cNvGrpSpPr/>
            <p:nvPr/>
          </p:nvGrpSpPr>
          <p:grpSpPr>
            <a:xfrm>
              <a:off x="5180040" y="1095480"/>
              <a:ext cx="2006640" cy="1492200"/>
              <a:chOff x="5180040" y="1095480"/>
              <a:chExt cx="2006640" cy="1492200"/>
            </a:xfrm>
          </p:grpSpPr>
          <p:sp>
            <p:nvSpPr>
              <p:cNvPr id="30" name=""/>
              <p:cNvSpPr/>
              <p:nvPr/>
            </p:nvSpPr>
            <p:spPr>
              <a:xfrm>
                <a:off x="5180040" y="1095480"/>
                <a:ext cx="2006640" cy="149220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5180040" y="1095480"/>
                <a:ext cx="2006640" cy="149220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</a:path>
                </a:pathLst>
              </a:custGeom>
              <a:noFill/>
              <a:ln w="111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32" name=""/>
            <p:cNvSpPr/>
            <p:nvPr/>
          </p:nvSpPr>
          <p:spPr>
            <a:xfrm>
              <a:off x="6491520" y="2247840"/>
              <a:ext cx="12600" cy="12240"/>
            </a:xfrm>
            <a:prstGeom prst="rect">
              <a:avLst/>
            </a:prstGeom>
            <a:solidFill>
              <a:srgbClr val="00f008"/>
            </a:solidFill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" name=""/>
          <p:cNvGrpSpPr/>
          <p:nvPr/>
        </p:nvGrpSpPr>
        <p:grpSpPr>
          <a:xfrm>
            <a:off x="6527880" y="1095480"/>
            <a:ext cx="1482480" cy="890640"/>
            <a:chOff x="6527880" y="1095480"/>
            <a:chExt cx="1482480" cy="890640"/>
          </a:xfrm>
        </p:grpSpPr>
        <p:sp>
          <p:nvSpPr>
            <p:cNvPr id="34" name=""/>
            <p:cNvSpPr/>
            <p:nvPr/>
          </p:nvSpPr>
          <p:spPr>
            <a:xfrm>
              <a:off x="6527880" y="1095480"/>
              <a:ext cx="1482480" cy="89064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6527880" y="1095480"/>
              <a:ext cx="1482480" cy="89064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" name=""/>
          <p:cNvGrpSpPr/>
          <p:nvPr/>
        </p:nvGrpSpPr>
        <p:grpSpPr>
          <a:xfrm>
            <a:off x="3956040" y="1092240"/>
            <a:ext cx="765360" cy="617400"/>
            <a:chOff x="3956040" y="1092240"/>
            <a:chExt cx="765360" cy="617400"/>
          </a:xfrm>
        </p:grpSpPr>
        <p:sp>
          <p:nvSpPr>
            <p:cNvPr id="37" name=""/>
            <p:cNvSpPr/>
            <p:nvPr/>
          </p:nvSpPr>
          <p:spPr>
            <a:xfrm>
              <a:off x="3956040" y="1092240"/>
              <a:ext cx="765360" cy="61740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956040" y="1092240"/>
              <a:ext cx="765360" cy="61740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" name=""/>
          <p:cNvGrpSpPr/>
          <p:nvPr/>
        </p:nvGrpSpPr>
        <p:grpSpPr>
          <a:xfrm>
            <a:off x="3191040" y="1089000"/>
            <a:ext cx="866520" cy="558720"/>
            <a:chOff x="3191040" y="1089000"/>
            <a:chExt cx="866520" cy="558720"/>
          </a:xfrm>
        </p:grpSpPr>
        <p:sp>
          <p:nvSpPr>
            <p:cNvPr id="40" name=""/>
            <p:cNvSpPr/>
            <p:nvPr/>
          </p:nvSpPr>
          <p:spPr>
            <a:xfrm>
              <a:off x="3191040" y="1089000"/>
              <a:ext cx="866520" cy="55872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191040" y="1089000"/>
              <a:ext cx="866520" cy="55872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" name=""/>
          <p:cNvGrpSpPr/>
          <p:nvPr/>
        </p:nvGrpSpPr>
        <p:grpSpPr>
          <a:xfrm>
            <a:off x="2614680" y="1089000"/>
            <a:ext cx="939600" cy="501480"/>
            <a:chOff x="2614680" y="1089000"/>
            <a:chExt cx="939600" cy="501480"/>
          </a:xfrm>
        </p:grpSpPr>
        <p:sp>
          <p:nvSpPr>
            <p:cNvPr id="43" name=""/>
            <p:cNvSpPr/>
            <p:nvPr/>
          </p:nvSpPr>
          <p:spPr>
            <a:xfrm>
              <a:off x="2614680" y="1089000"/>
              <a:ext cx="939600" cy="50148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2614680" y="1089000"/>
              <a:ext cx="939600" cy="50148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" name=""/>
          <p:cNvGrpSpPr/>
          <p:nvPr/>
        </p:nvGrpSpPr>
        <p:grpSpPr>
          <a:xfrm>
            <a:off x="3067200" y="1542960"/>
            <a:ext cx="609480" cy="1023840"/>
            <a:chOff x="3067200" y="1542960"/>
            <a:chExt cx="609480" cy="1023840"/>
          </a:xfrm>
        </p:grpSpPr>
        <p:sp>
          <p:nvSpPr>
            <p:cNvPr id="46" name=""/>
            <p:cNvSpPr/>
            <p:nvPr/>
          </p:nvSpPr>
          <p:spPr>
            <a:xfrm>
              <a:off x="3067200" y="1542960"/>
              <a:ext cx="609480" cy="102384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067200" y="1542960"/>
              <a:ext cx="609480" cy="102384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" name=""/>
          <p:cNvGrpSpPr/>
          <p:nvPr/>
        </p:nvGrpSpPr>
        <p:grpSpPr>
          <a:xfrm>
            <a:off x="3298680" y="1550880"/>
            <a:ext cx="1084320" cy="693720"/>
            <a:chOff x="3298680" y="1550880"/>
            <a:chExt cx="1084320" cy="693720"/>
          </a:xfrm>
        </p:grpSpPr>
        <p:sp>
          <p:nvSpPr>
            <p:cNvPr id="49" name=""/>
            <p:cNvSpPr/>
            <p:nvPr/>
          </p:nvSpPr>
          <p:spPr>
            <a:xfrm>
              <a:off x="3298680" y="1550880"/>
              <a:ext cx="1084320" cy="693720"/>
            </a:xfrm>
            <a:custGeom>
              <a:avLst/>
              <a:gdLst/>
              <a:ahLst/>
              <a:rect l="l" t="t" r="r" b="b"/>
              <a:pathLst>
                <a:path w="1366" h="875">
                  <a:moveTo>
                    <a:pt x="29" y="0"/>
                  </a:moveTo>
                  <a:lnTo>
                    <a:pt x="610" y="100"/>
                  </a:lnTo>
                  <a:lnTo>
                    <a:pt x="1366" y="183"/>
                  </a:lnTo>
                  <a:lnTo>
                    <a:pt x="1309" y="871"/>
                  </a:lnTo>
                  <a:lnTo>
                    <a:pt x="488" y="782"/>
                  </a:lnTo>
                  <a:lnTo>
                    <a:pt x="474" y="875"/>
                  </a:lnTo>
                  <a:lnTo>
                    <a:pt x="427" y="825"/>
                  </a:lnTo>
                  <a:lnTo>
                    <a:pt x="337" y="843"/>
                  </a:lnTo>
                  <a:lnTo>
                    <a:pt x="280" y="839"/>
                  </a:lnTo>
                  <a:lnTo>
                    <a:pt x="269" y="850"/>
                  </a:lnTo>
                  <a:lnTo>
                    <a:pt x="255" y="839"/>
                  </a:lnTo>
                  <a:lnTo>
                    <a:pt x="241" y="782"/>
                  </a:lnTo>
                  <a:lnTo>
                    <a:pt x="205" y="778"/>
                  </a:lnTo>
                  <a:lnTo>
                    <a:pt x="194" y="771"/>
                  </a:lnTo>
                  <a:lnTo>
                    <a:pt x="194" y="731"/>
                  </a:lnTo>
                  <a:lnTo>
                    <a:pt x="190" y="721"/>
                  </a:lnTo>
                  <a:lnTo>
                    <a:pt x="194" y="688"/>
                  </a:lnTo>
                  <a:lnTo>
                    <a:pt x="176" y="667"/>
                  </a:lnTo>
                  <a:lnTo>
                    <a:pt x="173" y="627"/>
                  </a:lnTo>
                  <a:lnTo>
                    <a:pt x="151" y="613"/>
                  </a:lnTo>
                  <a:lnTo>
                    <a:pt x="108" y="653"/>
                  </a:lnTo>
                  <a:lnTo>
                    <a:pt x="97" y="638"/>
                  </a:lnTo>
                  <a:lnTo>
                    <a:pt x="112" y="577"/>
                  </a:lnTo>
                  <a:lnTo>
                    <a:pt x="137" y="559"/>
                  </a:lnTo>
                  <a:lnTo>
                    <a:pt x="115" y="520"/>
                  </a:lnTo>
                  <a:lnTo>
                    <a:pt x="155" y="480"/>
                  </a:lnTo>
                  <a:lnTo>
                    <a:pt x="133" y="445"/>
                  </a:lnTo>
                  <a:lnTo>
                    <a:pt x="115" y="445"/>
                  </a:lnTo>
                  <a:lnTo>
                    <a:pt x="61" y="315"/>
                  </a:lnTo>
                  <a:lnTo>
                    <a:pt x="22" y="301"/>
                  </a:lnTo>
                  <a:lnTo>
                    <a:pt x="33" y="247"/>
                  </a:lnTo>
                  <a:lnTo>
                    <a:pt x="0" y="19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298680" y="1550880"/>
              <a:ext cx="1084320" cy="693720"/>
            </a:xfrm>
            <a:custGeom>
              <a:avLst/>
              <a:gdLst/>
              <a:ahLst/>
              <a:rect l="l" t="t" r="r" b="b"/>
              <a:pathLst>
                <a:path w="1366" h="875">
                  <a:moveTo>
                    <a:pt x="29" y="0"/>
                  </a:moveTo>
                  <a:lnTo>
                    <a:pt x="610" y="100"/>
                  </a:lnTo>
                  <a:lnTo>
                    <a:pt x="1366" y="183"/>
                  </a:lnTo>
                  <a:lnTo>
                    <a:pt x="1309" y="871"/>
                  </a:lnTo>
                  <a:lnTo>
                    <a:pt x="488" y="782"/>
                  </a:lnTo>
                  <a:lnTo>
                    <a:pt x="474" y="875"/>
                  </a:lnTo>
                  <a:lnTo>
                    <a:pt x="427" y="825"/>
                  </a:lnTo>
                  <a:lnTo>
                    <a:pt x="337" y="843"/>
                  </a:lnTo>
                  <a:lnTo>
                    <a:pt x="280" y="839"/>
                  </a:lnTo>
                  <a:lnTo>
                    <a:pt x="269" y="850"/>
                  </a:lnTo>
                  <a:lnTo>
                    <a:pt x="255" y="839"/>
                  </a:lnTo>
                  <a:lnTo>
                    <a:pt x="241" y="782"/>
                  </a:lnTo>
                  <a:lnTo>
                    <a:pt x="205" y="778"/>
                  </a:lnTo>
                  <a:lnTo>
                    <a:pt x="194" y="771"/>
                  </a:lnTo>
                  <a:lnTo>
                    <a:pt x="194" y="731"/>
                  </a:lnTo>
                  <a:lnTo>
                    <a:pt x="190" y="721"/>
                  </a:lnTo>
                  <a:lnTo>
                    <a:pt x="194" y="688"/>
                  </a:lnTo>
                  <a:lnTo>
                    <a:pt x="176" y="667"/>
                  </a:lnTo>
                  <a:lnTo>
                    <a:pt x="173" y="627"/>
                  </a:lnTo>
                  <a:lnTo>
                    <a:pt x="151" y="613"/>
                  </a:lnTo>
                  <a:lnTo>
                    <a:pt x="108" y="653"/>
                  </a:lnTo>
                  <a:lnTo>
                    <a:pt x="97" y="638"/>
                  </a:lnTo>
                  <a:lnTo>
                    <a:pt x="112" y="577"/>
                  </a:lnTo>
                  <a:lnTo>
                    <a:pt x="137" y="559"/>
                  </a:lnTo>
                  <a:lnTo>
                    <a:pt x="115" y="520"/>
                  </a:lnTo>
                  <a:lnTo>
                    <a:pt x="155" y="480"/>
                  </a:lnTo>
                  <a:lnTo>
                    <a:pt x="133" y="445"/>
                  </a:lnTo>
                  <a:lnTo>
                    <a:pt x="115" y="445"/>
                  </a:lnTo>
                  <a:lnTo>
                    <a:pt x="61" y="315"/>
                  </a:lnTo>
                  <a:lnTo>
                    <a:pt x="22" y="301"/>
                  </a:lnTo>
                  <a:lnTo>
                    <a:pt x="33" y="247"/>
                  </a:lnTo>
                  <a:lnTo>
                    <a:pt x="0" y="197"/>
                  </a:lnTo>
                  <a:lnTo>
                    <a:pt x="29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1" name=""/>
          <p:cNvGrpSpPr/>
          <p:nvPr/>
        </p:nvGrpSpPr>
        <p:grpSpPr>
          <a:xfrm>
            <a:off x="3613320" y="2171880"/>
            <a:ext cx="723600" cy="617400"/>
            <a:chOff x="3613320" y="2171880"/>
            <a:chExt cx="723600" cy="617400"/>
          </a:xfrm>
        </p:grpSpPr>
        <p:sp>
          <p:nvSpPr>
            <p:cNvPr id="52" name=""/>
            <p:cNvSpPr/>
            <p:nvPr/>
          </p:nvSpPr>
          <p:spPr>
            <a:xfrm>
              <a:off x="3613320" y="2171880"/>
              <a:ext cx="723600" cy="617400"/>
            </a:xfrm>
            <a:custGeom>
              <a:avLst/>
              <a:gdLst/>
              <a:ahLst/>
              <a:rect l="l" t="t" r="r" b="b"/>
              <a:pathLst>
                <a:path w="912" h="778">
                  <a:moveTo>
                    <a:pt x="93" y="0"/>
                  </a:moveTo>
                  <a:lnTo>
                    <a:pt x="912" y="89"/>
                  </a:lnTo>
                  <a:lnTo>
                    <a:pt x="869" y="778"/>
                  </a:lnTo>
                  <a:lnTo>
                    <a:pt x="0" y="674"/>
                  </a:lnTo>
                  <a:lnTo>
                    <a:pt x="32" y="495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613320" y="2171880"/>
              <a:ext cx="723600" cy="617400"/>
            </a:xfrm>
            <a:custGeom>
              <a:avLst/>
              <a:gdLst/>
              <a:ahLst/>
              <a:rect l="l" t="t" r="r" b="b"/>
              <a:pathLst>
                <a:path w="912" h="778">
                  <a:moveTo>
                    <a:pt x="93" y="0"/>
                  </a:moveTo>
                  <a:lnTo>
                    <a:pt x="912" y="89"/>
                  </a:lnTo>
                  <a:lnTo>
                    <a:pt x="869" y="778"/>
                  </a:lnTo>
                  <a:lnTo>
                    <a:pt x="0" y="674"/>
                  </a:lnTo>
                  <a:lnTo>
                    <a:pt x="32" y="495"/>
                  </a:lnTo>
                  <a:lnTo>
                    <a:pt x="9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4" name=""/>
          <p:cNvGrpSpPr/>
          <p:nvPr/>
        </p:nvGrpSpPr>
        <p:grpSpPr>
          <a:xfrm>
            <a:off x="4325760" y="2117880"/>
            <a:ext cx="754200" cy="484200"/>
            <a:chOff x="4325760" y="2117880"/>
            <a:chExt cx="754200" cy="484200"/>
          </a:xfrm>
        </p:grpSpPr>
        <p:sp>
          <p:nvSpPr>
            <p:cNvPr id="55" name=""/>
            <p:cNvSpPr/>
            <p:nvPr/>
          </p:nvSpPr>
          <p:spPr>
            <a:xfrm>
              <a:off x="4325760" y="2117880"/>
              <a:ext cx="75420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325760" y="2117880"/>
              <a:ext cx="75420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" name=""/>
          <p:cNvGrpSpPr/>
          <p:nvPr/>
        </p:nvGrpSpPr>
        <p:grpSpPr>
          <a:xfrm>
            <a:off x="4303800" y="2523960"/>
            <a:ext cx="887400" cy="416160"/>
            <a:chOff x="4303800" y="2523960"/>
            <a:chExt cx="887400" cy="416160"/>
          </a:xfrm>
        </p:grpSpPr>
        <p:sp>
          <p:nvSpPr>
            <p:cNvPr id="58" name=""/>
            <p:cNvSpPr/>
            <p:nvPr/>
          </p:nvSpPr>
          <p:spPr>
            <a:xfrm>
              <a:off x="4303800" y="2523960"/>
              <a:ext cx="887400" cy="41616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303800" y="2523960"/>
              <a:ext cx="887400" cy="41616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0" name=""/>
          <p:cNvGrpSpPr/>
          <p:nvPr/>
        </p:nvGrpSpPr>
        <p:grpSpPr>
          <a:xfrm>
            <a:off x="3228840" y="2521080"/>
            <a:ext cx="569880" cy="745920"/>
            <a:chOff x="3228840" y="2521080"/>
            <a:chExt cx="569880" cy="745920"/>
          </a:xfrm>
        </p:grpSpPr>
        <p:sp>
          <p:nvSpPr>
            <p:cNvPr id="61" name=""/>
            <p:cNvSpPr/>
            <p:nvPr/>
          </p:nvSpPr>
          <p:spPr>
            <a:xfrm>
              <a:off x="3228840" y="2521080"/>
              <a:ext cx="569880" cy="74592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228840" y="2521080"/>
              <a:ext cx="569880" cy="74592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" name=""/>
          <p:cNvGrpSpPr/>
          <p:nvPr/>
        </p:nvGrpSpPr>
        <p:grpSpPr>
          <a:xfrm>
            <a:off x="3741840" y="2728800"/>
            <a:ext cx="753840" cy="609480"/>
            <a:chOff x="3741840" y="2728800"/>
            <a:chExt cx="753840" cy="609480"/>
          </a:xfrm>
        </p:grpSpPr>
        <p:sp>
          <p:nvSpPr>
            <p:cNvPr id="64" name=""/>
            <p:cNvSpPr/>
            <p:nvPr/>
          </p:nvSpPr>
          <p:spPr>
            <a:xfrm>
              <a:off x="3741840" y="2728800"/>
              <a:ext cx="753840" cy="60948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741840" y="2728800"/>
              <a:ext cx="753840" cy="60948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6" name=""/>
          <p:cNvGrpSpPr/>
          <p:nvPr/>
        </p:nvGrpSpPr>
        <p:grpSpPr>
          <a:xfrm>
            <a:off x="4491000" y="2940120"/>
            <a:ext cx="790560" cy="415800"/>
            <a:chOff x="4491000" y="2940120"/>
            <a:chExt cx="790560" cy="415800"/>
          </a:xfrm>
        </p:grpSpPr>
        <p:sp>
          <p:nvSpPr>
            <p:cNvPr id="67" name=""/>
            <p:cNvSpPr/>
            <p:nvPr/>
          </p:nvSpPr>
          <p:spPr>
            <a:xfrm>
              <a:off x="4491000" y="2940120"/>
              <a:ext cx="79056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4491000" y="2940120"/>
              <a:ext cx="79056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9" name=""/>
          <p:cNvGrpSpPr/>
          <p:nvPr/>
        </p:nvGrpSpPr>
        <p:grpSpPr>
          <a:xfrm>
            <a:off x="4383000" y="3330720"/>
            <a:ext cx="920520" cy="463320"/>
            <a:chOff x="4383000" y="3330720"/>
            <a:chExt cx="920520" cy="463320"/>
          </a:xfrm>
        </p:grpSpPr>
        <p:sp>
          <p:nvSpPr>
            <p:cNvPr id="70" name=""/>
            <p:cNvSpPr/>
            <p:nvPr/>
          </p:nvSpPr>
          <p:spPr>
            <a:xfrm>
              <a:off x="4383000" y="3330720"/>
              <a:ext cx="92052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4383000" y="3330720"/>
              <a:ext cx="92052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2" name=""/>
          <p:cNvGrpSpPr/>
          <p:nvPr/>
        </p:nvGrpSpPr>
        <p:grpSpPr>
          <a:xfrm>
            <a:off x="3659040" y="3270240"/>
            <a:ext cx="723960" cy="768240"/>
            <a:chOff x="3659040" y="3270240"/>
            <a:chExt cx="723960" cy="768240"/>
          </a:xfrm>
        </p:grpSpPr>
        <p:sp>
          <p:nvSpPr>
            <p:cNvPr id="73" name=""/>
            <p:cNvSpPr/>
            <p:nvPr/>
          </p:nvSpPr>
          <p:spPr>
            <a:xfrm>
              <a:off x="3659040" y="3270240"/>
              <a:ext cx="723960" cy="76824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659040" y="3270240"/>
              <a:ext cx="723960" cy="76824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5" name=""/>
          <p:cNvGrpSpPr/>
          <p:nvPr/>
        </p:nvGrpSpPr>
        <p:grpSpPr>
          <a:xfrm>
            <a:off x="3054240" y="3184560"/>
            <a:ext cx="685800" cy="836640"/>
            <a:chOff x="3054240" y="3184560"/>
            <a:chExt cx="685800" cy="836640"/>
          </a:xfrm>
        </p:grpSpPr>
        <p:sp>
          <p:nvSpPr>
            <p:cNvPr id="76" name=""/>
            <p:cNvSpPr/>
            <p:nvPr/>
          </p:nvSpPr>
          <p:spPr>
            <a:xfrm>
              <a:off x="3054240" y="3184560"/>
              <a:ext cx="68580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054240" y="3184560"/>
              <a:ext cx="68580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2670120" y="2405160"/>
            <a:ext cx="664920" cy="1033200"/>
            <a:chOff x="2670120" y="2405160"/>
            <a:chExt cx="664920" cy="1033200"/>
          </a:xfrm>
        </p:grpSpPr>
        <p:sp>
          <p:nvSpPr>
            <p:cNvPr id="79" name=""/>
            <p:cNvSpPr/>
            <p:nvPr/>
          </p:nvSpPr>
          <p:spPr>
            <a:xfrm>
              <a:off x="2670120" y="2405160"/>
              <a:ext cx="664920" cy="1033200"/>
            </a:xfrm>
            <a:custGeom>
              <a:avLst/>
              <a:gdLst/>
              <a:ahLst/>
              <a:rect l="l" t="t" r="r" b="b"/>
              <a:pathLst>
                <a:path w="839" h="1301">
                  <a:moveTo>
                    <a:pt x="129" y="0"/>
                  </a:moveTo>
                  <a:lnTo>
                    <a:pt x="437" y="68"/>
                  </a:lnTo>
                  <a:lnTo>
                    <a:pt x="502" y="86"/>
                  </a:lnTo>
                  <a:lnTo>
                    <a:pt x="839" y="143"/>
                  </a:lnTo>
                  <a:lnTo>
                    <a:pt x="674" y="1140"/>
                  </a:lnTo>
                  <a:lnTo>
                    <a:pt x="667" y="1151"/>
                  </a:lnTo>
                  <a:lnTo>
                    <a:pt x="656" y="1151"/>
                  </a:lnTo>
                  <a:lnTo>
                    <a:pt x="638" y="1136"/>
                  </a:lnTo>
                  <a:lnTo>
                    <a:pt x="617" y="1122"/>
                  </a:lnTo>
                  <a:lnTo>
                    <a:pt x="595" y="1129"/>
                  </a:lnTo>
                  <a:lnTo>
                    <a:pt x="574" y="1140"/>
                  </a:lnTo>
                  <a:lnTo>
                    <a:pt x="584" y="1169"/>
                  </a:lnTo>
                  <a:lnTo>
                    <a:pt x="588" y="1194"/>
                  </a:lnTo>
                  <a:lnTo>
                    <a:pt x="577" y="1197"/>
                  </a:lnTo>
                  <a:lnTo>
                    <a:pt x="577" y="1230"/>
                  </a:lnTo>
                  <a:lnTo>
                    <a:pt x="588" y="1269"/>
                  </a:lnTo>
                  <a:lnTo>
                    <a:pt x="577" y="1298"/>
                  </a:lnTo>
                  <a:lnTo>
                    <a:pt x="570" y="1301"/>
                  </a:lnTo>
                  <a:lnTo>
                    <a:pt x="0" y="498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670120" y="2405160"/>
              <a:ext cx="664920" cy="1033200"/>
            </a:xfrm>
            <a:custGeom>
              <a:avLst/>
              <a:gdLst/>
              <a:ahLst/>
              <a:rect l="l" t="t" r="r" b="b"/>
              <a:pathLst>
                <a:path w="839" h="1301">
                  <a:moveTo>
                    <a:pt x="129" y="0"/>
                  </a:moveTo>
                  <a:lnTo>
                    <a:pt x="437" y="68"/>
                  </a:lnTo>
                  <a:lnTo>
                    <a:pt x="502" y="86"/>
                  </a:lnTo>
                  <a:lnTo>
                    <a:pt x="839" y="143"/>
                  </a:lnTo>
                  <a:lnTo>
                    <a:pt x="674" y="1140"/>
                  </a:lnTo>
                  <a:lnTo>
                    <a:pt x="667" y="1151"/>
                  </a:lnTo>
                  <a:lnTo>
                    <a:pt x="656" y="1151"/>
                  </a:lnTo>
                  <a:lnTo>
                    <a:pt x="638" y="1136"/>
                  </a:lnTo>
                  <a:lnTo>
                    <a:pt x="617" y="1122"/>
                  </a:lnTo>
                  <a:lnTo>
                    <a:pt x="595" y="1129"/>
                  </a:lnTo>
                  <a:lnTo>
                    <a:pt x="574" y="1140"/>
                  </a:lnTo>
                  <a:lnTo>
                    <a:pt x="584" y="1169"/>
                  </a:lnTo>
                  <a:lnTo>
                    <a:pt x="588" y="1194"/>
                  </a:lnTo>
                  <a:lnTo>
                    <a:pt x="577" y="1197"/>
                  </a:lnTo>
                  <a:lnTo>
                    <a:pt x="577" y="1230"/>
                  </a:lnTo>
                  <a:lnTo>
                    <a:pt x="588" y="1269"/>
                  </a:lnTo>
                  <a:lnTo>
                    <a:pt x="577" y="1298"/>
                  </a:lnTo>
                  <a:lnTo>
                    <a:pt x="570" y="1301"/>
                  </a:lnTo>
                  <a:lnTo>
                    <a:pt x="0" y="498"/>
                  </a:lnTo>
                  <a:lnTo>
                    <a:pt x="129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>
            <a:off x="2276640" y="2301840"/>
            <a:ext cx="879480" cy="1438200"/>
            <a:chOff x="2276640" y="2301840"/>
            <a:chExt cx="879480" cy="1438200"/>
          </a:xfrm>
        </p:grpSpPr>
        <p:sp>
          <p:nvSpPr>
            <p:cNvPr id="82" name=""/>
            <p:cNvSpPr/>
            <p:nvPr/>
          </p:nvSpPr>
          <p:spPr>
            <a:xfrm>
              <a:off x="2276640" y="2301840"/>
              <a:ext cx="879480" cy="143820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276640" y="2301840"/>
              <a:ext cx="879480" cy="143820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4" name=""/>
          <p:cNvGrpSpPr/>
          <p:nvPr/>
        </p:nvGrpSpPr>
        <p:grpSpPr>
          <a:xfrm>
            <a:off x="4995720" y="1666800"/>
            <a:ext cx="684000" cy="811080"/>
            <a:chOff x="4995720" y="1666800"/>
            <a:chExt cx="684000" cy="811080"/>
          </a:xfrm>
        </p:grpSpPr>
        <p:sp>
          <p:nvSpPr>
            <p:cNvPr id="85" name=""/>
            <p:cNvSpPr/>
            <p:nvPr/>
          </p:nvSpPr>
          <p:spPr>
            <a:xfrm>
              <a:off x="4995720" y="1666800"/>
              <a:ext cx="684000" cy="8110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995720" y="1666800"/>
              <a:ext cx="684000" cy="8110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7" name=""/>
          <p:cNvGrpSpPr/>
          <p:nvPr/>
        </p:nvGrpSpPr>
        <p:grpSpPr>
          <a:xfrm>
            <a:off x="5062680" y="2465280"/>
            <a:ext cx="642960" cy="414360"/>
            <a:chOff x="5062680" y="2465280"/>
            <a:chExt cx="642960" cy="414360"/>
          </a:xfrm>
        </p:grpSpPr>
        <p:sp>
          <p:nvSpPr>
            <p:cNvPr id="88" name=""/>
            <p:cNvSpPr/>
            <p:nvPr/>
          </p:nvSpPr>
          <p:spPr>
            <a:xfrm>
              <a:off x="5062680" y="2465280"/>
              <a:ext cx="64296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5062680" y="2465280"/>
              <a:ext cx="64296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0" name=""/>
          <p:cNvGrpSpPr/>
          <p:nvPr/>
        </p:nvGrpSpPr>
        <p:grpSpPr>
          <a:xfrm>
            <a:off x="5154480" y="2846520"/>
            <a:ext cx="714240" cy="617400"/>
            <a:chOff x="5154480" y="2846520"/>
            <a:chExt cx="714240" cy="617400"/>
          </a:xfrm>
        </p:grpSpPr>
        <p:sp>
          <p:nvSpPr>
            <p:cNvPr id="91" name=""/>
            <p:cNvSpPr/>
            <p:nvPr/>
          </p:nvSpPr>
          <p:spPr>
            <a:xfrm>
              <a:off x="5154480" y="2846520"/>
              <a:ext cx="714240" cy="61740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5154480" y="2846520"/>
              <a:ext cx="714240" cy="61740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5278320" y="3395520"/>
            <a:ext cx="541080" cy="492120"/>
            <a:chOff x="5278320" y="3395520"/>
            <a:chExt cx="541080" cy="492120"/>
          </a:xfrm>
        </p:grpSpPr>
        <p:sp>
          <p:nvSpPr>
            <p:cNvPr id="94" name=""/>
            <p:cNvSpPr/>
            <p:nvPr/>
          </p:nvSpPr>
          <p:spPr>
            <a:xfrm>
              <a:off x="5278320" y="3395520"/>
              <a:ext cx="5410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278320" y="3395520"/>
              <a:ext cx="5410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6" name=""/>
          <p:cNvGrpSpPr/>
          <p:nvPr/>
        </p:nvGrpSpPr>
        <p:grpSpPr>
          <a:xfrm>
            <a:off x="5586480" y="2570040"/>
            <a:ext cx="434880" cy="739800"/>
            <a:chOff x="5586480" y="2570040"/>
            <a:chExt cx="434880" cy="739800"/>
          </a:xfrm>
        </p:grpSpPr>
        <p:sp>
          <p:nvSpPr>
            <p:cNvPr id="97" name=""/>
            <p:cNvSpPr/>
            <p:nvPr/>
          </p:nvSpPr>
          <p:spPr>
            <a:xfrm>
              <a:off x="5586480" y="2570040"/>
              <a:ext cx="43488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5586480" y="2570040"/>
              <a:ext cx="43488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9" name=""/>
          <p:cNvGrpSpPr/>
          <p:nvPr/>
        </p:nvGrpSpPr>
        <p:grpSpPr>
          <a:xfrm>
            <a:off x="5413320" y="1978200"/>
            <a:ext cx="556920" cy="599760"/>
            <a:chOff x="5413320" y="1978200"/>
            <a:chExt cx="556920" cy="599760"/>
          </a:xfrm>
        </p:grpSpPr>
        <p:sp>
          <p:nvSpPr>
            <p:cNvPr id="100" name=""/>
            <p:cNvSpPr/>
            <p:nvPr/>
          </p:nvSpPr>
          <p:spPr>
            <a:xfrm>
              <a:off x="5413320" y="1978200"/>
              <a:ext cx="556920" cy="5997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5413320" y="1978200"/>
              <a:ext cx="556920" cy="5997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2" name=""/>
          <p:cNvGrpSpPr/>
          <p:nvPr/>
        </p:nvGrpSpPr>
        <p:grpSpPr>
          <a:xfrm>
            <a:off x="5646600" y="1887480"/>
            <a:ext cx="520560" cy="303120"/>
            <a:chOff x="5646600" y="1887480"/>
            <a:chExt cx="520560" cy="303120"/>
          </a:xfrm>
        </p:grpSpPr>
        <p:sp>
          <p:nvSpPr>
            <p:cNvPr id="103" name=""/>
            <p:cNvSpPr/>
            <p:nvPr/>
          </p:nvSpPr>
          <p:spPr>
            <a:xfrm>
              <a:off x="5646600" y="1887480"/>
              <a:ext cx="5205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5646600" y="1887480"/>
              <a:ext cx="5205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5" name=""/>
          <p:cNvGrpSpPr/>
          <p:nvPr/>
        </p:nvGrpSpPr>
        <p:grpSpPr>
          <a:xfrm>
            <a:off x="5959440" y="2627280"/>
            <a:ext cx="338040" cy="568440"/>
            <a:chOff x="5959440" y="2627280"/>
            <a:chExt cx="338040" cy="568440"/>
          </a:xfrm>
        </p:grpSpPr>
        <p:sp>
          <p:nvSpPr>
            <p:cNvPr id="106" name=""/>
            <p:cNvSpPr/>
            <p:nvPr/>
          </p:nvSpPr>
          <p:spPr>
            <a:xfrm>
              <a:off x="5959440" y="2627280"/>
              <a:ext cx="338040" cy="568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959440" y="2627280"/>
              <a:ext cx="338040" cy="568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8" name=""/>
          <p:cNvGrpSpPr/>
          <p:nvPr/>
        </p:nvGrpSpPr>
        <p:grpSpPr>
          <a:xfrm>
            <a:off x="6035760" y="2100240"/>
            <a:ext cx="422280" cy="538200"/>
            <a:chOff x="6035760" y="2100240"/>
            <a:chExt cx="422280" cy="538200"/>
          </a:xfrm>
        </p:grpSpPr>
        <p:sp>
          <p:nvSpPr>
            <p:cNvPr id="109" name=""/>
            <p:cNvSpPr/>
            <p:nvPr/>
          </p:nvSpPr>
          <p:spPr>
            <a:xfrm>
              <a:off x="6035760" y="2100240"/>
              <a:ext cx="42228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035760" y="2100240"/>
              <a:ext cx="42228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11" name=""/>
          <p:cNvGrpSpPr/>
          <p:nvPr/>
        </p:nvGrpSpPr>
        <p:grpSpPr>
          <a:xfrm>
            <a:off x="6253200" y="2530440"/>
            <a:ext cx="446040" cy="520560"/>
            <a:chOff x="6253200" y="2530440"/>
            <a:chExt cx="446040" cy="520560"/>
          </a:xfrm>
        </p:grpSpPr>
        <p:sp>
          <p:nvSpPr>
            <p:cNvPr id="112" name=""/>
            <p:cNvSpPr/>
            <p:nvPr/>
          </p:nvSpPr>
          <p:spPr>
            <a:xfrm>
              <a:off x="6253200" y="2530440"/>
              <a:ext cx="446040" cy="52056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253200" y="2530440"/>
              <a:ext cx="446040" cy="52056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6662880" y="2419200"/>
            <a:ext cx="612720" cy="403200"/>
            <a:chOff x="6662880" y="2419200"/>
            <a:chExt cx="612720" cy="403200"/>
          </a:xfrm>
        </p:grpSpPr>
        <p:sp>
          <p:nvSpPr>
            <p:cNvPr id="115" name=""/>
            <p:cNvSpPr/>
            <p:nvPr/>
          </p:nvSpPr>
          <p:spPr>
            <a:xfrm>
              <a:off x="6662880" y="2419200"/>
              <a:ext cx="6127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662880" y="2419200"/>
              <a:ext cx="6127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17" name=""/>
          <p:cNvGrpSpPr/>
          <p:nvPr/>
        </p:nvGrpSpPr>
        <p:grpSpPr>
          <a:xfrm>
            <a:off x="6532560" y="2749680"/>
            <a:ext cx="422280" cy="444240"/>
            <a:chOff x="6532560" y="2749680"/>
            <a:chExt cx="422280" cy="444240"/>
          </a:xfrm>
        </p:grpSpPr>
        <p:sp>
          <p:nvSpPr>
            <p:cNvPr id="118" name=""/>
            <p:cNvSpPr/>
            <p:nvPr/>
          </p:nvSpPr>
          <p:spPr>
            <a:xfrm>
              <a:off x="6532560" y="2749680"/>
              <a:ext cx="422280" cy="44424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6532560" y="2749680"/>
              <a:ext cx="422280" cy="44424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0" name=""/>
          <p:cNvGrpSpPr/>
          <p:nvPr/>
        </p:nvGrpSpPr>
        <p:grpSpPr>
          <a:xfrm>
            <a:off x="5830920" y="2976480"/>
            <a:ext cx="768240" cy="412560"/>
            <a:chOff x="5830920" y="2976480"/>
            <a:chExt cx="768240" cy="412560"/>
          </a:xfrm>
        </p:grpSpPr>
        <p:sp>
          <p:nvSpPr>
            <p:cNvPr id="121" name=""/>
            <p:cNvSpPr/>
            <p:nvPr/>
          </p:nvSpPr>
          <p:spPr>
            <a:xfrm>
              <a:off x="5830920" y="2976480"/>
              <a:ext cx="76824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5830920" y="2976480"/>
              <a:ext cx="76824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3" name=""/>
          <p:cNvGrpSpPr/>
          <p:nvPr/>
        </p:nvGrpSpPr>
        <p:grpSpPr>
          <a:xfrm>
            <a:off x="6821640" y="2746440"/>
            <a:ext cx="488880" cy="225360"/>
            <a:chOff x="6821640" y="2746440"/>
            <a:chExt cx="488880" cy="225360"/>
          </a:xfrm>
        </p:grpSpPr>
        <p:sp>
          <p:nvSpPr>
            <p:cNvPr id="124" name=""/>
            <p:cNvSpPr/>
            <p:nvPr/>
          </p:nvSpPr>
          <p:spPr>
            <a:xfrm>
              <a:off x="6821640" y="2746440"/>
              <a:ext cx="48888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21640" y="2746440"/>
              <a:ext cx="48888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7391520" y="1887480"/>
            <a:ext cx="195120" cy="374760"/>
            <a:chOff x="7391520" y="1887480"/>
            <a:chExt cx="195120" cy="374760"/>
          </a:xfrm>
        </p:grpSpPr>
        <p:sp>
          <p:nvSpPr>
            <p:cNvPr id="127" name=""/>
            <p:cNvSpPr/>
            <p:nvPr/>
          </p:nvSpPr>
          <p:spPr>
            <a:xfrm>
              <a:off x="7391520" y="1887480"/>
              <a:ext cx="195120" cy="3747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7391520" y="1887480"/>
              <a:ext cx="195120" cy="3747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9" name=""/>
          <p:cNvGrpSpPr/>
          <p:nvPr/>
        </p:nvGrpSpPr>
        <p:grpSpPr>
          <a:xfrm>
            <a:off x="7467480" y="1539720"/>
            <a:ext cx="377640" cy="631800"/>
            <a:chOff x="7467480" y="1539720"/>
            <a:chExt cx="377640" cy="631800"/>
          </a:xfrm>
        </p:grpSpPr>
        <p:sp>
          <p:nvSpPr>
            <p:cNvPr id="130" name=""/>
            <p:cNvSpPr/>
            <p:nvPr/>
          </p:nvSpPr>
          <p:spPr>
            <a:xfrm>
              <a:off x="7467480" y="1539720"/>
              <a:ext cx="377640" cy="631800"/>
            </a:xfrm>
            <a:custGeom>
              <a:avLst/>
              <a:gdLst/>
              <a:ahLst/>
              <a:rect l="l" t="t" r="r" b="b"/>
              <a:pathLst>
                <a:path w="477" h="796">
                  <a:moveTo>
                    <a:pt x="0" y="444"/>
                  </a:moveTo>
                  <a:lnTo>
                    <a:pt x="36" y="398"/>
                  </a:lnTo>
                  <a:lnTo>
                    <a:pt x="36" y="322"/>
                  </a:lnTo>
                  <a:lnTo>
                    <a:pt x="54" y="279"/>
                  </a:lnTo>
                  <a:lnTo>
                    <a:pt x="50" y="243"/>
                  </a:lnTo>
                  <a:lnTo>
                    <a:pt x="32" y="172"/>
                  </a:lnTo>
                  <a:lnTo>
                    <a:pt x="72" y="57"/>
                  </a:lnTo>
                  <a:lnTo>
                    <a:pt x="83" y="46"/>
                  </a:lnTo>
                  <a:lnTo>
                    <a:pt x="83" y="21"/>
                  </a:lnTo>
                  <a:lnTo>
                    <a:pt x="111" y="10"/>
                  </a:lnTo>
                  <a:lnTo>
                    <a:pt x="133" y="43"/>
                  </a:lnTo>
                  <a:lnTo>
                    <a:pt x="169" y="43"/>
                  </a:lnTo>
                  <a:lnTo>
                    <a:pt x="172" y="35"/>
                  </a:lnTo>
                  <a:lnTo>
                    <a:pt x="197" y="28"/>
                  </a:lnTo>
                  <a:lnTo>
                    <a:pt x="212" y="0"/>
                  </a:lnTo>
                  <a:lnTo>
                    <a:pt x="226" y="21"/>
                  </a:lnTo>
                  <a:lnTo>
                    <a:pt x="226" y="35"/>
                  </a:lnTo>
                  <a:lnTo>
                    <a:pt x="291" y="68"/>
                  </a:lnTo>
                  <a:lnTo>
                    <a:pt x="326" y="236"/>
                  </a:lnTo>
                  <a:lnTo>
                    <a:pt x="355" y="269"/>
                  </a:lnTo>
                  <a:lnTo>
                    <a:pt x="405" y="269"/>
                  </a:lnTo>
                  <a:lnTo>
                    <a:pt x="412" y="283"/>
                  </a:lnTo>
                  <a:lnTo>
                    <a:pt x="409" y="319"/>
                  </a:lnTo>
                  <a:lnTo>
                    <a:pt x="423" y="337"/>
                  </a:lnTo>
                  <a:lnTo>
                    <a:pt x="470" y="347"/>
                  </a:lnTo>
                  <a:lnTo>
                    <a:pt x="477" y="380"/>
                  </a:lnTo>
                  <a:lnTo>
                    <a:pt x="459" y="430"/>
                  </a:lnTo>
                  <a:lnTo>
                    <a:pt x="405" y="480"/>
                  </a:lnTo>
                  <a:lnTo>
                    <a:pt x="359" y="484"/>
                  </a:lnTo>
                  <a:lnTo>
                    <a:pt x="344" y="494"/>
                  </a:lnTo>
                  <a:lnTo>
                    <a:pt x="334" y="523"/>
                  </a:lnTo>
                  <a:lnTo>
                    <a:pt x="323" y="527"/>
                  </a:lnTo>
                  <a:lnTo>
                    <a:pt x="287" y="505"/>
                  </a:lnTo>
                  <a:lnTo>
                    <a:pt x="283" y="530"/>
                  </a:lnTo>
                  <a:lnTo>
                    <a:pt x="294" y="563"/>
                  </a:lnTo>
                  <a:lnTo>
                    <a:pt x="294" y="595"/>
                  </a:lnTo>
                  <a:lnTo>
                    <a:pt x="273" y="602"/>
                  </a:lnTo>
                  <a:lnTo>
                    <a:pt x="204" y="598"/>
                  </a:lnTo>
                  <a:lnTo>
                    <a:pt x="208" y="631"/>
                  </a:lnTo>
                  <a:lnTo>
                    <a:pt x="197" y="656"/>
                  </a:lnTo>
                  <a:lnTo>
                    <a:pt x="176" y="656"/>
                  </a:lnTo>
                  <a:lnTo>
                    <a:pt x="169" y="706"/>
                  </a:lnTo>
                  <a:lnTo>
                    <a:pt x="161" y="731"/>
                  </a:lnTo>
                  <a:lnTo>
                    <a:pt x="147" y="742"/>
                  </a:lnTo>
                  <a:lnTo>
                    <a:pt x="151" y="796"/>
                  </a:lnTo>
                  <a:lnTo>
                    <a:pt x="118" y="796"/>
                  </a:lnTo>
                  <a:lnTo>
                    <a:pt x="108" y="771"/>
                  </a:lnTo>
                  <a:lnTo>
                    <a:pt x="79" y="749"/>
                  </a:lnTo>
                  <a:lnTo>
                    <a:pt x="90" y="692"/>
                  </a:lnTo>
                  <a:lnTo>
                    <a:pt x="65" y="659"/>
                  </a:lnTo>
                  <a:lnTo>
                    <a:pt x="57" y="602"/>
                  </a:lnTo>
                  <a:lnTo>
                    <a:pt x="40" y="570"/>
                  </a:lnTo>
                  <a:lnTo>
                    <a:pt x="0" y="44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7467480" y="1539720"/>
              <a:ext cx="377640" cy="631800"/>
            </a:xfrm>
            <a:custGeom>
              <a:avLst/>
              <a:gdLst/>
              <a:ahLst/>
              <a:rect l="l" t="t" r="r" b="b"/>
              <a:pathLst>
                <a:path w="477" h="796">
                  <a:moveTo>
                    <a:pt x="0" y="444"/>
                  </a:moveTo>
                  <a:lnTo>
                    <a:pt x="36" y="398"/>
                  </a:lnTo>
                  <a:lnTo>
                    <a:pt x="36" y="322"/>
                  </a:lnTo>
                  <a:lnTo>
                    <a:pt x="54" y="279"/>
                  </a:lnTo>
                  <a:lnTo>
                    <a:pt x="50" y="243"/>
                  </a:lnTo>
                  <a:lnTo>
                    <a:pt x="32" y="172"/>
                  </a:lnTo>
                  <a:lnTo>
                    <a:pt x="72" y="57"/>
                  </a:lnTo>
                  <a:lnTo>
                    <a:pt x="83" y="46"/>
                  </a:lnTo>
                  <a:lnTo>
                    <a:pt x="83" y="21"/>
                  </a:lnTo>
                  <a:lnTo>
                    <a:pt x="111" y="10"/>
                  </a:lnTo>
                  <a:lnTo>
                    <a:pt x="133" y="43"/>
                  </a:lnTo>
                  <a:lnTo>
                    <a:pt x="169" y="43"/>
                  </a:lnTo>
                  <a:lnTo>
                    <a:pt x="172" y="35"/>
                  </a:lnTo>
                  <a:lnTo>
                    <a:pt x="197" y="28"/>
                  </a:lnTo>
                  <a:lnTo>
                    <a:pt x="212" y="0"/>
                  </a:lnTo>
                  <a:lnTo>
                    <a:pt x="226" y="21"/>
                  </a:lnTo>
                  <a:lnTo>
                    <a:pt x="226" y="35"/>
                  </a:lnTo>
                  <a:lnTo>
                    <a:pt x="291" y="68"/>
                  </a:lnTo>
                  <a:lnTo>
                    <a:pt x="326" y="236"/>
                  </a:lnTo>
                  <a:lnTo>
                    <a:pt x="355" y="269"/>
                  </a:lnTo>
                  <a:lnTo>
                    <a:pt x="405" y="269"/>
                  </a:lnTo>
                  <a:lnTo>
                    <a:pt x="412" y="283"/>
                  </a:lnTo>
                  <a:lnTo>
                    <a:pt x="409" y="319"/>
                  </a:lnTo>
                  <a:lnTo>
                    <a:pt x="423" y="337"/>
                  </a:lnTo>
                  <a:lnTo>
                    <a:pt x="470" y="347"/>
                  </a:lnTo>
                  <a:lnTo>
                    <a:pt x="477" y="380"/>
                  </a:lnTo>
                  <a:lnTo>
                    <a:pt x="459" y="430"/>
                  </a:lnTo>
                  <a:lnTo>
                    <a:pt x="405" y="480"/>
                  </a:lnTo>
                  <a:lnTo>
                    <a:pt x="359" y="484"/>
                  </a:lnTo>
                  <a:lnTo>
                    <a:pt x="344" y="494"/>
                  </a:lnTo>
                  <a:lnTo>
                    <a:pt x="334" y="523"/>
                  </a:lnTo>
                  <a:lnTo>
                    <a:pt x="323" y="527"/>
                  </a:lnTo>
                  <a:lnTo>
                    <a:pt x="287" y="505"/>
                  </a:lnTo>
                  <a:lnTo>
                    <a:pt x="283" y="530"/>
                  </a:lnTo>
                  <a:lnTo>
                    <a:pt x="294" y="563"/>
                  </a:lnTo>
                  <a:lnTo>
                    <a:pt x="294" y="595"/>
                  </a:lnTo>
                  <a:lnTo>
                    <a:pt x="273" y="602"/>
                  </a:lnTo>
                  <a:lnTo>
                    <a:pt x="204" y="598"/>
                  </a:lnTo>
                  <a:lnTo>
                    <a:pt x="208" y="631"/>
                  </a:lnTo>
                  <a:lnTo>
                    <a:pt x="197" y="656"/>
                  </a:lnTo>
                  <a:lnTo>
                    <a:pt x="176" y="656"/>
                  </a:lnTo>
                  <a:lnTo>
                    <a:pt x="169" y="706"/>
                  </a:lnTo>
                  <a:lnTo>
                    <a:pt x="161" y="731"/>
                  </a:lnTo>
                  <a:lnTo>
                    <a:pt x="147" y="742"/>
                  </a:lnTo>
                  <a:lnTo>
                    <a:pt x="151" y="796"/>
                  </a:lnTo>
                  <a:lnTo>
                    <a:pt x="118" y="796"/>
                  </a:lnTo>
                  <a:lnTo>
                    <a:pt x="108" y="771"/>
                  </a:lnTo>
                  <a:lnTo>
                    <a:pt x="79" y="749"/>
                  </a:lnTo>
                  <a:lnTo>
                    <a:pt x="90" y="692"/>
                  </a:lnTo>
                  <a:lnTo>
                    <a:pt x="65" y="659"/>
                  </a:lnTo>
                  <a:lnTo>
                    <a:pt x="57" y="602"/>
                  </a:lnTo>
                  <a:lnTo>
                    <a:pt x="40" y="570"/>
                  </a:lnTo>
                  <a:lnTo>
                    <a:pt x="0" y="44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2" name=""/>
          <p:cNvGrpSpPr/>
          <p:nvPr/>
        </p:nvGrpSpPr>
        <p:grpSpPr>
          <a:xfrm>
            <a:off x="7331040" y="2208240"/>
            <a:ext cx="387000" cy="182520"/>
            <a:chOff x="7331040" y="2208240"/>
            <a:chExt cx="387000" cy="182520"/>
          </a:xfrm>
        </p:grpSpPr>
        <p:sp>
          <p:nvSpPr>
            <p:cNvPr id="133" name=""/>
            <p:cNvSpPr/>
            <p:nvPr/>
          </p:nvSpPr>
          <p:spPr>
            <a:xfrm>
              <a:off x="7331040" y="2208240"/>
              <a:ext cx="387000" cy="18252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331040" y="2208240"/>
              <a:ext cx="387000" cy="18252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5" name=""/>
          <p:cNvGrpSpPr/>
          <p:nvPr/>
        </p:nvGrpSpPr>
        <p:grpSpPr>
          <a:xfrm>
            <a:off x="7521480" y="2327400"/>
            <a:ext cx="68040" cy="96840"/>
            <a:chOff x="7521480" y="2327400"/>
            <a:chExt cx="68040" cy="96840"/>
          </a:xfrm>
        </p:grpSpPr>
        <p:sp>
          <p:nvSpPr>
            <p:cNvPr id="136" name=""/>
            <p:cNvSpPr/>
            <p:nvPr/>
          </p:nvSpPr>
          <p:spPr>
            <a:xfrm>
              <a:off x="7521480" y="2327400"/>
              <a:ext cx="6804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521480" y="2327400"/>
              <a:ext cx="6804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8" name=""/>
          <p:cNvGrpSpPr/>
          <p:nvPr/>
        </p:nvGrpSpPr>
        <p:grpSpPr>
          <a:xfrm>
            <a:off x="7351560" y="2333520"/>
            <a:ext cx="179280" cy="179280"/>
            <a:chOff x="7351560" y="2333520"/>
            <a:chExt cx="179280" cy="179280"/>
          </a:xfrm>
        </p:grpSpPr>
        <p:sp>
          <p:nvSpPr>
            <p:cNvPr id="139" name=""/>
            <p:cNvSpPr/>
            <p:nvPr/>
          </p:nvSpPr>
          <p:spPr>
            <a:xfrm>
              <a:off x="7351560" y="2333520"/>
              <a:ext cx="179280" cy="17928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351560" y="2333520"/>
              <a:ext cx="179280" cy="17928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41" name=""/>
          <p:cNvGrpSpPr/>
          <p:nvPr/>
        </p:nvGrpSpPr>
        <p:grpSpPr>
          <a:xfrm>
            <a:off x="7388280" y="2462040"/>
            <a:ext cx="133200" cy="96840"/>
            <a:chOff x="7388280" y="2462040"/>
            <a:chExt cx="133200" cy="96840"/>
          </a:xfrm>
        </p:grpSpPr>
        <p:sp>
          <p:nvSpPr>
            <p:cNvPr id="142" name=""/>
            <p:cNvSpPr/>
            <p:nvPr/>
          </p:nvSpPr>
          <p:spPr>
            <a:xfrm>
              <a:off x="7388280" y="2462040"/>
              <a:ext cx="13320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388280" y="2462040"/>
              <a:ext cx="13320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44" name=""/>
          <p:cNvGrpSpPr/>
          <p:nvPr/>
        </p:nvGrpSpPr>
        <p:grpSpPr>
          <a:xfrm>
            <a:off x="7626240" y="2365200"/>
            <a:ext cx="38160" cy="19080"/>
            <a:chOff x="7626240" y="2365200"/>
            <a:chExt cx="38160" cy="19080"/>
          </a:xfrm>
        </p:grpSpPr>
        <p:sp>
          <p:nvSpPr>
            <p:cNvPr id="145" name=""/>
            <p:cNvSpPr/>
            <p:nvPr/>
          </p:nvSpPr>
          <p:spPr>
            <a:xfrm>
              <a:off x="7626240" y="2365200"/>
              <a:ext cx="381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626240" y="2365200"/>
              <a:ext cx="381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47" name=""/>
          <p:cNvGrpSpPr/>
          <p:nvPr/>
        </p:nvGrpSpPr>
        <p:grpSpPr>
          <a:xfrm>
            <a:off x="6465960" y="2828880"/>
            <a:ext cx="819000" cy="469800"/>
            <a:chOff x="6465960" y="2828880"/>
            <a:chExt cx="819000" cy="469800"/>
          </a:xfrm>
        </p:grpSpPr>
        <p:sp>
          <p:nvSpPr>
            <p:cNvPr id="148" name=""/>
            <p:cNvSpPr/>
            <p:nvPr/>
          </p:nvSpPr>
          <p:spPr>
            <a:xfrm>
              <a:off x="6465960" y="2828880"/>
              <a:ext cx="81900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6465960" y="2828880"/>
              <a:ext cx="81900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0" name=""/>
          <p:cNvGrpSpPr/>
          <p:nvPr/>
        </p:nvGrpSpPr>
        <p:grpSpPr>
          <a:xfrm>
            <a:off x="6415200" y="3162240"/>
            <a:ext cx="907920" cy="409680"/>
            <a:chOff x="6415200" y="3162240"/>
            <a:chExt cx="907920" cy="409680"/>
          </a:xfrm>
        </p:grpSpPr>
        <p:sp>
          <p:nvSpPr>
            <p:cNvPr id="151" name=""/>
            <p:cNvSpPr/>
            <p:nvPr/>
          </p:nvSpPr>
          <p:spPr>
            <a:xfrm>
              <a:off x="6415200" y="3162240"/>
              <a:ext cx="907920" cy="40968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6415200" y="3162240"/>
              <a:ext cx="907920" cy="40968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3" name=""/>
          <p:cNvGrpSpPr/>
          <p:nvPr/>
        </p:nvGrpSpPr>
        <p:grpSpPr>
          <a:xfrm>
            <a:off x="5772240" y="3267000"/>
            <a:ext cx="895320" cy="326880"/>
            <a:chOff x="5772240" y="3267000"/>
            <a:chExt cx="895320" cy="326880"/>
          </a:xfrm>
        </p:grpSpPr>
        <p:sp>
          <p:nvSpPr>
            <p:cNvPr id="154" name=""/>
            <p:cNvSpPr/>
            <p:nvPr/>
          </p:nvSpPr>
          <p:spPr>
            <a:xfrm>
              <a:off x="5772240" y="3267000"/>
              <a:ext cx="895320" cy="32688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5772240" y="3267000"/>
              <a:ext cx="895320" cy="32688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6" name=""/>
          <p:cNvGrpSpPr/>
          <p:nvPr/>
        </p:nvGrpSpPr>
        <p:grpSpPr>
          <a:xfrm>
            <a:off x="6527880" y="3454560"/>
            <a:ext cx="538200" cy="411120"/>
            <a:chOff x="6527880" y="3454560"/>
            <a:chExt cx="538200" cy="411120"/>
          </a:xfrm>
        </p:grpSpPr>
        <p:sp>
          <p:nvSpPr>
            <p:cNvPr id="157" name=""/>
            <p:cNvSpPr/>
            <p:nvPr/>
          </p:nvSpPr>
          <p:spPr>
            <a:xfrm>
              <a:off x="6527880" y="3454560"/>
              <a:ext cx="538200" cy="41112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6527880" y="3454560"/>
              <a:ext cx="538200" cy="41112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9" name=""/>
          <p:cNvGrpSpPr/>
          <p:nvPr/>
        </p:nvGrpSpPr>
        <p:grpSpPr>
          <a:xfrm>
            <a:off x="6283440" y="3511440"/>
            <a:ext cx="573120" cy="606600"/>
            <a:chOff x="6283440" y="3511440"/>
            <a:chExt cx="573120" cy="606600"/>
          </a:xfrm>
        </p:grpSpPr>
        <p:sp>
          <p:nvSpPr>
            <p:cNvPr id="160" name=""/>
            <p:cNvSpPr/>
            <p:nvPr/>
          </p:nvSpPr>
          <p:spPr>
            <a:xfrm>
              <a:off x="6283440" y="3511440"/>
              <a:ext cx="573120" cy="60660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6283440" y="3511440"/>
              <a:ext cx="573120" cy="60660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2" name=""/>
          <p:cNvGrpSpPr/>
          <p:nvPr/>
        </p:nvGrpSpPr>
        <p:grpSpPr>
          <a:xfrm>
            <a:off x="6002280" y="3546360"/>
            <a:ext cx="412560" cy="692280"/>
            <a:chOff x="6002280" y="3546360"/>
            <a:chExt cx="412560" cy="692280"/>
          </a:xfrm>
        </p:grpSpPr>
        <p:sp>
          <p:nvSpPr>
            <p:cNvPr id="163" name=""/>
            <p:cNvSpPr/>
            <p:nvPr/>
          </p:nvSpPr>
          <p:spPr>
            <a:xfrm>
              <a:off x="6002280" y="3546360"/>
              <a:ext cx="412560" cy="6922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6002280" y="3546360"/>
              <a:ext cx="412560" cy="6922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5" name=""/>
          <p:cNvGrpSpPr/>
          <p:nvPr/>
        </p:nvGrpSpPr>
        <p:grpSpPr>
          <a:xfrm>
            <a:off x="5654520" y="3579840"/>
            <a:ext cx="379440" cy="674640"/>
            <a:chOff x="5654520" y="3579840"/>
            <a:chExt cx="379440" cy="674640"/>
          </a:xfrm>
        </p:grpSpPr>
        <p:sp>
          <p:nvSpPr>
            <p:cNvPr id="166" name=""/>
            <p:cNvSpPr/>
            <p:nvPr/>
          </p:nvSpPr>
          <p:spPr>
            <a:xfrm>
              <a:off x="5654520" y="3579840"/>
              <a:ext cx="379440" cy="67464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5654520" y="3579840"/>
              <a:ext cx="379440" cy="67464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8" name=""/>
          <p:cNvGrpSpPr/>
          <p:nvPr/>
        </p:nvGrpSpPr>
        <p:grpSpPr>
          <a:xfrm>
            <a:off x="3946680" y="3398760"/>
            <a:ext cx="1485720" cy="1468440"/>
            <a:chOff x="3946680" y="3398760"/>
            <a:chExt cx="1485720" cy="1468440"/>
          </a:xfrm>
        </p:grpSpPr>
        <p:sp>
          <p:nvSpPr>
            <p:cNvPr id="169" name=""/>
            <p:cNvSpPr/>
            <p:nvPr/>
          </p:nvSpPr>
          <p:spPr>
            <a:xfrm>
              <a:off x="3946680" y="3398760"/>
              <a:ext cx="1485720" cy="146844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3946680" y="3398760"/>
              <a:ext cx="1485720" cy="146844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1" name=""/>
          <p:cNvGrpSpPr/>
          <p:nvPr/>
        </p:nvGrpSpPr>
        <p:grpSpPr>
          <a:xfrm>
            <a:off x="6494400" y="2251080"/>
            <a:ext cx="6120" cy="1440"/>
            <a:chOff x="6494400" y="2251080"/>
            <a:chExt cx="6120" cy="1440"/>
          </a:xfrm>
        </p:grpSpPr>
        <p:sp>
          <p:nvSpPr>
            <p:cNvPr id="172" name=""/>
            <p:cNvSpPr/>
            <p:nvPr/>
          </p:nvSpPr>
          <p:spPr>
            <a:xfrm>
              <a:off x="6494400" y="2251080"/>
              <a:ext cx="6120" cy="144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6494400" y="2251080"/>
              <a:ext cx="612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4" name=""/>
          <p:cNvGrpSpPr/>
          <p:nvPr/>
        </p:nvGrpSpPr>
        <p:grpSpPr>
          <a:xfrm>
            <a:off x="2617920" y="1089000"/>
            <a:ext cx="815760" cy="1440"/>
            <a:chOff x="2617920" y="1089000"/>
            <a:chExt cx="815760" cy="1440"/>
          </a:xfrm>
        </p:grpSpPr>
        <p:sp>
          <p:nvSpPr>
            <p:cNvPr id="175" name=""/>
            <p:cNvSpPr/>
            <p:nvPr/>
          </p:nvSpPr>
          <p:spPr>
            <a:xfrm>
              <a:off x="2617920" y="1089000"/>
              <a:ext cx="815760" cy="1440"/>
            </a:xfrm>
            <a:custGeom>
              <a:avLst/>
              <a:gdLst/>
              <a:ahLst/>
              <a:rect l="l" t="t" r="r" b="b"/>
              <a:pathLst>
                <a:path w="1028" h="0">
                  <a:moveTo>
                    <a:pt x="1028" y="0"/>
                  </a:moveTo>
                  <a:lnTo>
                    <a:pt x="0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" name=""/>
            <p:cNvSpPr/>
            <p:nvPr/>
          </p:nvSpPr>
          <p:spPr>
            <a:xfrm flipH="1">
              <a:off x="2617920" y="1089000"/>
              <a:ext cx="81576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7" name=""/>
          <p:cNvGrpSpPr/>
          <p:nvPr/>
        </p:nvGrpSpPr>
        <p:grpSpPr>
          <a:xfrm>
            <a:off x="5729400" y="1798560"/>
            <a:ext cx="79200" cy="65160"/>
            <a:chOff x="5729400" y="1798560"/>
            <a:chExt cx="79200" cy="65160"/>
          </a:xfrm>
        </p:grpSpPr>
        <p:sp>
          <p:nvSpPr>
            <p:cNvPr id="178" name=""/>
            <p:cNvSpPr/>
            <p:nvPr/>
          </p:nvSpPr>
          <p:spPr>
            <a:xfrm>
              <a:off x="5729400" y="1798560"/>
              <a:ext cx="7920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5729400" y="1798560"/>
              <a:ext cx="7920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0" name=""/>
          <p:cNvGrpSpPr/>
          <p:nvPr/>
        </p:nvGrpSpPr>
        <p:grpSpPr>
          <a:xfrm>
            <a:off x="6016680" y="1830240"/>
            <a:ext cx="61920" cy="15840"/>
            <a:chOff x="6016680" y="1830240"/>
            <a:chExt cx="61920" cy="15840"/>
          </a:xfrm>
        </p:grpSpPr>
        <p:sp>
          <p:nvSpPr>
            <p:cNvPr id="181" name=""/>
            <p:cNvSpPr/>
            <p:nvPr/>
          </p:nvSpPr>
          <p:spPr>
            <a:xfrm>
              <a:off x="6016680" y="1830240"/>
              <a:ext cx="6192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6016680" y="1830240"/>
              <a:ext cx="6192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3" name=""/>
          <p:cNvGrpSpPr/>
          <p:nvPr/>
        </p:nvGrpSpPr>
        <p:grpSpPr>
          <a:xfrm>
            <a:off x="6721560" y="1971720"/>
            <a:ext cx="674640" cy="842760"/>
            <a:chOff x="6721560" y="1971720"/>
            <a:chExt cx="674640" cy="842760"/>
          </a:xfrm>
        </p:grpSpPr>
        <p:sp>
          <p:nvSpPr>
            <p:cNvPr id="184" name=""/>
            <p:cNvSpPr/>
            <p:nvPr/>
          </p:nvSpPr>
          <p:spPr>
            <a:xfrm>
              <a:off x="6721560" y="1971720"/>
              <a:ext cx="67464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6721560" y="1971720"/>
              <a:ext cx="67464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6" name=""/>
          <p:cNvGrpSpPr/>
          <p:nvPr/>
        </p:nvGrpSpPr>
        <p:grpSpPr>
          <a:xfrm>
            <a:off x="7191360" y="2725560"/>
            <a:ext cx="119160" cy="168480"/>
            <a:chOff x="7191360" y="2725560"/>
            <a:chExt cx="119160" cy="168480"/>
          </a:xfrm>
        </p:grpSpPr>
        <p:sp>
          <p:nvSpPr>
            <p:cNvPr id="187" name=""/>
            <p:cNvSpPr/>
            <p:nvPr/>
          </p:nvSpPr>
          <p:spPr>
            <a:xfrm>
              <a:off x="7191360" y="2725560"/>
              <a:ext cx="119160" cy="16848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191360" y="2725560"/>
              <a:ext cx="119160" cy="16848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9" name=""/>
          <p:cNvGrpSpPr/>
          <p:nvPr/>
        </p:nvGrpSpPr>
        <p:grpSpPr>
          <a:xfrm>
            <a:off x="6261120" y="2017800"/>
            <a:ext cx="210960" cy="93600"/>
            <a:chOff x="6261120" y="2017800"/>
            <a:chExt cx="210960" cy="93600"/>
          </a:xfrm>
        </p:grpSpPr>
        <p:sp>
          <p:nvSpPr>
            <p:cNvPr id="190" name=""/>
            <p:cNvSpPr/>
            <p:nvPr/>
          </p:nvSpPr>
          <p:spPr>
            <a:xfrm>
              <a:off x="6261120" y="2017800"/>
              <a:ext cx="210960" cy="9360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6261120" y="2017800"/>
              <a:ext cx="210960" cy="9360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2" name=""/>
          <p:cNvGrpSpPr/>
          <p:nvPr/>
        </p:nvGrpSpPr>
        <p:grpSpPr>
          <a:xfrm>
            <a:off x="7265880" y="1932120"/>
            <a:ext cx="182520" cy="353880"/>
            <a:chOff x="7265880" y="1932120"/>
            <a:chExt cx="182520" cy="353880"/>
          </a:xfrm>
        </p:grpSpPr>
        <p:sp>
          <p:nvSpPr>
            <p:cNvPr id="193" name=""/>
            <p:cNvSpPr/>
            <p:nvPr/>
          </p:nvSpPr>
          <p:spPr>
            <a:xfrm>
              <a:off x="7265880" y="1932120"/>
              <a:ext cx="182520" cy="3538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265880" y="1932120"/>
              <a:ext cx="182520" cy="3538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5" name=""/>
          <p:cNvGrpSpPr/>
          <p:nvPr/>
        </p:nvGrpSpPr>
        <p:grpSpPr>
          <a:xfrm>
            <a:off x="7075440" y="4749840"/>
            <a:ext cx="50760" cy="68040"/>
            <a:chOff x="7075440" y="4749840"/>
            <a:chExt cx="50760" cy="68040"/>
          </a:xfrm>
        </p:grpSpPr>
        <p:sp>
          <p:nvSpPr>
            <p:cNvPr id="196" name=""/>
            <p:cNvSpPr/>
            <p:nvPr/>
          </p:nvSpPr>
          <p:spPr>
            <a:xfrm>
              <a:off x="7075440" y="4749840"/>
              <a:ext cx="5076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7075440" y="4749840"/>
              <a:ext cx="5076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8" name=""/>
          <p:cNvGrpSpPr/>
          <p:nvPr/>
        </p:nvGrpSpPr>
        <p:grpSpPr>
          <a:xfrm>
            <a:off x="7020000" y="4802040"/>
            <a:ext cx="30240" cy="41400"/>
            <a:chOff x="7020000" y="4802040"/>
            <a:chExt cx="30240" cy="41400"/>
          </a:xfrm>
        </p:grpSpPr>
        <p:sp>
          <p:nvSpPr>
            <p:cNvPr id="199" name=""/>
            <p:cNvSpPr/>
            <p:nvPr/>
          </p:nvSpPr>
          <p:spPr>
            <a:xfrm>
              <a:off x="7020000" y="4802040"/>
              <a:ext cx="302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7020000" y="4802040"/>
              <a:ext cx="302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01" name=""/>
          <p:cNvGrpSpPr/>
          <p:nvPr/>
        </p:nvGrpSpPr>
        <p:grpSpPr>
          <a:xfrm>
            <a:off x="6954840" y="4821120"/>
            <a:ext cx="25560" cy="17640"/>
            <a:chOff x="6954840" y="4821120"/>
            <a:chExt cx="25560" cy="17640"/>
          </a:xfrm>
        </p:grpSpPr>
        <p:sp>
          <p:nvSpPr>
            <p:cNvPr id="202" name=""/>
            <p:cNvSpPr/>
            <p:nvPr/>
          </p:nvSpPr>
          <p:spPr>
            <a:xfrm>
              <a:off x="6954840" y="4821120"/>
              <a:ext cx="255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6954840" y="4821120"/>
              <a:ext cx="255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04" name=""/>
          <p:cNvGrpSpPr/>
          <p:nvPr/>
        </p:nvGrpSpPr>
        <p:grpSpPr>
          <a:xfrm>
            <a:off x="6994440" y="4846680"/>
            <a:ext cx="12600" cy="31680"/>
            <a:chOff x="6994440" y="4846680"/>
            <a:chExt cx="12600" cy="31680"/>
          </a:xfrm>
        </p:grpSpPr>
        <p:sp>
          <p:nvSpPr>
            <p:cNvPr id="205" name=""/>
            <p:cNvSpPr/>
            <p:nvPr/>
          </p:nvSpPr>
          <p:spPr>
            <a:xfrm>
              <a:off x="699444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699444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07" name=""/>
          <p:cNvGrpSpPr/>
          <p:nvPr/>
        </p:nvGrpSpPr>
        <p:grpSpPr>
          <a:xfrm>
            <a:off x="6910560" y="4835520"/>
            <a:ext cx="21960" cy="21960"/>
            <a:chOff x="6910560" y="4835520"/>
            <a:chExt cx="21960" cy="21960"/>
          </a:xfrm>
        </p:grpSpPr>
        <p:sp>
          <p:nvSpPr>
            <p:cNvPr id="208" name=""/>
            <p:cNvSpPr/>
            <p:nvPr/>
          </p:nvSpPr>
          <p:spPr>
            <a:xfrm>
              <a:off x="6910560" y="4835520"/>
              <a:ext cx="2196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6910560" y="4835520"/>
              <a:ext cx="2196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0" name=""/>
          <p:cNvGrpSpPr/>
          <p:nvPr/>
        </p:nvGrpSpPr>
        <p:grpSpPr>
          <a:xfrm>
            <a:off x="6861240" y="4846680"/>
            <a:ext cx="14400" cy="14040"/>
            <a:chOff x="6861240" y="4846680"/>
            <a:chExt cx="14400" cy="14040"/>
          </a:xfrm>
        </p:grpSpPr>
        <p:sp>
          <p:nvSpPr>
            <p:cNvPr id="211" name=""/>
            <p:cNvSpPr/>
            <p:nvPr/>
          </p:nvSpPr>
          <p:spPr>
            <a:xfrm>
              <a:off x="6861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6861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3" name=""/>
          <p:cNvGrpSpPr/>
          <p:nvPr/>
        </p:nvGrpSpPr>
        <p:grpSpPr>
          <a:xfrm>
            <a:off x="6827760" y="4849920"/>
            <a:ext cx="12600" cy="7920"/>
            <a:chOff x="6827760" y="4849920"/>
            <a:chExt cx="12600" cy="7920"/>
          </a:xfrm>
        </p:grpSpPr>
        <p:sp>
          <p:nvSpPr>
            <p:cNvPr id="214" name=""/>
            <p:cNvSpPr/>
            <p:nvPr/>
          </p:nvSpPr>
          <p:spPr>
            <a:xfrm>
              <a:off x="6827760" y="48499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6827760" y="48499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6" name=""/>
          <p:cNvGrpSpPr/>
          <p:nvPr/>
        </p:nvGrpSpPr>
        <p:grpSpPr>
          <a:xfrm>
            <a:off x="6807240" y="4871880"/>
            <a:ext cx="17280" cy="6480"/>
            <a:chOff x="6807240" y="4871880"/>
            <a:chExt cx="17280" cy="6480"/>
          </a:xfrm>
        </p:grpSpPr>
        <p:sp>
          <p:nvSpPr>
            <p:cNvPr id="217" name=""/>
            <p:cNvSpPr/>
            <p:nvPr/>
          </p:nvSpPr>
          <p:spPr>
            <a:xfrm>
              <a:off x="6807240" y="4871880"/>
              <a:ext cx="17280" cy="6480"/>
            </a:xfrm>
            <a:custGeom>
              <a:avLst/>
              <a:gdLst/>
              <a:ahLst/>
              <a:rect l="l" t="t" r="r" b="b"/>
              <a:pathLst>
                <a:path w="22" h="7">
                  <a:moveTo>
                    <a:pt x="0" y="0"/>
                  </a:moveTo>
                  <a:lnTo>
                    <a:pt x="2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6807240" y="4871880"/>
              <a:ext cx="17280" cy="648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9" name=""/>
          <p:cNvGrpSpPr/>
          <p:nvPr/>
        </p:nvGrpSpPr>
        <p:grpSpPr>
          <a:xfrm>
            <a:off x="6878520" y="4870440"/>
            <a:ext cx="33120" cy="22320"/>
            <a:chOff x="6878520" y="4870440"/>
            <a:chExt cx="33120" cy="22320"/>
          </a:xfrm>
        </p:grpSpPr>
        <p:sp>
          <p:nvSpPr>
            <p:cNvPr id="220" name=""/>
            <p:cNvSpPr/>
            <p:nvPr/>
          </p:nvSpPr>
          <p:spPr>
            <a:xfrm>
              <a:off x="6878520" y="4870440"/>
              <a:ext cx="3312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6878520" y="4870440"/>
              <a:ext cx="3312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2" name=""/>
          <p:cNvGrpSpPr/>
          <p:nvPr/>
        </p:nvGrpSpPr>
        <p:grpSpPr>
          <a:xfrm>
            <a:off x="6932520" y="4867200"/>
            <a:ext cx="39600" cy="11160"/>
            <a:chOff x="6932520" y="4867200"/>
            <a:chExt cx="39600" cy="11160"/>
          </a:xfrm>
        </p:grpSpPr>
        <p:sp>
          <p:nvSpPr>
            <p:cNvPr id="223" name=""/>
            <p:cNvSpPr/>
            <p:nvPr/>
          </p:nvSpPr>
          <p:spPr>
            <a:xfrm>
              <a:off x="6932520" y="4867200"/>
              <a:ext cx="3960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6932520" y="4867200"/>
              <a:ext cx="3960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5" name=""/>
          <p:cNvGrpSpPr/>
          <p:nvPr/>
        </p:nvGrpSpPr>
        <p:grpSpPr>
          <a:xfrm>
            <a:off x="6840360" y="4870440"/>
            <a:ext cx="6480" cy="19080"/>
            <a:chOff x="6840360" y="4870440"/>
            <a:chExt cx="6480" cy="19080"/>
          </a:xfrm>
        </p:grpSpPr>
        <p:sp>
          <p:nvSpPr>
            <p:cNvPr id="226" name=""/>
            <p:cNvSpPr/>
            <p:nvPr/>
          </p:nvSpPr>
          <p:spPr>
            <a:xfrm>
              <a:off x="6840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6840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8" name=""/>
          <p:cNvGrpSpPr/>
          <p:nvPr/>
        </p:nvGrpSpPr>
        <p:grpSpPr>
          <a:xfrm>
            <a:off x="5364000" y="3876840"/>
            <a:ext cx="631800" cy="542880"/>
            <a:chOff x="5364000" y="3876840"/>
            <a:chExt cx="631800" cy="542880"/>
          </a:xfrm>
        </p:grpSpPr>
        <p:sp>
          <p:nvSpPr>
            <p:cNvPr id="229" name=""/>
            <p:cNvSpPr/>
            <p:nvPr/>
          </p:nvSpPr>
          <p:spPr>
            <a:xfrm>
              <a:off x="5364000" y="3876840"/>
              <a:ext cx="63180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5364000" y="3876840"/>
              <a:ext cx="63180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31" name=""/>
          <p:cNvGrpSpPr/>
          <p:nvPr/>
        </p:nvGrpSpPr>
        <p:grpSpPr>
          <a:xfrm>
            <a:off x="7532640" y="2157480"/>
            <a:ext cx="45720" cy="90360"/>
            <a:chOff x="7532640" y="2157480"/>
            <a:chExt cx="45720" cy="90360"/>
          </a:xfrm>
        </p:grpSpPr>
        <p:sp>
          <p:nvSpPr>
            <p:cNvPr id="232" name=""/>
            <p:cNvSpPr/>
            <p:nvPr/>
          </p:nvSpPr>
          <p:spPr>
            <a:xfrm>
              <a:off x="7532640" y="2157480"/>
              <a:ext cx="45720" cy="90360"/>
            </a:xfrm>
            <a:custGeom>
              <a:avLst/>
              <a:gdLst/>
              <a:ahLst/>
              <a:rect l="l" t="t" r="r" b="b"/>
              <a:pathLst>
                <a:path w="57" h="114">
                  <a:moveTo>
                    <a:pt x="0" y="0"/>
                  </a:moveTo>
                  <a:lnTo>
                    <a:pt x="57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7532640" y="2157480"/>
              <a:ext cx="45720" cy="9036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34" name=""/>
          <p:cNvGrpSpPr/>
          <p:nvPr/>
        </p:nvGrpSpPr>
        <p:grpSpPr>
          <a:xfrm>
            <a:off x="2411280" y="1117440"/>
            <a:ext cx="5319720" cy="3641760"/>
            <a:chOff x="2411280" y="1117440"/>
            <a:chExt cx="5319720" cy="3641760"/>
          </a:xfrm>
        </p:grpSpPr>
        <p:grpSp>
          <p:nvGrpSpPr>
            <p:cNvPr id="235" name=""/>
            <p:cNvGrpSpPr/>
            <p:nvPr/>
          </p:nvGrpSpPr>
          <p:grpSpPr>
            <a:xfrm>
              <a:off x="2411280" y="1117440"/>
              <a:ext cx="5319720" cy="3641760"/>
              <a:chOff x="2411280" y="1117440"/>
              <a:chExt cx="5319720" cy="3641760"/>
            </a:xfrm>
          </p:grpSpPr>
          <p:grpSp>
            <p:nvGrpSpPr>
              <p:cNvPr id="236" name=""/>
              <p:cNvGrpSpPr/>
              <p:nvPr/>
            </p:nvGrpSpPr>
            <p:grpSpPr>
              <a:xfrm>
                <a:off x="2411280" y="1117440"/>
                <a:ext cx="5319720" cy="3641760"/>
                <a:chOff x="2411280" y="1117440"/>
                <a:chExt cx="5319720" cy="3641760"/>
              </a:xfrm>
            </p:grpSpPr>
            <p:sp>
              <p:nvSpPr>
                <p:cNvPr id="237" name=""/>
                <p:cNvSpPr/>
                <p:nvPr/>
              </p:nvSpPr>
              <p:spPr>
                <a:xfrm flipV="1">
                  <a:off x="5973480" y="4257360"/>
                  <a:ext cx="34920" cy="136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238" name=""/>
                <p:cNvGrpSpPr/>
                <p:nvPr/>
              </p:nvGrpSpPr>
              <p:grpSpPr>
                <a:xfrm>
                  <a:off x="2411280" y="1641240"/>
                  <a:ext cx="5250960" cy="3032280"/>
                  <a:chOff x="2411280" y="1641240"/>
                  <a:chExt cx="5250960" cy="3032280"/>
                </a:xfrm>
              </p:grpSpPr>
              <p:sp>
                <p:nvSpPr>
                  <p:cNvPr id="239" name=""/>
                  <p:cNvSpPr/>
                  <p:nvPr/>
                </p:nvSpPr>
                <p:spPr>
                  <a:xfrm flipH="1">
                    <a:off x="7602120" y="2230200"/>
                    <a:ext cx="60120" cy="19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720" bIns="-27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grpSp>
                <p:nvGrpSpPr>
                  <p:cNvPr id="240" name=""/>
                  <p:cNvGrpSpPr/>
                  <p:nvPr/>
                </p:nvGrpSpPr>
                <p:grpSpPr>
                  <a:xfrm>
                    <a:off x="2411280" y="1641240"/>
                    <a:ext cx="4011480" cy="3032280"/>
                    <a:chOff x="2411280" y="1641240"/>
                    <a:chExt cx="4011480" cy="3032280"/>
                  </a:xfrm>
                </p:grpSpPr>
                <p:sp>
                  <p:nvSpPr>
                    <p:cNvPr id="241" name=""/>
                    <p:cNvSpPr/>
                    <p:nvPr/>
                  </p:nvSpPr>
                  <p:spPr>
                    <a:xfrm flipH="1">
                      <a:off x="4356000" y="3924360"/>
                      <a:ext cx="71280" cy="3412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42" name=""/>
                    <p:cNvSpPr/>
                    <p:nvPr/>
                  </p:nvSpPr>
                  <p:spPr>
                    <a:xfrm>
                      <a:off x="2498400" y="1641240"/>
                      <a:ext cx="858960" cy="552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3" h="695">
                          <a:moveTo>
                            <a:pt x="36" y="695"/>
                          </a:moveTo>
                          <a:lnTo>
                            <a:pt x="0" y="616"/>
                          </a:lnTo>
                          <a:lnTo>
                            <a:pt x="222" y="308"/>
                          </a:lnTo>
                          <a:lnTo>
                            <a:pt x="287" y="272"/>
                          </a:lnTo>
                          <a:lnTo>
                            <a:pt x="337" y="251"/>
                          </a:lnTo>
                          <a:lnTo>
                            <a:pt x="495" y="308"/>
                          </a:lnTo>
                          <a:lnTo>
                            <a:pt x="839" y="36"/>
                          </a:lnTo>
                          <a:lnTo>
                            <a:pt x="939" y="0"/>
                          </a:lnTo>
                          <a:lnTo>
                            <a:pt x="1083" y="7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43" name=""/>
                    <p:cNvSpPr/>
                    <p:nvPr/>
                  </p:nvSpPr>
                  <p:spPr>
                    <a:xfrm>
                      <a:off x="2457360" y="2317680"/>
                      <a:ext cx="209520" cy="209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264">
                          <a:moveTo>
                            <a:pt x="41" y="0"/>
                          </a:moveTo>
                          <a:lnTo>
                            <a:pt x="0" y="120"/>
                          </a:lnTo>
                          <a:lnTo>
                            <a:pt x="2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44" name=""/>
                    <p:cNvSpPr/>
                    <p:nvPr/>
                  </p:nvSpPr>
                  <p:spPr>
                    <a:xfrm>
                      <a:off x="2411280" y="2555640"/>
                      <a:ext cx="182520" cy="2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29" h="315">
                          <a:moveTo>
                            <a:pt x="0" y="0"/>
                          </a:moveTo>
                          <a:lnTo>
                            <a:pt x="98" y="315"/>
                          </a:lnTo>
                          <a:lnTo>
                            <a:pt x="229" y="3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45" name=""/>
                    <p:cNvSpPr/>
                    <p:nvPr/>
                  </p:nvSpPr>
                  <p:spPr>
                    <a:xfrm>
                      <a:off x="2684160" y="2905200"/>
                      <a:ext cx="73080" cy="372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1" h="470">
                          <a:moveTo>
                            <a:pt x="0" y="0"/>
                          </a:moveTo>
                          <a:lnTo>
                            <a:pt x="91" y="18"/>
                          </a:lnTo>
                          <a:lnTo>
                            <a:pt x="57" y="47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46" name=""/>
                    <p:cNvSpPr/>
                    <p:nvPr/>
                  </p:nvSpPr>
                  <p:spPr>
                    <a:xfrm>
                      <a:off x="2662200" y="3028680"/>
                      <a:ext cx="209520" cy="42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4" h="534">
                          <a:moveTo>
                            <a:pt x="0" y="0"/>
                          </a:moveTo>
                          <a:lnTo>
                            <a:pt x="99" y="161"/>
                          </a:lnTo>
                          <a:lnTo>
                            <a:pt x="247" y="396"/>
                          </a:lnTo>
                          <a:lnTo>
                            <a:pt x="264" y="495"/>
                          </a:lnTo>
                          <a:lnTo>
                            <a:pt x="120" y="53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47" name=""/>
                    <p:cNvSpPr/>
                    <p:nvPr/>
                  </p:nvSpPr>
                  <p:spPr>
                    <a:xfrm>
                      <a:off x="2635200" y="3155760"/>
                      <a:ext cx="204480" cy="2732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48" name=""/>
                    <p:cNvSpPr/>
                    <p:nvPr/>
                  </p:nvSpPr>
                  <p:spPr>
                    <a:xfrm>
                      <a:off x="2858760" y="3384360"/>
                      <a:ext cx="57240" cy="304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4" h="384">
                          <a:moveTo>
                            <a:pt x="17" y="0"/>
                          </a:moveTo>
                          <a:lnTo>
                            <a:pt x="74" y="76"/>
                          </a:lnTo>
                          <a:lnTo>
                            <a:pt x="63" y="253"/>
                          </a:lnTo>
                          <a:lnTo>
                            <a:pt x="29" y="384"/>
                          </a:lnTo>
                          <a:lnTo>
                            <a:pt x="0" y="287"/>
                          </a:lnTo>
                          <a:lnTo>
                            <a:pt x="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49" name=""/>
                    <p:cNvSpPr/>
                    <p:nvPr/>
                  </p:nvSpPr>
                  <p:spPr>
                    <a:xfrm flipH="1">
                      <a:off x="4770360" y="4376520"/>
                      <a:ext cx="77760" cy="1508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50" name=""/>
                    <p:cNvSpPr/>
                    <p:nvPr/>
                  </p:nvSpPr>
                  <p:spPr>
                    <a:xfrm>
                      <a:off x="4957560" y="4413240"/>
                      <a:ext cx="209520" cy="260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328">
                          <a:moveTo>
                            <a:pt x="5" y="328"/>
                          </a:moveTo>
                          <a:lnTo>
                            <a:pt x="0" y="195"/>
                          </a:lnTo>
                          <a:lnTo>
                            <a:pt x="34" y="138"/>
                          </a:lnTo>
                          <a:lnTo>
                            <a:pt x="154" y="46"/>
                          </a:lnTo>
                          <a:lnTo>
                            <a:pt x="26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51" name=""/>
                    <p:cNvSpPr/>
                    <p:nvPr/>
                  </p:nvSpPr>
                  <p:spPr>
                    <a:xfrm>
                      <a:off x="6019560" y="2914560"/>
                      <a:ext cx="403200" cy="396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07" h="500">
                          <a:moveTo>
                            <a:pt x="507" y="0"/>
                          </a:moveTo>
                          <a:lnTo>
                            <a:pt x="387" y="184"/>
                          </a:lnTo>
                          <a:lnTo>
                            <a:pt x="0" y="50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  <p:sp>
              <p:nvSpPr>
                <p:cNvPr id="252" name=""/>
                <p:cNvSpPr/>
                <p:nvPr/>
              </p:nvSpPr>
              <p:spPr>
                <a:xfrm flipH="1" flipV="1">
                  <a:off x="6008040" y="3740040"/>
                  <a:ext cx="65160" cy="223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4480" bIns="-244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253" name=""/>
                <p:cNvGrpSpPr/>
                <p:nvPr/>
              </p:nvGrpSpPr>
              <p:grpSpPr>
                <a:xfrm>
                  <a:off x="2889000" y="2495520"/>
                  <a:ext cx="3840120" cy="1762200"/>
                  <a:chOff x="2889000" y="2495520"/>
                  <a:chExt cx="3840120" cy="1762200"/>
                </a:xfrm>
              </p:grpSpPr>
              <p:sp>
                <p:nvSpPr>
                  <p:cNvPr id="254" name=""/>
                  <p:cNvSpPr/>
                  <p:nvPr/>
                </p:nvSpPr>
                <p:spPr>
                  <a:xfrm>
                    <a:off x="2889000" y="3402000"/>
                    <a:ext cx="292320" cy="46080"/>
                  </a:xfrm>
                  <a:custGeom>
                    <a:avLst/>
                    <a:gdLst/>
                    <a:ahLst/>
                    <a:rect l="l" t="t" r="r" b="b"/>
                    <a:pathLst>
                      <a:path w="367" h="57">
                        <a:moveTo>
                          <a:pt x="29" y="44"/>
                        </a:moveTo>
                        <a:lnTo>
                          <a:pt x="310" y="57"/>
                        </a:lnTo>
                        <a:lnTo>
                          <a:pt x="367" y="10"/>
                        </a:lnTo>
                        <a:lnTo>
                          <a:pt x="258" y="0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720" bIns="-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55" name=""/>
                  <p:cNvSpPr/>
                  <p:nvPr/>
                </p:nvSpPr>
                <p:spPr>
                  <a:xfrm>
                    <a:off x="4084560" y="3952800"/>
                    <a:ext cx="64296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810" h="383">
                        <a:moveTo>
                          <a:pt x="0" y="0"/>
                        </a:moveTo>
                        <a:lnTo>
                          <a:pt x="414" y="252"/>
                        </a:lnTo>
                        <a:lnTo>
                          <a:pt x="810" y="3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56" name=""/>
                  <p:cNvSpPr/>
                  <p:nvPr/>
                </p:nvSpPr>
                <p:spPr>
                  <a:xfrm flipH="1">
                    <a:off x="4192200" y="2495520"/>
                    <a:ext cx="28440" cy="1508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57" name=""/>
                  <p:cNvSpPr/>
                  <p:nvPr/>
                </p:nvSpPr>
                <p:spPr>
                  <a:xfrm>
                    <a:off x="4141440" y="2651040"/>
                    <a:ext cx="2063880" cy="1274760"/>
                  </a:xfrm>
                  <a:custGeom>
                    <a:avLst/>
                    <a:gdLst/>
                    <a:ahLst/>
                    <a:rect l="l" t="t" r="r" b="b"/>
                    <a:pathLst>
                      <a:path w="2599" h="1606">
                        <a:moveTo>
                          <a:pt x="0" y="1606"/>
                        </a:moveTo>
                        <a:lnTo>
                          <a:pt x="103" y="1531"/>
                        </a:lnTo>
                        <a:lnTo>
                          <a:pt x="414" y="1257"/>
                        </a:lnTo>
                        <a:lnTo>
                          <a:pt x="534" y="970"/>
                        </a:lnTo>
                        <a:lnTo>
                          <a:pt x="677" y="843"/>
                        </a:lnTo>
                        <a:lnTo>
                          <a:pt x="1405" y="109"/>
                        </a:lnTo>
                        <a:lnTo>
                          <a:pt x="2031" y="0"/>
                        </a:lnTo>
                        <a:lnTo>
                          <a:pt x="2341" y="73"/>
                        </a:lnTo>
                        <a:lnTo>
                          <a:pt x="2427" y="454"/>
                        </a:lnTo>
                        <a:lnTo>
                          <a:pt x="2500" y="498"/>
                        </a:lnTo>
                        <a:lnTo>
                          <a:pt x="2599" y="75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58" name=""/>
                  <p:cNvSpPr/>
                  <p:nvPr/>
                </p:nvSpPr>
                <p:spPr>
                  <a:xfrm>
                    <a:off x="4916160" y="2923920"/>
                    <a:ext cx="19080" cy="158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59" name=""/>
                  <p:cNvSpPr/>
                  <p:nvPr/>
                </p:nvSpPr>
                <p:spPr>
                  <a:xfrm>
                    <a:off x="4265280" y="3538440"/>
                    <a:ext cx="714600" cy="501480"/>
                  </a:xfrm>
                  <a:custGeom>
                    <a:avLst/>
                    <a:gdLst/>
                    <a:ahLst/>
                    <a:rect l="l" t="t" r="r" b="b"/>
                    <a:pathLst>
                      <a:path w="900" h="631">
                        <a:moveTo>
                          <a:pt x="0" y="631"/>
                        </a:moveTo>
                        <a:lnTo>
                          <a:pt x="269" y="504"/>
                        </a:lnTo>
                        <a:lnTo>
                          <a:pt x="407" y="0"/>
                        </a:lnTo>
                        <a:lnTo>
                          <a:pt x="900" y="2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60" name=""/>
                  <p:cNvSpPr/>
                  <p:nvPr/>
                </p:nvSpPr>
                <p:spPr>
                  <a:xfrm flipV="1">
                    <a:off x="5348160" y="3843360"/>
                    <a:ext cx="23760" cy="95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61" name=""/>
                  <p:cNvSpPr/>
                  <p:nvPr/>
                </p:nvSpPr>
                <p:spPr>
                  <a:xfrm>
                    <a:off x="6144840" y="3733560"/>
                    <a:ext cx="28800" cy="1065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62" name=""/>
                  <p:cNvSpPr/>
                  <p:nvPr/>
                </p:nvSpPr>
                <p:spPr>
                  <a:xfrm>
                    <a:off x="5959440" y="3816360"/>
                    <a:ext cx="45720" cy="11412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144">
                        <a:moveTo>
                          <a:pt x="57" y="144"/>
                        </a:moveTo>
                        <a:lnTo>
                          <a:pt x="46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63" name=""/>
                  <p:cNvSpPr/>
                  <p:nvPr/>
                </p:nvSpPr>
                <p:spPr>
                  <a:xfrm flipH="1" flipV="1">
                    <a:off x="6395760" y="2806560"/>
                    <a:ext cx="333360" cy="117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64" name=""/>
                  <p:cNvSpPr/>
                  <p:nvPr/>
                </p:nvSpPr>
                <p:spPr>
                  <a:xfrm flipH="1">
                    <a:off x="5639760" y="3557520"/>
                    <a:ext cx="27000" cy="244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65" name=""/>
                  <p:cNvSpPr/>
                  <p:nvPr/>
                </p:nvSpPr>
                <p:spPr>
                  <a:xfrm>
                    <a:off x="5549760" y="3706560"/>
                    <a:ext cx="44280" cy="1414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66" name=""/>
                  <p:cNvSpPr/>
                  <p:nvPr/>
                </p:nvSpPr>
                <p:spPr>
                  <a:xfrm flipV="1">
                    <a:off x="5443200" y="3884400"/>
                    <a:ext cx="166680" cy="5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67" name=""/>
                  <p:cNvSpPr/>
                  <p:nvPr/>
                </p:nvSpPr>
                <p:spPr>
                  <a:xfrm>
                    <a:off x="6136920" y="3170160"/>
                    <a:ext cx="18288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86">
                        <a:moveTo>
                          <a:pt x="229" y="17"/>
                        </a:moveTo>
                        <a:lnTo>
                          <a:pt x="154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68" name=""/>
                  <p:cNvSpPr/>
                  <p:nvPr/>
                </p:nvSpPr>
                <p:spPr>
                  <a:xfrm flipH="1">
                    <a:off x="6033960" y="3689280"/>
                    <a:ext cx="1440" cy="63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6560" bIns="165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269" name=""/>
                  <p:cNvSpPr/>
                  <p:nvPr/>
                </p:nvSpPr>
                <p:spPr>
                  <a:xfrm flipV="1">
                    <a:off x="5759280" y="3881160"/>
                    <a:ext cx="1440" cy="44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" bIns="-25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270" name=""/>
                <p:cNvGrpSpPr/>
                <p:nvPr/>
              </p:nvGrpSpPr>
              <p:grpSpPr>
                <a:xfrm>
                  <a:off x="2552400" y="1117440"/>
                  <a:ext cx="5178600" cy="3641760"/>
                  <a:chOff x="2552400" y="1117440"/>
                  <a:chExt cx="5178600" cy="3641760"/>
                </a:xfrm>
              </p:grpSpPr>
              <p:grpSp>
                <p:nvGrpSpPr>
                  <p:cNvPr id="271" name=""/>
                  <p:cNvGrpSpPr/>
                  <p:nvPr/>
                </p:nvGrpSpPr>
                <p:grpSpPr>
                  <a:xfrm>
                    <a:off x="3904920" y="2122560"/>
                    <a:ext cx="3826080" cy="2358720"/>
                    <a:chOff x="3904920" y="2122560"/>
                    <a:chExt cx="3826080" cy="2358720"/>
                  </a:xfrm>
                </p:grpSpPr>
                <p:sp>
                  <p:nvSpPr>
                    <p:cNvPr id="272" name=""/>
                    <p:cNvSpPr/>
                    <p:nvPr/>
                  </p:nvSpPr>
                  <p:spPr>
                    <a:xfrm>
                      <a:off x="3904920" y="2836800"/>
                      <a:ext cx="8424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" h="222">
                          <a:moveTo>
                            <a:pt x="108" y="222"/>
                          </a:moveTo>
                          <a:lnTo>
                            <a:pt x="65" y="122"/>
                          </a:lnTo>
                          <a:lnTo>
                            <a:pt x="65" y="0"/>
                          </a:lnTo>
                          <a:lnTo>
                            <a:pt x="0" y="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73" name=""/>
                    <p:cNvSpPr/>
                    <p:nvPr/>
                  </p:nvSpPr>
                  <p:spPr>
                    <a:xfrm flipH="1">
                      <a:off x="4365360" y="3228840"/>
                      <a:ext cx="68400" cy="730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6280" bIns="262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74" name=""/>
                    <p:cNvSpPr/>
                    <p:nvPr/>
                  </p:nvSpPr>
                  <p:spPr>
                    <a:xfrm>
                      <a:off x="5040000" y="2760480"/>
                      <a:ext cx="190440" cy="446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0" h="561">
                          <a:moveTo>
                            <a:pt x="62" y="561"/>
                          </a:moveTo>
                          <a:lnTo>
                            <a:pt x="0" y="412"/>
                          </a:lnTo>
                          <a:lnTo>
                            <a:pt x="24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75" name=""/>
                    <p:cNvSpPr/>
                    <p:nvPr/>
                  </p:nvSpPr>
                  <p:spPr>
                    <a:xfrm>
                      <a:off x="4606560" y="3024000"/>
                      <a:ext cx="814680" cy="29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25" h="373">
                          <a:moveTo>
                            <a:pt x="0" y="373"/>
                          </a:moveTo>
                          <a:lnTo>
                            <a:pt x="509" y="166"/>
                          </a:lnTo>
                          <a:lnTo>
                            <a:pt x="1020" y="127"/>
                          </a:lnTo>
                          <a:lnTo>
                            <a:pt x="1025" y="0"/>
                          </a:lnTo>
                          <a:lnTo>
                            <a:pt x="555" y="9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76" name=""/>
                    <p:cNvSpPr/>
                    <p:nvPr/>
                  </p:nvSpPr>
                  <p:spPr>
                    <a:xfrm>
                      <a:off x="4728960" y="2658960"/>
                      <a:ext cx="1330200" cy="61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74" h="769">
                          <a:moveTo>
                            <a:pt x="1674" y="0"/>
                          </a:moveTo>
                          <a:lnTo>
                            <a:pt x="1205" y="109"/>
                          </a:lnTo>
                          <a:lnTo>
                            <a:pt x="699" y="304"/>
                          </a:lnTo>
                          <a:lnTo>
                            <a:pt x="0" y="76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77" name=""/>
                    <p:cNvSpPr/>
                    <p:nvPr/>
                  </p:nvSpPr>
                  <p:spPr>
                    <a:xfrm>
                      <a:off x="7584840" y="2122560"/>
                      <a:ext cx="44640" cy="91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78" name=""/>
                    <p:cNvSpPr/>
                    <p:nvPr/>
                  </p:nvSpPr>
                  <p:spPr>
                    <a:xfrm>
                      <a:off x="7602480" y="2259000"/>
                      <a:ext cx="128520" cy="54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2" h="68">
                          <a:moveTo>
                            <a:pt x="162" y="39"/>
                          </a:moveTo>
                          <a:lnTo>
                            <a:pt x="70" y="68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7200" bIns="7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79" name=""/>
                    <p:cNvSpPr/>
                    <p:nvPr/>
                  </p:nvSpPr>
                  <p:spPr>
                    <a:xfrm flipH="1">
                      <a:off x="6965280" y="2282760"/>
                      <a:ext cx="58680" cy="1857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80" name=""/>
                    <p:cNvSpPr/>
                    <p:nvPr/>
                  </p:nvSpPr>
                  <p:spPr>
                    <a:xfrm>
                      <a:off x="6816600" y="2282760"/>
                      <a:ext cx="690480" cy="25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320">
                          <a:moveTo>
                            <a:pt x="0" y="320"/>
                          </a:moveTo>
                          <a:lnTo>
                            <a:pt x="39" y="274"/>
                          </a:lnTo>
                          <a:lnTo>
                            <a:pt x="194" y="234"/>
                          </a:lnTo>
                          <a:lnTo>
                            <a:pt x="344" y="245"/>
                          </a:lnTo>
                          <a:lnTo>
                            <a:pt x="504" y="206"/>
                          </a:lnTo>
                          <a:lnTo>
                            <a:pt x="590" y="222"/>
                          </a:lnTo>
                          <a:lnTo>
                            <a:pt x="739" y="274"/>
                          </a:lnTo>
                          <a:lnTo>
                            <a:pt x="832" y="200"/>
                          </a:lnTo>
                          <a:lnTo>
                            <a:pt x="866" y="172"/>
                          </a:lnTo>
                          <a:lnTo>
                            <a:pt x="853" y="114"/>
                          </a:lnTo>
                          <a:lnTo>
                            <a:pt x="871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81" name=""/>
                    <p:cNvSpPr/>
                    <p:nvPr/>
                  </p:nvSpPr>
                  <p:spPr>
                    <a:xfrm>
                      <a:off x="6527520" y="2863800"/>
                      <a:ext cx="692280" cy="345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436">
                          <a:moveTo>
                            <a:pt x="871" y="41"/>
                          </a:moveTo>
                          <a:lnTo>
                            <a:pt x="785" y="0"/>
                          </a:lnTo>
                          <a:lnTo>
                            <a:pt x="613" y="0"/>
                          </a:lnTo>
                          <a:lnTo>
                            <a:pt x="91" y="109"/>
                          </a:lnTo>
                          <a:lnTo>
                            <a:pt x="104" y="321"/>
                          </a:lnTo>
                          <a:lnTo>
                            <a:pt x="0" y="43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82" name=""/>
                    <p:cNvSpPr/>
                    <p:nvPr/>
                  </p:nvSpPr>
                  <p:spPr>
                    <a:xfrm>
                      <a:off x="5995800" y="2673360"/>
                      <a:ext cx="779400" cy="1749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3" h="2203">
                          <a:moveTo>
                            <a:pt x="983" y="0"/>
                          </a:moveTo>
                          <a:lnTo>
                            <a:pt x="839" y="109"/>
                          </a:lnTo>
                          <a:lnTo>
                            <a:pt x="759" y="303"/>
                          </a:lnTo>
                          <a:lnTo>
                            <a:pt x="569" y="602"/>
                          </a:lnTo>
                          <a:lnTo>
                            <a:pt x="506" y="790"/>
                          </a:lnTo>
                          <a:lnTo>
                            <a:pt x="183" y="1142"/>
                          </a:lnTo>
                          <a:lnTo>
                            <a:pt x="86" y="1382"/>
                          </a:lnTo>
                          <a:lnTo>
                            <a:pt x="97" y="1612"/>
                          </a:lnTo>
                          <a:lnTo>
                            <a:pt x="6" y="2047"/>
                          </a:lnTo>
                          <a:lnTo>
                            <a:pt x="0" y="22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83" name=""/>
                    <p:cNvSpPr/>
                    <p:nvPr/>
                  </p:nvSpPr>
                  <p:spPr>
                    <a:xfrm flipH="1" flipV="1">
                      <a:off x="6742080" y="3693600"/>
                      <a:ext cx="164880" cy="136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84" name=""/>
                    <p:cNvSpPr/>
                    <p:nvPr/>
                  </p:nvSpPr>
                  <p:spPr>
                    <a:xfrm>
                      <a:off x="5754600" y="4181400"/>
                      <a:ext cx="299880" cy="185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8" h="235">
                          <a:moveTo>
                            <a:pt x="378" y="110"/>
                          </a:moveTo>
                          <a:lnTo>
                            <a:pt x="190" y="23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85" name=""/>
                    <p:cNvSpPr/>
                    <p:nvPr/>
                  </p:nvSpPr>
                  <p:spPr>
                    <a:xfrm>
                      <a:off x="5876640" y="2841480"/>
                      <a:ext cx="784440" cy="7923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8" h="999">
                          <a:moveTo>
                            <a:pt x="988" y="0"/>
                          </a:moveTo>
                          <a:lnTo>
                            <a:pt x="884" y="167"/>
                          </a:lnTo>
                          <a:lnTo>
                            <a:pt x="803" y="350"/>
                          </a:lnTo>
                          <a:lnTo>
                            <a:pt x="443" y="678"/>
                          </a:lnTo>
                          <a:lnTo>
                            <a:pt x="156" y="981"/>
                          </a:lnTo>
                          <a:lnTo>
                            <a:pt x="0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86" name=""/>
                    <p:cNvSpPr/>
                    <p:nvPr/>
                  </p:nvSpPr>
                  <p:spPr>
                    <a:xfrm>
                      <a:off x="5503680" y="3706560"/>
                      <a:ext cx="311040" cy="774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93" h="976">
                          <a:moveTo>
                            <a:pt x="0" y="976"/>
                          </a:moveTo>
                          <a:lnTo>
                            <a:pt x="138" y="861"/>
                          </a:lnTo>
                          <a:lnTo>
                            <a:pt x="161" y="666"/>
                          </a:lnTo>
                          <a:lnTo>
                            <a:pt x="249" y="219"/>
                          </a:lnTo>
                          <a:lnTo>
                            <a:pt x="393" y="70"/>
                          </a:lnTo>
                          <a:lnTo>
                            <a:pt x="39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87" name=""/>
                    <p:cNvSpPr/>
                    <p:nvPr/>
                  </p:nvSpPr>
                  <p:spPr>
                    <a:xfrm>
                      <a:off x="6097320" y="2846160"/>
                      <a:ext cx="162000" cy="378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4" h="477">
                          <a:moveTo>
                            <a:pt x="204" y="0"/>
                          </a:moveTo>
                          <a:lnTo>
                            <a:pt x="0" y="28"/>
                          </a:lnTo>
                          <a:lnTo>
                            <a:pt x="23" y="47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88" name=""/>
                    <p:cNvSpPr/>
                    <p:nvPr/>
                  </p:nvSpPr>
                  <p:spPr>
                    <a:xfrm>
                      <a:off x="5730840" y="3392280"/>
                      <a:ext cx="25524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1" h="568">
                          <a:moveTo>
                            <a:pt x="0" y="568"/>
                          </a:moveTo>
                          <a:lnTo>
                            <a:pt x="11" y="466"/>
                          </a:lnTo>
                          <a:lnTo>
                            <a:pt x="177" y="352"/>
                          </a:lnTo>
                          <a:lnTo>
                            <a:pt x="321" y="41"/>
                          </a:lnTo>
                          <a:lnTo>
                            <a:pt x="315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89" name=""/>
                    <p:cNvSpPr/>
                    <p:nvPr/>
                  </p:nvSpPr>
                  <p:spPr>
                    <a:xfrm>
                      <a:off x="5244840" y="3762360"/>
                      <a:ext cx="50976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42" h="431">
                          <a:moveTo>
                            <a:pt x="0" y="431"/>
                          </a:moveTo>
                          <a:lnTo>
                            <a:pt x="211" y="327"/>
                          </a:lnTo>
                          <a:lnTo>
                            <a:pt x="435" y="137"/>
                          </a:lnTo>
                          <a:lnTo>
                            <a:pt x="64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  <p:grpSp>
                <p:nvGrpSpPr>
                  <p:cNvPr id="290" name=""/>
                  <p:cNvGrpSpPr/>
                  <p:nvPr/>
                </p:nvGrpSpPr>
                <p:grpSpPr>
                  <a:xfrm>
                    <a:off x="2552400" y="1117440"/>
                    <a:ext cx="5114880" cy="3641760"/>
                    <a:chOff x="2552400" y="1117440"/>
                    <a:chExt cx="5114880" cy="3641760"/>
                  </a:xfrm>
                </p:grpSpPr>
                <p:sp>
                  <p:nvSpPr>
                    <p:cNvPr id="291" name=""/>
                    <p:cNvSpPr/>
                    <p:nvPr/>
                  </p:nvSpPr>
                  <p:spPr>
                    <a:xfrm>
                      <a:off x="5047920" y="3435120"/>
                      <a:ext cx="268560" cy="933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38" h="1176">
                          <a:moveTo>
                            <a:pt x="0" y="0"/>
                          </a:moveTo>
                          <a:lnTo>
                            <a:pt x="122" y="667"/>
                          </a:lnTo>
                          <a:lnTo>
                            <a:pt x="302" y="925"/>
                          </a:lnTo>
                          <a:lnTo>
                            <a:pt x="287" y="1090"/>
                          </a:lnTo>
                          <a:lnTo>
                            <a:pt x="338" y="117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92" name=""/>
                    <p:cNvSpPr/>
                    <p:nvPr/>
                  </p:nvSpPr>
                  <p:spPr>
                    <a:xfrm>
                      <a:off x="3836880" y="1117440"/>
                      <a:ext cx="15840" cy="325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93" name=""/>
                    <p:cNvSpPr/>
                    <p:nvPr/>
                  </p:nvSpPr>
                  <p:spPr>
                    <a:xfrm>
                      <a:off x="2595240" y="1209600"/>
                      <a:ext cx="1030320" cy="1820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98" h="2295">
                          <a:moveTo>
                            <a:pt x="1205" y="0"/>
                          </a:moveTo>
                          <a:lnTo>
                            <a:pt x="1262" y="136"/>
                          </a:lnTo>
                          <a:lnTo>
                            <a:pt x="1298" y="286"/>
                          </a:lnTo>
                          <a:lnTo>
                            <a:pt x="975" y="401"/>
                          </a:lnTo>
                          <a:lnTo>
                            <a:pt x="946" y="487"/>
                          </a:lnTo>
                          <a:lnTo>
                            <a:pt x="846" y="573"/>
                          </a:lnTo>
                          <a:lnTo>
                            <a:pt x="466" y="882"/>
                          </a:lnTo>
                          <a:lnTo>
                            <a:pt x="79" y="1219"/>
                          </a:lnTo>
                          <a:lnTo>
                            <a:pt x="136" y="1477"/>
                          </a:lnTo>
                          <a:lnTo>
                            <a:pt x="0" y="2008"/>
                          </a:lnTo>
                          <a:lnTo>
                            <a:pt x="86" y="229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94" name=""/>
                    <p:cNvSpPr/>
                    <p:nvPr/>
                  </p:nvSpPr>
                  <p:spPr>
                    <a:xfrm>
                      <a:off x="2703240" y="1403280"/>
                      <a:ext cx="182520" cy="466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30" h="589">
                          <a:moveTo>
                            <a:pt x="230" y="0"/>
                          </a:moveTo>
                          <a:lnTo>
                            <a:pt x="172" y="86"/>
                          </a:lnTo>
                          <a:lnTo>
                            <a:pt x="158" y="273"/>
                          </a:lnTo>
                          <a:lnTo>
                            <a:pt x="36" y="373"/>
                          </a:lnTo>
                          <a:lnTo>
                            <a:pt x="0" y="58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95" name=""/>
                    <p:cNvSpPr/>
                    <p:nvPr/>
                  </p:nvSpPr>
                  <p:spPr>
                    <a:xfrm>
                      <a:off x="3597120" y="1328760"/>
                      <a:ext cx="488880" cy="30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17" h="380">
                          <a:moveTo>
                            <a:pt x="617" y="380"/>
                          </a:moveTo>
                          <a:lnTo>
                            <a:pt x="430" y="194"/>
                          </a:lnTo>
                          <a:lnTo>
                            <a:pt x="315" y="17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96" name=""/>
                    <p:cNvSpPr/>
                    <p:nvPr/>
                  </p:nvSpPr>
                  <p:spPr>
                    <a:xfrm>
                      <a:off x="3590640" y="1299960"/>
                      <a:ext cx="3291120" cy="860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145" h="1083">
                          <a:moveTo>
                            <a:pt x="0" y="0"/>
                          </a:moveTo>
                          <a:lnTo>
                            <a:pt x="322" y="180"/>
                          </a:lnTo>
                          <a:lnTo>
                            <a:pt x="1283" y="302"/>
                          </a:lnTo>
                          <a:lnTo>
                            <a:pt x="1900" y="423"/>
                          </a:lnTo>
                          <a:lnTo>
                            <a:pt x="2660" y="431"/>
                          </a:lnTo>
                          <a:lnTo>
                            <a:pt x="2825" y="495"/>
                          </a:lnTo>
                          <a:lnTo>
                            <a:pt x="2933" y="395"/>
                          </a:lnTo>
                          <a:lnTo>
                            <a:pt x="3047" y="359"/>
                          </a:lnTo>
                          <a:lnTo>
                            <a:pt x="3908" y="330"/>
                          </a:lnTo>
                          <a:lnTo>
                            <a:pt x="3958" y="345"/>
                          </a:lnTo>
                          <a:lnTo>
                            <a:pt x="4015" y="409"/>
                          </a:lnTo>
                          <a:lnTo>
                            <a:pt x="4066" y="553"/>
                          </a:lnTo>
                          <a:lnTo>
                            <a:pt x="4101" y="969"/>
                          </a:lnTo>
                          <a:lnTo>
                            <a:pt x="4145" y="108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97" name=""/>
                    <p:cNvSpPr/>
                    <p:nvPr/>
                  </p:nvSpPr>
                  <p:spPr>
                    <a:xfrm>
                      <a:off x="2954160" y="1654200"/>
                      <a:ext cx="984240" cy="1598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40" h="2015">
                          <a:moveTo>
                            <a:pt x="71" y="0"/>
                          </a:moveTo>
                          <a:lnTo>
                            <a:pt x="0" y="108"/>
                          </a:lnTo>
                          <a:lnTo>
                            <a:pt x="50" y="287"/>
                          </a:lnTo>
                          <a:lnTo>
                            <a:pt x="272" y="574"/>
                          </a:lnTo>
                          <a:lnTo>
                            <a:pt x="294" y="681"/>
                          </a:lnTo>
                          <a:lnTo>
                            <a:pt x="537" y="1011"/>
                          </a:lnTo>
                          <a:lnTo>
                            <a:pt x="717" y="1004"/>
                          </a:lnTo>
                          <a:lnTo>
                            <a:pt x="760" y="961"/>
                          </a:lnTo>
                          <a:lnTo>
                            <a:pt x="796" y="947"/>
                          </a:lnTo>
                          <a:lnTo>
                            <a:pt x="853" y="990"/>
                          </a:lnTo>
                          <a:lnTo>
                            <a:pt x="925" y="997"/>
                          </a:lnTo>
                          <a:lnTo>
                            <a:pt x="953" y="1126"/>
                          </a:lnTo>
                          <a:lnTo>
                            <a:pt x="1147" y="1320"/>
                          </a:lnTo>
                          <a:lnTo>
                            <a:pt x="1118" y="1477"/>
                          </a:lnTo>
                          <a:lnTo>
                            <a:pt x="1204" y="1542"/>
                          </a:lnTo>
                          <a:lnTo>
                            <a:pt x="1176" y="1664"/>
                          </a:lnTo>
                          <a:lnTo>
                            <a:pt x="1118" y="1736"/>
                          </a:lnTo>
                          <a:lnTo>
                            <a:pt x="1025" y="1786"/>
                          </a:lnTo>
                          <a:lnTo>
                            <a:pt x="1118" y="1922"/>
                          </a:lnTo>
                          <a:lnTo>
                            <a:pt x="1240" y="20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98" name=""/>
                    <p:cNvSpPr/>
                    <p:nvPr/>
                  </p:nvSpPr>
                  <p:spPr>
                    <a:xfrm>
                      <a:off x="3755880" y="1608120"/>
                      <a:ext cx="193680" cy="984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3" h="1240">
                          <a:moveTo>
                            <a:pt x="129" y="0"/>
                          </a:moveTo>
                          <a:lnTo>
                            <a:pt x="243" y="789"/>
                          </a:lnTo>
                          <a:lnTo>
                            <a:pt x="0" y="12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299" name=""/>
                    <p:cNvSpPr/>
                    <p:nvPr/>
                  </p:nvSpPr>
                  <p:spPr>
                    <a:xfrm>
                      <a:off x="2552400" y="2905200"/>
                      <a:ext cx="871560" cy="79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97" h="999">
                          <a:moveTo>
                            <a:pt x="172" y="0"/>
                          </a:moveTo>
                          <a:lnTo>
                            <a:pt x="138" y="149"/>
                          </a:lnTo>
                          <a:lnTo>
                            <a:pt x="93" y="211"/>
                          </a:lnTo>
                          <a:lnTo>
                            <a:pt x="109" y="315"/>
                          </a:lnTo>
                          <a:lnTo>
                            <a:pt x="0" y="373"/>
                          </a:lnTo>
                          <a:lnTo>
                            <a:pt x="36" y="563"/>
                          </a:lnTo>
                          <a:lnTo>
                            <a:pt x="161" y="608"/>
                          </a:lnTo>
                          <a:lnTo>
                            <a:pt x="448" y="843"/>
                          </a:lnTo>
                          <a:lnTo>
                            <a:pt x="740" y="900"/>
                          </a:lnTo>
                          <a:lnTo>
                            <a:pt x="1097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00" name=""/>
                    <p:cNvSpPr/>
                    <p:nvPr/>
                  </p:nvSpPr>
                  <p:spPr>
                    <a:xfrm flipV="1">
                      <a:off x="3049560" y="3606480"/>
                      <a:ext cx="4680" cy="1047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01" name=""/>
                    <p:cNvSpPr/>
                    <p:nvPr/>
                  </p:nvSpPr>
                  <p:spPr>
                    <a:xfrm>
                      <a:off x="3344760" y="3398760"/>
                      <a:ext cx="1382760" cy="851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40" h="1072">
                          <a:moveTo>
                            <a:pt x="0" y="0"/>
                          </a:moveTo>
                          <a:lnTo>
                            <a:pt x="138" y="533"/>
                          </a:lnTo>
                          <a:lnTo>
                            <a:pt x="419" y="665"/>
                          </a:lnTo>
                          <a:lnTo>
                            <a:pt x="740" y="603"/>
                          </a:lnTo>
                          <a:lnTo>
                            <a:pt x="1740" y="107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02" name=""/>
                    <p:cNvSpPr/>
                    <p:nvPr/>
                  </p:nvSpPr>
                  <p:spPr>
                    <a:xfrm>
                      <a:off x="3987720" y="2203200"/>
                      <a:ext cx="90360" cy="4143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03" name=""/>
                    <p:cNvSpPr/>
                    <p:nvPr/>
                  </p:nvSpPr>
                  <p:spPr>
                    <a:xfrm>
                      <a:off x="3814560" y="2560680"/>
                      <a:ext cx="1216080" cy="1009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31" h="1273">
                          <a:moveTo>
                            <a:pt x="0" y="0"/>
                          </a:moveTo>
                          <a:lnTo>
                            <a:pt x="81" y="63"/>
                          </a:lnTo>
                          <a:lnTo>
                            <a:pt x="172" y="34"/>
                          </a:lnTo>
                          <a:lnTo>
                            <a:pt x="511" y="120"/>
                          </a:lnTo>
                          <a:lnTo>
                            <a:pt x="590" y="224"/>
                          </a:lnTo>
                          <a:lnTo>
                            <a:pt x="655" y="235"/>
                          </a:lnTo>
                          <a:lnTo>
                            <a:pt x="1336" y="723"/>
                          </a:lnTo>
                          <a:lnTo>
                            <a:pt x="1508" y="746"/>
                          </a:lnTo>
                          <a:lnTo>
                            <a:pt x="1531" y="127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04" name=""/>
                    <p:cNvSpPr/>
                    <p:nvPr/>
                  </p:nvSpPr>
                  <p:spPr>
                    <a:xfrm>
                      <a:off x="3887640" y="2609640"/>
                      <a:ext cx="1616040" cy="71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36" h="900">
                          <a:moveTo>
                            <a:pt x="0" y="0"/>
                          </a:moveTo>
                          <a:lnTo>
                            <a:pt x="263" y="47"/>
                          </a:lnTo>
                          <a:lnTo>
                            <a:pt x="355" y="91"/>
                          </a:lnTo>
                          <a:lnTo>
                            <a:pt x="487" y="143"/>
                          </a:lnTo>
                          <a:lnTo>
                            <a:pt x="568" y="224"/>
                          </a:lnTo>
                          <a:lnTo>
                            <a:pt x="597" y="642"/>
                          </a:lnTo>
                          <a:lnTo>
                            <a:pt x="774" y="895"/>
                          </a:lnTo>
                          <a:lnTo>
                            <a:pt x="1497" y="900"/>
                          </a:lnTo>
                          <a:lnTo>
                            <a:pt x="1817" y="895"/>
                          </a:lnTo>
                          <a:lnTo>
                            <a:pt x="2036" y="8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05" name=""/>
                    <p:cNvSpPr/>
                    <p:nvPr/>
                  </p:nvSpPr>
                  <p:spPr>
                    <a:xfrm>
                      <a:off x="4357440" y="3041640"/>
                      <a:ext cx="139680" cy="277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8" h="350">
                          <a:moveTo>
                            <a:pt x="0" y="0"/>
                          </a:moveTo>
                          <a:lnTo>
                            <a:pt x="178" y="143"/>
                          </a:lnTo>
                          <a:lnTo>
                            <a:pt x="178" y="3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06" name=""/>
                    <p:cNvSpPr/>
                    <p:nvPr/>
                  </p:nvSpPr>
                  <p:spPr>
                    <a:xfrm flipV="1">
                      <a:off x="4387680" y="3925800"/>
                      <a:ext cx="428760" cy="217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07" name=""/>
                    <p:cNvSpPr/>
                    <p:nvPr/>
                  </p:nvSpPr>
                  <p:spPr>
                    <a:xfrm flipH="1" flipV="1">
                      <a:off x="4538520" y="4074840"/>
                      <a:ext cx="241200" cy="74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8080" bIns="280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08" name=""/>
                    <p:cNvSpPr/>
                    <p:nvPr/>
                  </p:nvSpPr>
                  <p:spPr>
                    <a:xfrm>
                      <a:off x="5025960" y="2936880"/>
                      <a:ext cx="295200" cy="56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3" h="712">
                          <a:moveTo>
                            <a:pt x="373" y="0"/>
                          </a:moveTo>
                          <a:lnTo>
                            <a:pt x="349" y="144"/>
                          </a:lnTo>
                          <a:lnTo>
                            <a:pt x="292" y="266"/>
                          </a:lnTo>
                          <a:lnTo>
                            <a:pt x="253" y="483"/>
                          </a:lnTo>
                          <a:lnTo>
                            <a:pt x="97" y="667"/>
                          </a:lnTo>
                          <a:lnTo>
                            <a:pt x="0" y="71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09" name=""/>
                    <p:cNvSpPr/>
                    <p:nvPr/>
                  </p:nvSpPr>
                  <p:spPr>
                    <a:xfrm>
                      <a:off x="4727520" y="3292560"/>
                      <a:ext cx="334800" cy="287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23" h="362">
                          <a:moveTo>
                            <a:pt x="68" y="362"/>
                          </a:moveTo>
                          <a:lnTo>
                            <a:pt x="423" y="86"/>
                          </a:lnTo>
                          <a:lnTo>
                            <a:pt x="416" y="28"/>
                          </a:lnTo>
                          <a:lnTo>
                            <a:pt x="377" y="0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10" name=""/>
                    <p:cNvSpPr/>
                    <p:nvPr/>
                  </p:nvSpPr>
                  <p:spPr>
                    <a:xfrm>
                      <a:off x="4862160" y="3470040"/>
                      <a:ext cx="1001880" cy="228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62" h="287">
                          <a:moveTo>
                            <a:pt x="0" y="68"/>
                          </a:moveTo>
                          <a:lnTo>
                            <a:pt x="80" y="154"/>
                          </a:lnTo>
                          <a:lnTo>
                            <a:pt x="182" y="245"/>
                          </a:lnTo>
                          <a:lnTo>
                            <a:pt x="297" y="287"/>
                          </a:lnTo>
                          <a:lnTo>
                            <a:pt x="464" y="281"/>
                          </a:lnTo>
                          <a:lnTo>
                            <a:pt x="860" y="138"/>
                          </a:lnTo>
                          <a:lnTo>
                            <a:pt x="126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11" name=""/>
                    <p:cNvSpPr/>
                    <p:nvPr/>
                  </p:nvSpPr>
                  <p:spPr>
                    <a:xfrm>
                      <a:off x="5394240" y="3433680"/>
                      <a:ext cx="158760" cy="146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1" h="185">
                          <a:moveTo>
                            <a:pt x="0" y="0"/>
                          </a:moveTo>
                          <a:lnTo>
                            <a:pt x="75" y="99"/>
                          </a:lnTo>
                          <a:lnTo>
                            <a:pt x="201" y="18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12" name=""/>
                    <p:cNvSpPr/>
                    <p:nvPr/>
                  </p:nvSpPr>
                  <p:spPr>
                    <a:xfrm>
                      <a:off x="4752720" y="2573280"/>
                      <a:ext cx="1243080" cy="68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66" h="868">
                          <a:moveTo>
                            <a:pt x="1566" y="0"/>
                          </a:moveTo>
                          <a:lnTo>
                            <a:pt x="1301" y="144"/>
                          </a:lnTo>
                          <a:lnTo>
                            <a:pt x="1158" y="190"/>
                          </a:lnTo>
                          <a:lnTo>
                            <a:pt x="636" y="248"/>
                          </a:lnTo>
                          <a:lnTo>
                            <a:pt x="0" y="86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13" name=""/>
                    <p:cNvSpPr/>
                    <p:nvPr/>
                  </p:nvSpPr>
                  <p:spPr>
                    <a:xfrm>
                      <a:off x="5086080" y="1695240"/>
                      <a:ext cx="695520" cy="568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7" h="717">
                          <a:moveTo>
                            <a:pt x="0" y="0"/>
                          </a:moveTo>
                          <a:lnTo>
                            <a:pt x="45" y="310"/>
                          </a:lnTo>
                          <a:lnTo>
                            <a:pt x="86" y="373"/>
                          </a:lnTo>
                          <a:lnTo>
                            <a:pt x="274" y="475"/>
                          </a:lnTo>
                          <a:lnTo>
                            <a:pt x="733" y="717"/>
                          </a:lnTo>
                          <a:lnTo>
                            <a:pt x="877" y="71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14" name=""/>
                    <p:cNvSpPr/>
                    <p:nvPr/>
                  </p:nvSpPr>
                  <p:spPr>
                    <a:xfrm>
                      <a:off x="5089320" y="1695240"/>
                      <a:ext cx="105264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25" h="493">
                          <a:moveTo>
                            <a:pt x="0" y="0"/>
                          </a:moveTo>
                          <a:lnTo>
                            <a:pt x="241" y="269"/>
                          </a:lnTo>
                          <a:lnTo>
                            <a:pt x="418" y="274"/>
                          </a:lnTo>
                          <a:lnTo>
                            <a:pt x="465" y="373"/>
                          </a:lnTo>
                          <a:lnTo>
                            <a:pt x="562" y="407"/>
                          </a:lnTo>
                          <a:lnTo>
                            <a:pt x="838" y="407"/>
                          </a:lnTo>
                          <a:lnTo>
                            <a:pt x="1044" y="493"/>
                          </a:lnTo>
                          <a:lnTo>
                            <a:pt x="1325" y="38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15" name=""/>
                    <p:cNvSpPr/>
                    <p:nvPr/>
                  </p:nvSpPr>
                  <p:spPr>
                    <a:xfrm>
                      <a:off x="6829200" y="1820880"/>
                      <a:ext cx="604800" cy="101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64" h="127">
                          <a:moveTo>
                            <a:pt x="0" y="46"/>
                          </a:moveTo>
                          <a:lnTo>
                            <a:pt x="138" y="28"/>
                          </a:lnTo>
                          <a:lnTo>
                            <a:pt x="321" y="86"/>
                          </a:lnTo>
                          <a:lnTo>
                            <a:pt x="477" y="127"/>
                          </a:lnTo>
                          <a:lnTo>
                            <a:pt x="568" y="104"/>
                          </a:lnTo>
                          <a:lnTo>
                            <a:pt x="620" y="93"/>
                          </a:lnTo>
                          <a:lnTo>
                            <a:pt x="712" y="0"/>
                          </a:lnTo>
                          <a:lnTo>
                            <a:pt x="746" y="0"/>
                          </a:lnTo>
                          <a:lnTo>
                            <a:pt x="764" y="12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16" name=""/>
                    <p:cNvSpPr/>
                    <p:nvPr/>
                  </p:nvSpPr>
                  <p:spPr>
                    <a:xfrm>
                      <a:off x="6711840" y="1908000"/>
                      <a:ext cx="54432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7" h="568">
                          <a:moveTo>
                            <a:pt x="687" y="0"/>
                          </a:moveTo>
                          <a:lnTo>
                            <a:pt x="653" y="47"/>
                          </a:lnTo>
                          <a:lnTo>
                            <a:pt x="491" y="156"/>
                          </a:lnTo>
                          <a:lnTo>
                            <a:pt x="339" y="276"/>
                          </a:lnTo>
                          <a:lnTo>
                            <a:pt x="224" y="310"/>
                          </a:lnTo>
                          <a:lnTo>
                            <a:pt x="115" y="350"/>
                          </a:lnTo>
                          <a:lnTo>
                            <a:pt x="34" y="407"/>
                          </a:lnTo>
                          <a:lnTo>
                            <a:pt x="6" y="472"/>
                          </a:lnTo>
                          <a:lnTo>
                            <a:pt x="0" y="540"/>
                          </a:lnTo>
                          <a:lnTo>
                            <a:pt x="52" y="568"/>
                          </a:lnTo>
                          <a:lnTo>
                            <a:pt x="144" y="5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17" name=""/>
                    <p:cNvSpPr/>
                    <p:nvPr/>
                  </p:nvSpPr>
                  <p:spPr>
                    <a:xfrm>
                      <a:off x="6778440" y="2190600"/>
                      <a:ext cx="888840" cy="547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19" h="688">
                          <a:moveTo>
                            <a:pt x="1119" y="0"/>
                          </a:moveTo>
                          <a:lnTo>
                            <a:pt x="1004" y="97"/>
                          </a:lnTo>
                          <a:lnTo>
                            <a:pt x="832" y="125"/>
                          </a:lnTo>
                          <a:lnTo>
                            <a:pt x="707" y="21"/>
                          </a:lnTo>
                          <a:lnTo>
                            <a:pt x="563" y="97"/>
                          </a:lnTo>
                          <a:lnTo>
                            <a:pt x="493" y="39"/>
                          </a:lnTo>
                          <a:lnTo>
                            <a:pt x="190" y="143"/>
                          </a:lnTo>
                          <a:lnTo>
                            <a:pt x="92" y="251"/>
                          </a:lnTo>
                          <a:lnTo>
                            <a:pt x="52" y="412"/>
                          </a:lnTo>
                          <a:lnTo>
                            <a:pt x="0" y="613"/>
                          </a:lnTo>
                          <a:lnTo>
                            <a:pt x="24" y="68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18" name=""/>
                    <p:cNvSpPr/>
                    <p:nvPr/>
                  </p:nvSpPr>
                  <p:spPr>
                    <a:xfrm>
                      <a:off x="5278320" y="2282760"/>
                      <a:ext cx="2347920" cy="1598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58" h="2013">
                          <a:moveTo>
                            <a:pt x="2958" y="0"/>
                          </a:moveTo>
                          <a:lnTo>
                            <a:pt x="2666" y="193"/>
                          </a:lnTo>
                          <a:lnTo>
                            <a:pt x="2528" y="446"/>
                          </a:lnTo>
                          <a:lnTo>
                            <a:pt x="2121" y="545"/>
                          </a:lnTo>
                          <a:lnTo>
                            <a:pt x="1816" y="681"/>
                          </a:lnTo>
                          <a:lnTo>
                            <a:pt x="1377" y="756"/>
                          </a:lnTo>
                          <a:lnTo>
                            <a:pt x="986" y="1025"/>
                          </a:lnTo>
                          <a:lnTo>
                            <a:pt x="740" y="1296"/>
                          </a:lnTo>
                          <a:lnTo>
                            <a:pt x="326" y="1807"/>
                          </a:lnTo>
                          <a:lnTo>
                            <a:pt x="86" y="1984"/>
                          </a:lnTo>
                          <a:lnTo>
                            <a:pt x="0" y="201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19" name=""/>
                    <p:cNvSpPr/>
                    <p:nvPr/>
                  </p:nvSpPr>
                  <p:spPr>
                    <a:xfrm>
                      <a:off x="6136920" y="1998720"/>
                      <a:ext cx="382680" cy="488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2" h="615">
                          <a:moveTo>
                            <a:pt x="0" y="0"/>
                          </a:moveTo>
                          <a:lnTo>
                            <a:pt x="81" y="12"/>
                          </a:lnTo>
                          <a:lnTo>
                            <a:pt x="172" y="477"/>
                          </a:lnTo>
                          <a:lnTo>
                            <a:pt x="211" y="550"/>
                          </a:lnTo>
                          <a:lnTo>
                            <a:pt x="482" y="6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20" name=""/>
                    <p:cNvSpPr/>
                    <p:nvPr/>
                  </p:nvSpPr>
                  <p:spPr>
                    <a:xfrm>
                      <a:off x="5768640" y="2195280"/>
                      <a:ext cx="20016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52" h="430">
                          <a:moveTo>
                            <a:pt x="39" y="131"/>
                          </a:moveTo>
                          <a:lnTo>
                            <a:pt x="5" y="63"/>
                          </a:lnTo>
                          <a:lnTo>
                            <a:pt x="0" y="29"/>
                          </a:lnTo>
                          <a:lnTo>
                            <a:pt x="28" y="6"/>
                          </a:lnTo>
                          <a:lnTo>
                            <a:pt x="173" y="0"/>
                          </a:lnTo>
                          <a:lnTo>
                            <a:pt x="247" y="373"/>
                          </a:lnTo>
                          <a:lnTo>
                            <a:pt x="218" y="430"/>
                          </a:lnTo>
                          <a:lnTo>
                            <a:pt x="132" y="355"/>
                          </a:lnTo>
                          <a:lnTo>
                            <a:pt x="161" y="149"/>
                          </a:lnTo>
                          <a:lnTo>
                            <a:pt x="252" y="10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21" name=""/>
                    <p:cNvSpPr/>
                    <p:nvPr/>
                  </p:nvSpPr>
                  <p:spPr>
                    <a:xfrm>
                      <a:off x="5940360" y="2400120"/>
                      <a:ext cx="341280" cy="2923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0" h="368">
                          <a:moveTo>
                            <a:pt x="0" y="172"/>
                          </a:moveTo>
                          <a:lnTo>
                            <a:pt x="0" y="368"/>
                          </a:lnTo>
                          <a:lnTo>
                            <a:pt x="195" y="332"/>
                          </a:lnTo>
                          <a:lnTo>
                            <a:pt x="320" y="224"/>
                          </a:lnTo>
                          <a:lnTo>
                            <a:pt x="328" y="110"/>
                          </a:lnTo>
                          <a:lnTo>
                            <a:pt x="43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22" name=""/>
                    <p:cNvSpPr/>
                    <p:nvPr/>
                  </p:nvSpPr>
                  <p:spPr>
                    <a:xfrm>
                      <a:off x="6186240" y="2590560"/>
                      <a:ext cx="163440" cy="82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6000" bIns="36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23" name=""/>
                    <p:cNvSpPr/>
                    <p:nvPr/>
                  </p:nvSpPr>
                  <p:spPr>
                    <a:xfrm>
                      <a:off x="6956280" y="2481120"/>
                      <a:ext cx="365040" cy="87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58" h="109">
                          <a:moveTo>
                            <a:pt x="0" y="0"/>
                          </a:moveTo>
                          <a:lnTo>
                            <a:pt x="44" y="35"/>
                          </a:lnTo>
                          <a:lnTo>
                            <a:pt x="114" y="23"/>
                          </a:lnTo>
                          <a:lnTo>
                            <a:pt x="206" y="35"/>
                          </a:lnTo>
                          <a:lnTo>
                            <a:pt x="245" y="7"/>
                          </a:lnTo>
                          <a:lnTo>
                            <a:pt x="286" y="12"/>
                          </a:lnTo>
                          <a:lnTo>
                            <a:pt x="458" y="10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0680" bIns="406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24" name=""/>
                    <p:cNvSpPr/>
                    <p:nvPr/>
                  </p:nvSpPr>
                  <p:spPr>
                    <a:xfrm>
                      <a:off x="5162400" y="2568600"/>
                      <a:ext cx="2158920" cy="1844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719" h="2324">
                          <a:moveTo>
                            <a:pt x="2719" y="0"/>
                          </a:moveTo>
                          <a:lnTo>
                            <a:pt x="2644" y="70"/>
                          </a:lnTo>
                          <a:lnTo>
                            <a:pt x="2524" y="127"/>
                          </a:lnTo>
                          <a:lnTo>
                            <a:pt x="2433" y="321"/>
                          </a:lnTo>
                          <a:lnTo>
                            <a:pt x="2409" y="402"/>
                          </a:lnTo>
                          <a:lnTo>
                            <a:pt x="2370" y="516"/>
                          </a:lnTo>
                          <a:lnTo>
                            <a:pt x="2305" y="678"/>
                          </a:lnTo>
                          <a:lnTo>
                            <a:pt x="2289" y="678"/>
                          </a:lnTo>
                          <a:lnTo>
                            <a:pt x="2226" y="861"/>
                          </a:lnTo>
                          <a:lnTo>
                            <a:pt x="2099" y="999"/>
                          </a:lnTo>
                          <a:lnTo>
                            <a:pt x="2047" y="1017"/>
                          </a:lnTo>
                          <a:lnTo>
                            <a:pt x="1755" y="1400"/>
                          </a:lnTo>
                          <a:lnTo>
                            <a:pt x="1692" y="1429"/>
                          </a:lnTo>
                          <a:lnTo>
                            <a:pt x="1301" y="1658"/>
                          </a:lnTo>
                          <a:lnTo>
                            <a:pt x="1079" y="1768"/>
                          </a:lnTo>
                          <a:lnTo>
                            <a:pt x="769" y="1992"/>
                          </a:lnTo>
                          <a:lnTo>
                            <a:pt x="717" y="1992"/>
                          </a:lnTo>
                          <a:lnTo>
                            <a:pt x="167" y="2123"/>
                          </a:lnTo>
                          <a:lnTo>
                            <a:pt x="0" y="232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25" name=""/>
                    <p:cNvSpPr/>
                    <p:nvPr/>
                  </p:nvSpPr>
                  <p:spPr>
                    <a:xfrm>
                      <a:off x="4843080" y="2522520"/>
                      <a:ext cx="1587600" cy="185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999" h="2341">
                          <a:moveTo>
                            <a:pt x="1999" y="0"/>
                          </a:moveTo>
                          <a:lnTo>
                            <a:pt x="1901" y="195"/>
                          </a:lnTo>
                          <a:lnTo>
                            <a:pt x="1671" y="636"/>
                          </a:lnTo>
                          <a:lnTo>
                            <a:pt x="1598" y="740"/>
                          </a:lnTo>
                          <a:lnTo>
                            <a:pt x="1460" y="1045"/>
                          </a:lnTo>
                          <a:lnTo>
                            <a:pt x="1418" y="1131"/>
                          </a:lnTo>
                          <a:lnTo>
                            <a:pt x="1236" y="1504"/>
                          </a:lnTo>
                          <a:lnTo>
                            <a:pt x="712" y="1898"/>
                          </a:lnTo>
                          <a:lnTo>
                            <a:pt x="248" y="2094"/>
                          </a:lnTo>
                          <a:lnTo>
                            <a:pt x="0" y="234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26" name=""/>
                    <p:cNvSpPr/>
                    <p:nvPr/>
                  </p:nvSpPr>
                  <p:spPr>
                    <a:xfrm>
                      <a:off x="5298840" y="2582640"/>
                      <a:ext cx="682560" cy="159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60" h="2008">
                          <a:moveTo>
                            <a:pt x="860" y="0"/>
                          </a:moveTo>
                          <a:lnTo>
                            <a:pt x="803" y="493"/>
                          </a:lnTo>
                          <a:lnTo>
                            <a:pt x="746" y="516"/>
                          </a:lnTo>
                          <a:lnTo>
                            <a:pt x="688" y="722"/>
                          </a:lnTo>
                          <a:lnTo>
                            <a:pt x="654" y="746"/>
                          </a:lnTo>
                          <a:lnTo>
                            <a:pt x="470" y="1176"/>
                          </a:lnTo>
                          <a:lnTo>
                            <a:pt x="269" y="1434"/>
                          </a:lnTo>
                          <a:lnTo>
                            <a:pt x="34" y="1617"/>
                          </a:lnTo>
                          <a:lnTo>
                            <a:pt x="63" y="1721"/>
                          </a:lnTo>
                          <a:lnTo>
                            <a:pt x="0" y="200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27" name=""/>
                    <p:cNvSpPr/>
                    <p:nvPr/>
                  </p:nvSpPr>
                  <p:spPr>
                    <a:xfrm>
                      <a:off x="6852960" y="2617560"/>
                      <a:ext cx="544680" cy="17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6" h="218">
                          <a:moveTo>
                            <a:pt x="686" y="7"/>
                          </a:moveTo>
                          <a:lnTo>
                            <a:pt x="624" y="93"/>
                          </a:lnTo>
                          <a:lnTo>
                            <a:pt x="376" y="46"/>
                          </a:lnTo>
                          <a:lnTo>
                            <a:pt x="184" y="0"/>
                          </a:lnTo>
                          <a:lnTo>
                            <a:pt x="57" y="18"/>
                          </a:lnTo>
                          <a:lnTo>
                            <a:pt x="0" y="166"/>
                          </a:lnTo>
                          <a:lnTo>
                            <a:pt x="34" y="21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28" name=""/>
                    <p:cNvSpPr/>
                    <p:nvPr/>
                  </p:nvSpPr>
                  <p:spPr>
                    <a:xfrm>
                      <a:off x="6615000" y="2863800"/>
                      <a:ext cx="442800" cy="255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58" h="321">
                          <a:moveTo>
                            <a:pt x="558" y="0"/>
                          </a:moveTo>
                          <a:lnTo>
                            <a:pt x="443" y="281"/>
                          </a:lnTo>
                          <a:lnTo>
                            <a:pt x="264" y="276"/>
                          </a:lnTo>
                          <a:lnTo>
                            <a:pt x="167" y="315"/>
                          </a:lnTo>
                          <a:lnTo>
                            <a:pt x="0" y="3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29" name=""/>
                    <p:cNvSpPr/>
                    <p:nvPr/>
                  </p:nvSpPr>
                  <p:spPr>
                    <a:xfrm>
                      <a:off x="6583320" y="2533680"/>
                      <a:ext cx="85680" cy="412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7" h="522">
                          <a:moveTo>
                            <a:pt x="63" y="0"/>
                          </a:moveTo>
                          <a:lnTo>
                            <a:pt x="107" y="63"/>
                          </a:lnTo>
                          <a:lnTo>
                            <a:pt x="0" y="172"/>
                          </a:lnTo>
                          <a:lnTo>
                            <a:pt x="18" y="5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30" name=""/>
                    <p:cNvSpPr/>
                    <p:nvPr/>
                  </p:nvSpPr>
                  <p:spPr>
                    <a:xfrm>
                      <a:off x="6456240" y="2582640"/>
                      <a:ext cx="341280" cy="81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1" h="102">
                          <a:moveTo>
                            <a:pt x="0" y="0"/>
                          </a:moveTo>
                          <a:lnTo>
                            <a:pt x="167" y="102"/>
                          </a:lnTo>
                          <a:lnTo>
                            <a:pt x="350" y="102"/>
                          </a:lnTo>
                          <a:lnTo>
                            <a:pt x="431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4200" bIns="34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31" name=""/>
                    <p:cNvSpPr/>
                    <p:nvPr/>
                  </p:nvSpPr>
                  <p:spPr>
                    <a:xfrm flipV="1">
                      <a:off x="5956200" y="4427280"/>
                      <a:ext cx="39600" cy="446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160" bIns="-21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32" name=""/>
                    <p:cNvSpPr/>
                    <p:nvPr/>
                  </p:nvSpPr>
                  <p:spPr>
                    <a:xfrm>
                      <a:off x="5759280" y="3606840"/>
                      <a:ext cx="109692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82" h="475">
                          <a:moveTo>
                            <a:pt x="1382" y="0"/>
                          </a:moveTo>
                          <a:lnTo>
                            <a:pt x="1153" y="154"/>
                          </a:lnTo>
                          <a:lnTo>
                            <a:pt x="975" y="195"/>
                          </a:lnTo>
                          <a:lnTo>
                            <a:pt x="522" y="281"/>
                          </a:lnTo>
                          <a:lnTo>
                            <a:pt x="230" y="470"/>
                          </a:lnTo>
                          <a:lnTo>
                            <a:pt x="0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33" name=""/>
                    <p:cNvSpPr/>
                    <p:nvPr/>
                  </p:nvSpPr>
                  <p:spPr>
                    <a:xfrm>
                      <a:off x="5394240" y="3633840"/>
                      <a:ext cx="1211040" cy="342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26" h="430">
                          <a:moveTo>
                            <a:pt x="1492" y="219"/>
                          </a:moveTo>
                          <a:lnTo>
                            <a:pt x="1447" y="161"/>
                          </a:lnTo>
                          <a:lnTo>
                            <a:pt x="1526" y="34"/>
                          </a:lnTo>
                          <a:lnTo>
                            <a:pt x="1515" y="0"/>
                          </a:lnTo>
                          <a:lnTo>
                            <a:pt x="1275" y="29"/>
                          </a:lnTo>
                          <a:lnTo>
                            <a:pt x="866" y="138"/>
                          </a:lnTo>
                          <a:lnTo>
                            <a:pt x="602" y="298"/>
                          </a:lnTo>
                          <a:lnTo>
                            <a:pt x="362" y="310"/>
                          </a:lnTo>
                          <a:lnTo>
                            <a:pt x="0" y="43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34" name=""/>
                    <p:cNvSpPr/>
                    <p:nvPr/>
                  </p:nvSpPr>
                  <p:spPr>
                    <a:xfrm>
                      <a:off x="6346440" y="3479760"/>
                      <a:ext cx="8424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6" h="225">
                          <a:moveTo>
                            <a:pt x="0" y="0"/>
                          </a:moveTo>
                          <a:lnTo>
                            <a:pt x="106" y="104"/>
                          </a:lnTo>
                          <a:lnTo>
                            <a:pt x="70" y="22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35" name=""/>
                    <p:cNvSpPr/>
                    <p:nvPr/>
                  </p:nvSpPr>
                  <p:spPr>
                    <a:xfrm>
                      <a:off x="6605280" y="3652920"/>
                      <a:ext cx="63720" cy="80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0" h="102">
                          <a:moveTo>
                            <a:pt x="80" y="102"/>
                          </a:moveTo>
                          <a:lnTo>
                            <a:pt x="12" y="5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3840" bIns="338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36" name=""/>
                    <p:cNvSpPr/>
                    <p:nvPr/>
                  </p:nvSpPr>
                  <p:spPr>
                    <a:xfrm>
                      <a:off x="6314760" y="3584520"/>
                      <a:ext cx="22320" cy="95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" h="120">
                          <a:moveTo>
                            <a:pt x="29" y="0"/>
                          </a:moveTo>
                          <a:lnTo>
                            <a:pt x="0" y="58"/>
                          </a:lnTo>
                          <a:lnTo>
                            <a:pt x="0" y="12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37" name=""/>
                    <p:cNvSpPr/>
                    <p:nvPr/>
                  </p:nvSpPr>
                  <p:spPr>
                    <a:xfrm>
                      <a:off x="5864040" y="3870360"/>
                      <a:ext cx="285840" cy="492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60" h="620">
                          <a:moveTo>
                            <a:pt x="360" y="620"/>
                          </a:moveTo>
                          <a:lnTo>
                            <a:pt x="206" y="563"/>
                          </a:lnTo>
                          <a:lnTo>
                            <a:pt x="97" y="424"/>
                          </a:lnTo>
                          <a:lnTo>
                            <a:pt x="62" y="333"/>
                          </a:lnTo>
                          <a:lnTo>
                            <a:pt x="0" y="258"/>
                          </a:lnTo>
                          <a:lnTo>
                            <a:pt x="39" y="138"/>
                          </a:lnTo>
                          <a:lnTo>
                            <a:pt x="16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38" name=""/>
                    <p:cNvSpPr/>
                    <p:nvPr/>
                  </p:nvSpPr>
                  <p:spPr>
                    <a:xfrm>
                      <a:off x="5367240" y="2738520"/>
                      <a:ext cx="1184040" cy="11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492" h="1451">
                          <a:moveTo>
                            <a:pt x="1492" y="0"/>
                          </a:moveTo>
                          <a:lnTo>
                            <a:pt x="1377" y="22"/>
                          </a:lnTo>
                          <a:lnTo>
                            <a:pt x="1158" y="493"/>
                          </a:lnTo>
                          <a:lnTo>
                            <a:pt x="746" y="780"/>
                          </a:lnTo>
                          <a:lnTo>
                            <a:pt x="550" y="1164"/>
                          </a:lnTo>
                          <a:lnTo>
                            <a:pt x="287" y="1399"/>
                          </a:lnTo>
                          <a:lnTo>
                            <a:pt x="63" y="1451"/>
                          </a:lnTo>
                          <a:lnTo>
                            <a:pt x="0" y="14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39" name=""/>
                    <p:cNvSpPr/>
                    <p:nvPr/>
                  </p:nvSpPr>
                  <p:spPr>
                    <a:xfrm>
                      <a:off x="4957560" y="4667040"/>
                      <a:ext cx="41400" cy="92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114">
                          <a:moveTo>
                            <a:pt x="52" y="114"/>
                          </a:moveTo>
                          <a:lnTo>
                            <a:pt x="46" y="6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360" bIns="453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40" name=""/>
                    <p:cNvSpPr/>
                    <p:nvPr/>
                  </p:nvSpPr>
                  <p:spPr>
                    <a:xfrm>
                      <a:off x="4889160" y="4276800"/>
                      <a:ext cx="389160" cy="469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9" h="591">
                          <a:moveTo>
                            <a:pt x="0" y="591"/>
                          </a:moveTo>
                          <a:lnTo>
                            <a:pt x="91" y="487"/>
                          </a:lnTo>
                          <a:lnTo>
                            <a:pt x="218" y="328"/>
                          </a:lnTo>
                          <a:lnTo>
                            <a:pt x="351" y="229"/>
                          </a:lnTo>
                          <a:lnTo>
                            <a:pt x="455" y="177"/>
                          </a:lnTo>
                          <a:lnTo>
                            <a:pt x="489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41" name=""/>
                    <p:cNvSpPr/>
                    <p:nvPr/>
                  </p:nvSpPr>
                  <p:spPr>
                    <a:xfrm>
                      <a:off x="5508360" y="3379680"/>
                      <a:ext cx="719280" cy="1023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07" h="1291">
                          <a:moveTo>
                            <a:pt x="0" y="1291"/>
                          </a:moveTo>
                          <a:lnTo>
                            <a:pt x="12" y="1119"/>
                          </a:lnTo>
                          <a:lnTo>
                            <a:pt x="12" y="1072"/>
                          </a:lnTo>
                          <a:lnTo>
                            <a:pt x="86" y="929"/>
                          </a:lnTo>
                          <a:lnTo>
                            <a:pt x="75" y="866"/>
                          </a:lnTo>
                          <a:lnTo>
                            <a:pt x="206" y="827"/>
                          </a:lnTo>
                          <a:lnTo>
                            <a:pt x="396" y="626"/>
                          </a:lnTo>
                          <a:lnTo>
                            <a:pt x="464" y="516"/>
                          </a:lnTo>
                          <a:lnTo>
                            <a:pt x="620" y="418"/>
                          </a:lnTo>
                          <a:lnTo>
                            <a:pt x="815" y="229"/>
                          </a:lnTo>
                          <a:lnTo>
                            <a:pt x="907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42" name=""/>
                    <p:cNvSpPr/>
                    <p:nvPr/>
                  </p:nvSpPr>
                  <p:spPr>
                    <a:xfrm>
                      <a:off x="5671800" y="3011400"/>
                      <a:ext cx="273240" cy="52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44" h="659">
                          <a:moveTo>
                            <a:pt x="344" y="50"/>
                          </a:moveTo>
                          <a:lnTo>
                            <a:pt x="281" y="62"/>
                          </a:lnTo>
                          <a:lnTo>
                            <a:pt x="200" y="0"/>
                          </a:lnTo>
                          <a:lnTo>
                            <a:pt x="184" y="159"/>
                          </a:lnTo>
                          <a:lnTo>
                            <a:pt x="0" y="65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43" name=""/>
                    <p:cNvSpPr/>
                    <p:nvPr/>
                  </p:nvSpPr>
                  <p:spPr>
                    <a:xfrm>
                      <a:off x="6103800" y="2782800"/>
                      <a:ext cx="4104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475">
                          <a:moveTo>
                            <a:pt x="0" y="0"/>
                          </a:moveTo>
                          <a:lnTo>
                            <a:pt x="52" y="200"/>
                          </a:lnTo>
                          <a:lnTo>
                            <a:pt x="36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44" name=""/>
                    <p:cNvSpPr/>
                    <p:nvPr/>
                  </p:nvSpPr>
                  <p:spPr>
                    <a:xfrm flipH="1" flipV="1">
                      <a:off x="6182640" y="3187440"/>
                      <a:ext cx="63720" cy="128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45" name=""/>
                    <p:cNvSpPr/>
                    <p:nvPr/>
                  </p:nvSpPr>
                  <p:spPr>
                    <a:xfrm>
                      <a:off x="5564160" y="2931840"/>
                      <a:ext cx="949320" cy="147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98" h="1854">
                          <a:moveTo>
                            <a:pt x="1072" y="0"/>
                          </a:moveTo>
                          <a:lnTo>
                            <a:pt x="1198" y="143"/>
                          </a:lnTo>
                          <a:lnTo>
                            <a:pt x="1067" y="264"/>
                          </a:lnTo>
                          <a:lnTo>
                            <a:pt x="992" y="477"/>
                          </a:lnTo>
                          <a:lnTo>
                            <a:pt x="574" y="947"/>
                          </a:lnTo>
                          <a:lnTo>
                            <a:pt x="551" y="1137"/>
                          </a:lnTo>
                          <a:lnTo>
                            <a:pt x="418" y="1280"/>
                          </a:lnTo>
                          <a:lnTo>
                            <a:pt x="217" y="1624"/>
                          </a:lnTo>
                          <a:lnTo>
                            <a:pt x="115" y="1619"/>
                          </a:lnTo>
                          <a:lnTo>
                            <a:pt x="0" y="185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46" name=""/>
                    <p:cNvSpPr/>
                    <p:nvPr/>
                  </p:nvSpPr>
                  <p:spPr>
                    <a:xfrm>
                      <a:off x="5472000" y="3402000"/>
                      <a:ext cx="753840" cy="850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48" h="1072">
                          <a:moveTo>
                            <a:pt x="0" y="1072"/>
                          </a:moveTo>
                          <a:lnTo>
                            <a:pt x="172" y="1061"/>
                          </a:lnTo>
                          <a:lnTo>
                            <a:pt x="193" y="855"/>
                          </a:lnTo>
                          <a:lnTo>
                            <a:pt x="263" y="740"/>
                          </a:lnTo>
                          <a:lnTo>
                            <a:pt x="383" y="625"/>
                          </a:lnTo>
                          <a:lnTo>
                            <a:pt x="489" y="475"/>
                          </a:lnTo>
                          <a:lnTo>
                            <a:pt x="649" y="355"/>
                          </a:lnTo>
                          <a:lnTo>
                            <a:pt x="826" y="172"/>
                          </a:lnTo>
                          <a:lnTo>
                            <a:pt x="948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347" name=""/>
                    <p:cNvSpPr/>
                    <p:nvPr/>
                  </p:nvSpPr>
                  <p:spPr>
                    <a:xfrm>
                      <a:off x="4055760" y="3935160"/>
                      <a:ext cx="99720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57" h="493">
                          <a:moveTo>
                            <a:pt x="0" y="0"/>
                          </a:moveTo>
                          <a:lnTo>
                            <a:pt x="224" y="214"/>
                          </a:lnTo>
                          <a:lnTo>
                            <a:pt x="396" y="321"/>
                          </a:lnTo>
                          <a:lnTo>
                            <a:pt x="1119" y="488"/>
                          </a:lnTo>
                          <a:lnTo>
                            <a:pt x="1189" y="436"/>
                          </a:lnTo>
                          <a:lnTo>
                            <a:pt x="1257" y="49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</p:grpSp>
          <p:sp>
            <p:nvSpPr>
              <p:cNvPr id="348" name=""/>
              <p:cNvSpPr/>
              <p:nvPr/>
            </p:nvSpPr>
            <p:spPr>
              <a:xfrm flipH="1">
                <a:off x="5116320" y="1981080"/>
                <a:ext cx="38160" cy="22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3904920" y="2836800"/>
                <a:ext cx="84240" cy="17784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 flipV="1">
                <a:off x="3049560" y="3606480"/>
                <a:ext cx="4680" cy="104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4357440" y="3041640"/>
                <a:ext cx="139680" cy="2775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 flipH="1">
                <a:off x="4365360" y="3228840"/>
                <a:ext cx="68400" cy="73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5040000" y="2760480"/>
                <a:ext cx="190440" cy="44604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6829200" y="1820880"/>
                <a:ext cx="604800" cy="10152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5940360" y="2400120"/>
                <a:ext cx="341280" cy="29232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 flipH="1">
                <a:off x="6965280" y="2282760"/>
                <a:ext cx="58680" cy="185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6956280" y="2481120"/>
                <a:ext cx="365040" cy="8748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 flipV="1">
                <a:off x="5348160" y="3843360"/>
                <a:ext cx="23760" cy="9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6456240" y="2582640"/>
                <a:ext cx="341280" cy="810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6346440" y="3479760"/>
                <a:ext cx="84240" cy="17784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6314760" y="3584520"/>
                <a:ext cx="22320" cy="9504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 flipV="1">
                <a:off x="5443200" y="3884400"/>
                <a:ext cx="16668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 flipH="1" flipV="1">
                <a:off x="6182640" y="3187440"/>
                <a:ext cx="63720" cy="128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 flipH="1">
                <a:off x="6033960" y="3689280"/>
                <a:ext cx="1440" cy="63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5244840" y="3762360"/>
                <a:ext cx="509760" cy="34128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366" name=""/>
            <p:cNvSpPr/>
            <p:nvPr/>
          </p:nvSpPr>
          <p:spPr>
            <a:xfrm>
              <a:off x="6186240" y="2590560"/>
              <a:ext cx="163440" cy="82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7" name=""/>
            <p:cNvSpPr/>
            <p:nvPr/>
          </p:nvSpPr>
          <p:spPr>
            <a:xfrm flipH="1" flipV="1">
              <a:off x="6008040" y="3740040"/>
              <a:ext cx="6516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8" name=""/>
            <p:cNvSpPr/>
            <p:nvPr/>
          </p:nvSpPr>
          <p:spPr>
            <a:xfrm flipV="1">
              <a:off x="5759280" y="3881160"/>
              <a:ext cx="1440" cy="44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9" name=""/>
          <p:cNvSpPr/>
          <p:nvPr/>
        </p:nvSpPr>
        <p:spPr>
          <a:xfrm flipH="1">
            <a:off x="4355640" y="3924360"/>
            <a:ext cx="71640" cy="3412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" name=""/>
          <p:cNvSpPr/>
          <p:nvPr/>
        </p:nvSpPr>
        <p:spPr>
          <a:xfrm flipH="1">
            <a:off x="4770360" y="4376880"/>
            <a:ext cx="77760" cy="15084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1" name=""/>
          <p:cNvGrpSpPr/>
          <p:nvPr/>
        </p:nvGrpSpPr>
        <p:grpSpPr>
          <a:xfrm>
            <a:off x="4957920" y="4413240"/>
            <a:ext cx="209520" cy="345960"/>
            <a:chOff x="4957920" y="4413240"/>
            <a:chExt cx="209520" cy="345960"/>
          </a:xfrm>
        </p:grpSpPr>
        <p:sp>
          <p:nvSpPr>
            <p:cNvPr id="372" name=""/>
            <p:cNvSpPr/>
            <p:nvPr/>
          </p:nvSpPr>
          <p:spPr>
            <a:xfrm>
              <a:off x="4957920" y="4667040"/>
              <a:ext cx="4140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4957920" y="4413240"/>
              <a:ext cx="209520" cy="26028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74" name=""/>
          <p:cNvGrpSpPr/>
          <p:nvPr/>
        </p:nvGrpSpPr>
        <p:grpSpPr>
          <a:xfrm>
            <a:off x="3105000" y="1515960"/>
            <a:ext cx="4040280" cy="3332160"/>
            <a:chOff x="3105000" y="1515960"/>
            <a:chExt cx="4040280" cy="3332160"/>
          </a:xfrm>
        </p:grpSpPr>
        <p:sp>
          <p:nvSpPr>
            <p:cNvPr id="375" name=""/>
            <p:cNvSpPr/>
            <p:nvPr/>
          </p:nvSpPr>
          <p:spPr>
            <a:xfrm>
              <a:off x="5349600" y="1912680"/>
              <a:ext cx="531720" cy="86040"/>
            </a:xfrm>
            <a:custGeom>
              <a:avLst/>
              <a:gdLst/>
              <a:ahLst/>
              <a:rect l="l" t="t" r="r" b="b"/>
              <a:pathLst>
                <a:path w="668" h="110">
                  <a:moveTo>
                    <a:pt x="5" y="0"/>
                  </a:moveTo>
                  <a:lnTo>
                    <a:pt x="0" y="20"/>
                  </a:lnTo>
                  <a:lnTo>
                    <a:pt x="172" y="72"/>
                  </a:lnTo>
                  <a:lnTo>
                    <a:pt x="173" y="72"/>
                  </a:lnTo>
                  <a:lnTo>
                    <a:pt x="666" y="110"/>
                  </a:lnTo>
                  <a:lnTo>
                    <a:pt x="668" y="88"/>
                  </a:lnTo>
                  <a:lnTo>
                    <a:pt x="175" y="51"/>
                  </a:lnTo>
                  <a:lnTo>
                    <a:pt x="173" y="61"/>
                  </a:lnTo>
                  <a:lnTo>
                    <a:pt x="177" y="5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5381280" y="1834920"/>
              <a:ext cx="239760" cy="765360"/>
            </a:xfrm>
            <a:custGeom>
              <a:avLst/>
              <a:gdLst/>
              <a:ahLst/>
              <a:rect l="l" t="t" r="r" b="b"/>
              <a:pathLst>
                <a:path w="303" h="962">
                  <a:moveTo>
                    <a:pt x="303" y="19"/>
                  </a:moveTo>
                  <a:lnTo>
                    <a:pt x="294" y="0"/>
                  </a:lnTo>
                  <a:lnTo>
                    <a:pt x="151" y="71"/>
                  </a:lnTo>
                  <a:lnTo>
                    <a:pt x="147" y="73"/>
                  </a:lnTo>
                  <a:lnTo>
                    <a:pt x="145" y="77"/>
                  </a:lnTo>
                  <a:lnTo>
                    <a:pt x="39" y="378"/>
                  </a:lnTo>
                  <a:lnTo>
                    <a:pt x="38" y="381"/>
                  </a:lnTo>
                  <a:lnTo>
                    <a:pt x="0" y="961"/>
                  </a:lnTo>
                  <a:lnTo>
                    <a:pt x="21" y="962"/>
                  </a:lnTo>
                  <a:lnTo>
                    <a:pt x="59" y="383"/>
                  </a:lnTo>
                  <a:lnTo>
                    <a:pt x="48" y="381"/>
                  </a:lnTo>
                  <a:lnTo>
                    <a:pt x="57" y="385"/>
                  </a:lnTo>
                  <a:lnTo>
                    <a:pt x="163" y="84"/>
                  </a:lnTo>
                  <a:lnTo>
                    <a:pt x="161" y="87"/>
                  </a:lnTo>
                  <a:lnTo>
                    <a:pt x="165" y="80"/>
                  </a:lnTo>
                  <a:lnTo>
                    <a:pt x="154" y="80"/>
                  </a:lnTo>
                  <a:lnTo>
                    <a:pt x="160" y="91"/>
                  </a:lnTo>
                  <a:lnTo>
                    <a:pt x="303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5230440" y="2036520"/>
              <a:ext cx="187560" cy="108000"/>
            </a:xfrm>
            <a:custGeom>
              <a:avLst/>
              <a:gdLst/>
              <a:ahLst/>
              <a:rect l="l" t="t" r="r" b="b"/>
              <a:pathLst>
                <a:path w="237" h="137">
                  <a:moveTo>
                    <a:pt x="0" y="0"/>
                  </a:moveTo>
                  <a:lnTo>
                    <a:pt x="0" y="22"/>
                  </a:lnTo>
                  <a:lnTo>
                    <a:pt x="136" y="22"/>
                  </a:lnTo>
                  <a:lnTo>
                    <a:pt x="136" y="11"/>
                  </a:lnTo>
                  <a:lnTo>
                    <a:pt x="125" y="11"/>
                  </a:lnTo>
                  <a:lnTo>
                    <a:pt x="129" y="18"/>
                  </a:lnTo>
                  <a:lnTo>
                    <a:pt x="133" y="20"/>
                  </a:lnTo>
                  <a:lnTo>
                    <a:pt x="125" y="11"/>
                  </a:lnTo>
                  <a:lnTo>
                    <a:pt x="125" y="126"/>
                  </a:lnTo>
                  <a:lnTo>
                    <a:pt x="125" y="126"/>
                  </a:lnTo>
                  <a:lnTo>
                    <a:pt x="129" y="133"/>
                  </a:lnTo>
                  <a:lnTo>
                    <a:pt x="133" y="135"/>
                  </a:lnTo>
                  <a:lnTo>
                    <a:pt x="136" y="137"/>
                  </a:lnTo>
                  <a:lnTo>
                    <a:pt x="237" y="137"/>
                  </a:lnTo>
                  <a:lnTo>
                    <a:pt x="237" y="115"/>
                  </a:lnTo>
                  <a:lnTo>
                    <a:pt x="136" y="115"/>
                  </a:lnTo>
                  <a:lnTo>
                    <a:pt x="147" y="126"/>
                  </a:lnTo>
                  <a:lnTo>
                    <a:pt x="143" y="119"/>
                  </a:lnTo>
                  <a:lnTo>
                    <a:pt x="140" y="117"/>
                  </a:lnTo>
                  <a:lnTo>
                    <a:pt x="136" y="126"/>
                  </a:lnTo>
                  <a:lnTo>
                    <a:pt x="147" y="126"/>
                  </a:lnTo>
                  <a:lnTo>
                    <a:pt x="147" y="11"/>
                  </a:lnTo>
                  <a:lnTo>
                    <a:pt x="147" y="11"/>
                  </a:lnTo>
                  <a:lnTo>
                    <a:pt x="143" y="4"/>
                  </a:lnTo>
                  <a:lnTo>
                    <a:pt x="140" y="2"/>
                  </a:lnTo>
                  <a:lnTo>
                    <a:pt x="1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5265360" y="2198520"/>
              <a:ext cx="103320" cy="12240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14" y="0"/>
                  </a:moveTo>
                  <a:lnTo>
                    <a:pt x="0" y="16"/>
                  </a:lnTo>
                  <a:lnTo>
                    <a:pt x="114" y="154"/>
                  </a:lnTo>
                  <a:lnTo>
                    <a:pt x="129" y="13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4833720" y="2160360"/>
              <a:ext cx="831960" cy="400320"/>
            </a:xfrm>
            <a:custGeom>
              <a:avLst/>
              <a:gdLst/>
              <a:ahLst/>
              <a:rect l="l" t="t" r="r" b="b"/>
              <a:pathLst>
                <a:path w="1049" h="506">
                  <a:moveTo>
                    <a:pt x="1049" y="33"/>
                  </a:moveTo>
                  <a:lnTo>
                    <a:pt x="1041" y="13"/>
                  </a:lnTo>
                  <a:lnTo>
                    <a:pt x="726" y="128"/>
                  </a:lnTo>
                  <a:lnTo>
                    <a:pt x="726" y="128"/>
                  </a:lnTo>
                  <a:lnTo>
                    <a:pt x="724" y="128"/>
                  </a:lnTo>
                  <a:lnTo>
                    <a:pt x="299" y="486"/>
                  </a:lnTo>
                  <a:lnTo>
                    <a:pt x="305" y="495"/>
                  </a:lnTo>
                  <a:lnTo>
                    <a:pt x="312" y="488"/>
                  </a:lnTo>
                  <a:lnTo>
                    <a:pt x="308" y="486"/>
                  </a:lnTo>
                  <a:lnTo>
                    <a:pt x="305" y="484"/>
                  </a:lnTo>
                  <a:lnTo>
                    <a:pt x="301" y="486"/>
                  </a:lnTo>
                  <a:lnTo>
                    <a:pt x="313" y="488"/>
                  </a:lnTo>
                  <a:lnTo>
                    <a:pt x="16" y="0"/>
                  </a:lnTo>
                  <a:lnTo>
                    <a:pt x="0" y="15"/>
                  </a:lnTo>
                  <a:lnTo>
                    <a:pt x="297" y="502"/>
                  </a:lnTo>
                  <a:lnTo>
                    <a:pt x="297" y="502"/>
                  </a:lnTo>
                  <a:lnTo>
                    <a:pt x="301" y="504"/>
                  </a:lnTo>
                  <a:lnTo>
                    <a:pt x="305" y="506"/>
                  </a:lnTo>
                  <a:lnTo>
                    <a:pt x="308" y="504"/>
                  </a:lnTo>
                  <a:lnTo>
                    <a:pt x="312" y="504"/>
                  </a:lnTo>
                  <a:lnTo>
                    <a:pt x="737" y="146"/>
                  </a:lnTo>
                  <a:lnTo>
                    <a:pt x="729" y="137"/>
                  </a:lnTo>
                  <a:lnTo>
                    <a:pt x="733" y="147"/>
                  </a:lnTo>
                  <a:lnTo>
                    <a:pt x="1049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051160" y="2557440"/>
              <a:ext cx="33480" cy="434880"/>
            </a:xfrm>
            <a:custGeom>
              <a:avLst/>
              <a:gdLst/>
              <a:ahLst/>
              <a:rect l="l" t="t" r="r" b="b"/>
              <a:pathLst>
                <a:path w="41" h="548">
                  <a:moveTo>
                    <a:pt x="41" y="0"/>
                  </a:moveTo>
                  <a:lnTo>
                    <a:pt x="20" y="0"/>
                  </a:lnTo>
                  <a:lnTo>
                    <a:pt x="0" y="548"/>
                  </a:lnTo>
                  <a:lnTo>
                    <a:pt x="22" y="548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4419360" y="2398680"/>
              <a:ext cx="1517760" cy="1535040"/>
            </a:xfrm>
            <a:custGeom>
              <a:avLst/>
              <a:gdLst/>
              <a:ahLst/>
              <a:rect l="l" t="t" r="r" b="b"/>
              <a:pathLst>
                <a:path w="1913" h="1932">
                  <a:moveTo>
                    <a:pt x="1913" y="16"/>
                  </a:moveTo>
                  <a:lnTo>
                    <a:pt x="1900" y="0"/>
                  </a:lnTo>
                  <a:lnTo>
                    <a:pt x="1782" y="114"/>
                  </a:lnTo>
                  <a:lnTo>
                    <a:pt x="1787" y="121"/>
                  </a:lnTo>
                  <a:lnTo>
                    <a:pt x="1784" y="113"/>
                  </a:lnTo>
                  <a:lnTo>
                    <a:pt x="1787" y="111"/>
                  </a:lnTo>
                  <a:lnTo>
                    <a:pt x="1567" y="125"/>
                  </a:lnTo>
                  <a:lnTo>
                    <a:pt x="1563" y="127"/>
                  </a:lnTo>
                  <a:lnTo>
                    <a:pt x="1219" y="242"/>
                  </a:lnTo>
                  <a:lnTo>
                    <a:pt x="1219" y="242"/>
                  </a:lnTo>
                  <a:lnTo>
                    <a:pt x="1216" y="243"/>
                  </a:lnTo>
                  <a:lnTo>
                    <a:pt x="805" y="745"/>
                  </a:lnTo>
                  <a:lnTo>
                    <a:pt x="812" y="753"/>
                  </a:lnTo>
                  <a:lnTo>
                    <a:pt x="807" y="745"/>
                  </a:lnTo>
                  <a:lnTo>
                    <a:pt x="601" y="966"/>
                  </a:lnTo>
                  <a:lnTo>
                    <a:pt x="342" y="1199"/>
                  </a:lnTo>
                  <a:lnTo>
                    <a:pt x="341" y="1199"/>
                  </a:lnTo>
                  <a:lnTo>
                    <a:pt x="190" y="1411"/>
                  </a:lnTo>
                  <a:lnTo>
                    <a:pt x="190" y="1411"/>
                  </a:lnTo>
                  <a:lnTo>
                    <a:pt x="188" y="1414"/>
                  </a:lnTo>
                  <a:lnTo>
                    <a:pt x="0" y="1925"/>
                  </a:lnTo>
                  <a:lnTo>
                    <a:pt x="18" y="1932"/>
                  </a:lnTo>
                  <a:lnTo>
                    <a:pt x="206" y="1421"/>
                  </a:lnTo>
                  <a:lnTo>
                    <a:pt x="197" y="1418"/>
                  </a:lnTo>
                  <a:lnTo>
                    <a:pt x="204" y="1427"/>
                  </a:lnTo>
                  <a:lnTo>
                    <a:pt x="355" y="1215"/>
                  </a:lnTo>
                  <a:lnTo>
                    <a:pt x="348" y="1206"/>
                  </a:lnTo>
                  <a:lnTo>
                    <a:pt x="355" y="1215"/>
                  </a:lnTo>
                  <a:lnTo>
                    <a:pt x="613" y="982"/>
                  </a:lnTo>
                  <a:lnTo>
                    <a:pt x="819" y="762"/>
                  </a:lnTo>
                  <a:lnTo>
                    <a:pt x="819" y="762"/>
                  </a:lnTo>
                  <a:lnTo>
                    <a:pt x="1230" y="260"/>
                  </a:lnTo>
                  <a:lnTo>
                    <a:pt x="1223" y="251"/>
                  </a:lnTo>
                  <a:lnTo>
                    <a:pt x="1226" y="261"/>
                  </a:lnTo>
                  <a:lnTo>
                    <a:pt x="1571" y="147"/>
                  </a:lnTo>
                  <a:lnTo>
                    <a:pt x="1567" y="136"/>
                  </a:lnTo>
                  <a:lnTo>
                    <a:pt x="1569" y="147"/>
                  </a:lnTo>
                  <a:lnTo>
                    <a:pt x="1789" y="132"/>
                  </a:lnTo>
                  <a:lnTo>
                    <a:pt x="1791" y="130"/>
                  </a:lnTo>
                  <a:lnTo>
                    <a:pt x="1795" y="130"/>
                  </a:lnTo>
                  <a:lnTo>
                    <a:pt x="1913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4900320" y="3157560"/>
              <a:ext cx="108000" cy="118800"/>
            </a:xfrm>
            <a:custGeom>
              <a:avLst/>
              <a:gdLst/>
              <a:ahLst/>
              <a:rect l="l" t="t" r="r" b="b"/>
              <a:pathLst>
                <a:path w="136" h="151">
                  <a:moveTo>
                    <a:pt x="14" y="0"/>
                  </a:moveTo>
                  <a:lnTo>
                    <a:pt x="0" y="16"/>
                  </a:lnTo>
                  <a:lnTo>
                    <a:pt x="122" y="151"/>
                  </a:lnTo>
                  <a:lnTo>
                    <a:pt x="136" y="13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4568760" y="3171600"/>
              <a:ext cx="131760" cy="192240"/>
            </a:xfrm>
            <a:custGeom>
              <a:avLst/>
              <a:gdLst/>
              <a:ahLst/>
              <a:rect l="l" t="t" r="r" b="b"/>
              <a:pathLst>
                <a:path w="165" h="242">
                  <a:moveTo>
                    <a:pt x="22" y="0"/>
                  </a:moveTo>
                  <a:lnTo>
                    <a:pt x="0" y="2"/>
                  </a:lnTo>
                  <a:lnTo>
                    <a:pt x="11" y="149"/>
                  </a:lnTo>
                  <a:lnTo>
                    <a:pt x="15" y="154"/>
                  </a:lnTo>
                  <a:lnTo>
                    <a:pt x="16" y="156"/>
                  </a:lnTo>
                  <a:lnTo>
                    <a:pt x="154" y="242"/>
                  </a:lnTo>
                  <a:lnTo>
                    <a:pt x="165" y="224"/>
                  </a:lnTo>
                  <a:lnTo>
                    <a:pt x="27" y="138"/>
                  </a:lnTo>
                  <a:lnTo>
                    <a:pt x="29" y="140"/>
                  </a:lnTo>
                  <a:lnTo>
                    <a:pt x="22" y="147"/>
                  </a:lnTo>
                  <a:lnTo>
                    <a:pt x="33" y="14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4641480" y="3419280"/>
              <a:ext cx="273240" cy="177840"/>
            </a:xfrm>
            <a:custGeom>
              <a:avLst/>
              <a:gdLst/>
              <a:ahLst/>
              <a:rect l="l" t="t" r="r" b="b"/>
              <a:pathLst>
                <a:path w="344" h="224">
                  <a:moveTo>
                    <a:pt x="12" y="0"/>
                  </a:moveTo>
                  <a:lnTo>
                    <a:pt x="0" y="16"/>
                  </a:lnTo>
                  <a:lnTo>
                    <a:pt x="120" y="142"/>
                  </a:lnTo>
                  <a:lnTo>
                    <a:pt x="122" y="142"/>
                  </a:lnTo>
                  <a:lnTo>
                    <a:pt x="122" y="144"/>
                  </a:lnTo>
                  <a:lnTo>
                    <a:pt x="337" y="224"/>
                  </a:lnTo>
                  <a:lnTo>
                    <a:pt x="344" y="205"/>
                  </a:lnTo>
                  <a:lnTo>
                    <a:pt x="129" y="124"/>
                  </a:lnTo>
                  <a:lnTo>
                    <a:pt x="125" y="133"/>
                  </a:lnTo>
                  <a:lnTo>
                    <a:pt x="132" y="12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4402080" y="3490920"/>
              <a:ext cx="190440" cy="190440"/>
            </a:xfrm>
            <a:custGeom>
              <a:avLst/>
              <a:gdLst/>
              <a:ahLst/>
              <a:rect l="l" t="t" r="r" b="b"/>
              <a:pathLst>
                <a:path w="240" h="240">
                  <a:moveTo>
                    <a:pt x="240" y="20"/>
                  </a:moveTo>
                  <a:lnTo>
                    <a:pt x="231" y="0"/>
                  </a:lnTo>
                  <a:lnTo>
                    <a:pt x="7" y="115"/>
                  </a:lnTo>
                  <a:lnTo>
                    <a:pt x="3" y="116"/>
                  </a:lnTo>
                  <a:lnTo>
                    <a:pt x="0" y="124"/>
                  </a:lnTo>
                  <a:lnTo>
                    <a:pt x="1" y="125"/>
                  </a:lnTo>
                  <a:lnTo>
                    <a:pt x="25" y="240"/>
                  </a:lnTo>
                  <a:lnTo>
                    <a:pt x="44" y="236"/>
                  </a:lnTo>
                  <a:lnTo>
                    <a:pt x="21" y="122"/>
                  </a:lnTo>
                  <a:lnTo>
                    <a:pt x="18" y="131"/>
                  </a:lnTo>
                  <a:lnTo>
                    <a:pt x="21" y="124"/>
                  </a:lnTo>
                  <a:lnTo>
                    <a:pt x="21" y="124"/>
                  </a:lnTo>
                  <a:lnTo>
                    <a:pt x="10" y="124"/>
                  </a:lnTo>
                  <a:lnTo>
                    <a:pt x="16" y="134"/>
                  </a:lnTo>
                  <a:lnTo>
                    <a:pt x="24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4546440" y="3578040"/>
              <a:ext cx="79200" cy="109800"/>
            </a:xfrm>
            <a:custGeom>
              <a:avLst/>
              <a:gdLst/>
              <a:ahLst/>
              <a:rect l="l" t="t" r="r" b="b"/>
              <a:pathLst>
                <a:path w="100" h="136">
                  <a:moveTo>
                    <a:pt x="14" y="0"/>
                  </a:moveTo>
                  <a:lnTo>
                    <a:pt x="0" y="16"/>
                  </a:lnTo>
                  <a:lnTo>
                    <a:pt x="86" y="136"/>
                  </a:lnTo>
                  <a:lnTo>
                    <a:pt x="100" y="12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4054320" y="1617480"/>
              <a:ext cx="1334880" cy="982800"/>
            </a:xfrm>
            <a:custGeom>
              <a:avLst/>
              <a:gdLst/>
              <a:ahLst/>
              <a:rect l="l" t="t" r="r" b="b"/>
              <a:pathLst>
                <a:path w="1684" h="1237">
                  <a:moveTo>
                    <a:pt x="11" y="0"/>
                  </a:moveTo>
                  <a:lnTo>
                    <a:pt x="0" y="18"/>
                  </a:lnTo>
                  <a:lnTo>
                    <a:pt x="529" y="355"/>
                  </a:lnTo>
                  <a:lnTo>
                    <a:pt x="535" y="346"/>
                  </a:lnTo>
                  <a:lnTo>
                    <a:pt x="529" y="355"/>
                  </a:lnTo>
                  <a:lnTo>
                    <a:pt x="1040" y="735"/>
                  </a:lnTo>
                  <a:lnTo>
                    <a:pt x="1671" y="1237"/>
                  </a:lnTo>
                  <a:lnTo>
                    <a:pt x="1684" y="1219"/>
                  </a:lnTo>
                  <a:lnTo>
                    <a:pt x="1053" y="717"/>
                  </a:lnTo>
                  <a:lnTo>
                    <a:pt x="542" y="337"/>
                  </a:lnTo>
                  <a:lnTo>
                    <a:pt x="540" y="33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3698640" y="2601720"/>
              <a:ext cx="1360440" cy="284400"/>
            </a:xfrm>
            <a:custGeom>
              <a:avLst/>
              <a:gdLst/>
              <a:ahLst/>
              <a:rect l="l" t="t" r="r" b="b"/>
              <a:pathLst>
                <a:path w="1714" h="359">
                  <a:moveTo>
                    <a:pt x="2" y="0"/>
                  </a:moveTo>
                  <a:lnTo>
                    <a:pt x="0" y="22"/>
                  </a:lnTo>
                  <a:lnTo>
                    <a:pt x="566" y="93"/>
                  </a:lnTo>
                  <a:lnTo>
                    <a:pt x="566" y="83"/>
                  </a:lnTo>
                  <a:lnTo>
                    <a:pt x="559" y="90"/>
                  </a:lnTo>
                  <a:lnTo>
                    <a:pt x="563" y="92"/>
                  </a:lnTo>
                  <a:lnTo>
                    <a:pt x="559" y="90"/>
                  </a:lnTo>
                  <a:lnTo>
                    <a:pt x="724" y="348"/>
                  </a:lnTo>
                  <a:lnTo>
                    <a:pt x="724" y="348"/>
                  </a:lnTo>
                  <a:lnTo>
                    <a:pt x="728" y="350"/>
                  </a:lnTo>
                  <a:lnTo>
                    <a:pt x="731" y="352"/>
                  </a:lnTo>
                  <a:lnTo>
                    <a:pt x="1714" y="359"/>
                  </a:lnTo>
                  <a:lnTo>
                    <a:pt x="1714" y="337"/>
                  </a:lnTo>
                  <a:lnTo>
                    <a:pt x="731" y="330"/>
                  </a:lnTo>
                  <a:lnTo>
                    <a:pt x="739" y="334"/>
                  </a:lnTo>
                  <a:lnTo>
                    <a:pt x="735" y="332"/>
                  </a:lnTo>
                  <a:lnTo>
                    <a:pt x="731" y="341"/>
                  </a:lnTo>
                  <a:lnTo>
                    <a:pt x="740" y="334"/>
                  </a:lnTo>
                  <a:lnTo>
                    <a:pt x="575" y="75"/>
                  </a:lnTo>
                  <a:lnTo>
                    <a:pt x="574" y="75"/>
                  </a:lnTo>
                  <a:lnTo>
                    <a:pt x="570" y="74"/>
                  </a:lnTo>
                  <a:lnTo>
                    <a:pt x="568" y="7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3470040" y="1515960"/>
              <a:ext cx="38160" cy="166680"/>
            </a:xfrm>
            <a:custGeom>
              <a:avLst/>
              <a:gdLst/>
              <a:ahLst/>
              <a:rect l="l" t="t" r="r" b="b"/>
              <a:pathLst>
                <a:path w="49" h="210">
                  <a:moveTo>
                    <a:pt x="49" y="2"/>
                  </a:moveTo>
                  <a:lnTo>
                    <a:pt x="29" y="0"/>
                  </a:lnTo>
                  <a:lnTo>
                    <a:pt x="0" y="208"/>
                  </a:lnTo>
                  <a:lnTo>
                    <a:pt x="20" y="210"/>
                  </a:lnTo>
                  <a:lnTo>
                    <a:pt x="49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3398760" y="1549440"/>
              <a:ext cx="91800" cy="71280"/>
            </a:xfrm>
            <a:custGeom>
              <a:avLst/>
              <a:gdLst/>
              <a:ahLst/>
              <a:rect l="l" t="t" r="r" b="b"/>
              <a:pathLst>
                <a:path w="114" h="90">
                  <a:moveTo>
                    <a:pt x="12" y="0"/>
                  </a:moveTo>
                  <a:lnTo>
                    <a:pt x="0" y="18"/>
                  </a:lnTo>
                  <a:lnTo>
                    <a:pt x="102" y="90"/>
                  </a:lnTo>
                  <a:lnTo>
                    <a:pt x="114" y="7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3850920" y="3238560"/>
              <a:ext cx="79560" cy="218880"/>
            </a:xfrm>
            <a:custGeom>
              <a:avLst/>
              <a:gdLst/>
              <a:ahLst/>
              <a:rect l="l" t="t" r="r" b="b"/>
              <a:pathLst>
                <a:path w="98" h="277">
                  <a:moveTo>
                    <a:pt x="18" y="0"/>
                  </a:moveTo>
                  <a:lnTo>
                    <a:pt x="0" y="9"/>
                  </a:lnTo>
                  <a:lnTo>
                    <a:pt x="79" y="182"/>
                  </a:lnTo>
                  <a:lnTo>
                    <a:pt x="88" y="176"/>
                  </a:lnTo>
                  <a:lnTo>
                    <a:pt x="77" y="176"/>
                  </a:lnTo>
                  <a:lnTo>
                    <a:pt x="80" y="169"/>
                  </a:lnTo>
                  <a:lnTo>
                    <a:pt x="23" y="262"/>
                  </a:lnTo>
                  <a:lnTo>
                    <a:pt x="39" y="277"/>
                  </a:lnTo>
                  <a:lnTo>
                    <a:pt x="97" y="183"/>
                  </a:lnTo>
                  <a:lnTo>
                    <a:pt x="98" y="176"/>
                  </a:lnTo>
                  <a:lnTo>
                    <a:pt x="97" y="17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4271760" y="3916440"/>
              <a:ext cx="245880" cy="363240"/>
            </a:xfrm>
            <a:custGeom>
              <a:avLst/>
              <a:gdLst/>
              <a:ahLst/>
              <a:rect l="l" t="t" r="r" b="b"/>
              <a:pathLst>
                <a:path w="310" h="459">
                  <a:moveTo>
                    <a:pt x="132" y="258"/>
                  </a:moveTo>
                  <a:lnTo>
                    <a:pt x="148" y="246"/>
                  </a:lnTo>
                  <a:lnTo>
                    <a:pt x="19" y="20"/>
                  </a:lnTo>
                  <a:lnTo>
                    <a:pt x="10" y="25"/>
                  </a:lnTo>
                  <a:lnTo>
                    <a:pt x="14" y="34"/>
                  </a:lnTo>
                  <a:lnTo>
                    <a:pt x="18" y="32"/>
                  </a:lnTo>
                  <a:lnTo>
                    <a:pt x="21" y="25"/>
                  </a:lnTo>
                  <a:lnTo>
                    <a:pt x="12" y="36"/>
                  </a:lnTo>
                  <a:lnTo>
                    <a:pt x="208" y="21"/>
                  </a:lnTo>
                  <a:lnTo>
                    <a:pt x="206" y="11"/>
                  </a:lnTo>
                  <a:lnTo>
                    <a:pt x="199" y="18"/>
                  </a:lnTo>
                  <a:lnTo>
                    <a:pt x="202" y="20"/>
                  </a:lnTo>
                  <a:lnTo>
                    <a:pt x="206" y="21"/>
                  </a:lnTo>
                  <a:lnTo>
                    <a:pt x="199" y="18"/>
                  </a:lnTo>
                  <a:lnTo>
                    <a:pt x="292" y="170"/>
                  </a:lnTo>
                  <a:lnTo>
                    <a:pt x="299" y="163"/>
                  </a:lnTo>
                  <a:lnTo>
                    <a:pt x="290" y="161"/>
                  </a:lnTo>
                  <a:lnTo>
                    <a:pt x="247" y="446"/>
                  </a:lnTo>
                  <a:lnTo>
                    <a:pt x="256" y="448"/>
                  </a:lnTo>
                  <a:lnTo>
                    <a:pt x="256" y="437"/>
                  </a:lnTo>
                  <a:lnTo>
                    <a:pt x="252" y="439"/>
                  </a:lnTo>
                  <a:lnTo>
                    <a:pt x="249" y="441"/>
                  </a:lnTo>
                  <a:lnTo>
                    <a:pt x="256" y="437"/>
                  </a:lnTo>
                  <a:lnTo>
                    <a:pt x="104" y="430"/>
                  </a:lnTo>
                  <a:lnTo>
                    <a:pt x="104" y="452"/>
                  </a:lnTo>
                  <a:lnTo>
                    <a:pt x="256" y="459"/>
                  </a:lnTo>
                  <a:lnTo>
                    <a:pt x="256" y="459"/>
                  </a:lnTo>
                  <a:lnTo>
                    <a:pt x="260" y="457"/>
                  </a:lnTo>
                  <a:lnTo>
                    <a:pt x="263" y="455"/>
                  </a:lnTo>
                  <a:lnTo>
                    <a:pt x="267" y="448"/>
                  </a:lnTo>
                  <a:lnTo>
                    <a:pt x="267" y="450"/>
                  </a:lnTo>
                  <a:lnTo>
                    <a:pt x="310" y="165"/>
                  </a:lnTo>
                  <a:lnTo>
                    <a:pt x="310" y="163"/>
                  </a:lnTo>
                  <a:lnTo>
                    <a:pt x="308" y="156"/>
                  </a:lnTo>
                  <a:lnTo>
                    <a:pt x="215" y="4"/>
                  </a:lnTo>
                  <a:lnTo>
                    <a:pt x="213" y="4"/>
                  </a:lnTo>
                  <a:lnTo>
                    <a:pt x="209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0" y="14"/>
                  </a:lnTo>
                  <a:lnTo>
                    <a:pt x="7" y="16"/>
                  </a:lnTo>
                  <a:lnTo>
                    <a:pt x="3" y="18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2" y="25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4163760" y="3620880"/>
              <a:ext cx="376200" cy="192240"/>
            </a:xfrm>
            <a:custGeom>
              <a:avLst/>
              <a:gdLst/>
              <a:ahLst/>
              <a:rect l="l" t="t" r="r" b="b"/>
              <a:pathLst>
                <a:path w="475" h="242">
                  <a:moveTo>
                    <a:pt x="475" y="19"/>
                  </a:moveTo>
                  <a:lnTo>
                    <a:pt x="467" y="0"/>
                  </a:lnTo>
                  <a:lnTo>
                    <a:pt x="0" y="222"/>
                  </a:lnTo>
                  <a:lnTo>
                    <a:pt x="9" y="242"/>
                  </a:lnTo>
                  <a:lnTo>
                    <a:pt x="475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3105000" y="3427200"/>
              <a:ext cx="1216080" cy="762120"/>
            </a:xfrm>
            <a:custGeom>
              <a:avLst/>
              <a:gdLst/>
              <a:ahLst/>
              <a:rect l="l" t="t" r="r" b="b"/>
              <a:pathLst>
                <a:path w="1532" h="961">
                  <a:moveTo>
                    <a:pt x="16" y="2"/>
                  </a:moveTo>
                  <a:lnTo>
                    <a:pt x="0" y="13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5" y="20"/>
                  </a:lnTo>
                  <a:lnTo>
                    <a:pt x="9" y="22"/>
                  </a:lnTo>
                  <a:lnTo>
                    <a:pt x="928" y="22"/>
                  </a:lnTo>
                  <a:lnTo>
                    <a:pt x="928" y="11"/>
                  </a:lnTo>
                  <a:lnTo>
                    <a:pt x="923" y="22"/>
                  </a:lnTo>
                  <a:lnTo>
                    <a:pt x="1145" y="136"/>
                  </a:lnTo>
                  <a:lnTo>
                    <a:pt x="1151" y="126"/>
                  </a:lnTo>
                  <a:lnTo>
                    <a:pt x="1143" y="131"/>
                  </a:lnTo>
                  <a:lnTo>
                    <a:pt x="1323" y="482"/>
                  </a:lnTo>
                  <a:lnTo>
                    <a:pt x="1330" y="477"/>
                  </a:lnTo>
                  <a:lnTo>
                    <a:pt x="1321" y="481"/>
                  </a:lnTo>
                  <a:lnTo>
                    <a:pt x="1514" y="961"/>
                  </a:lnTo>
                  <a:lnTo>
                    <a:pt x="1532" y="954"/>
                  </a:lnTo>
                  <a:lnTo>
                    <a:pt x="1339" y="473"/>
                  </a:lnTo>
                  <a:lnTo>
                    <a:pt x="1339" y="472"/>
                  </a:lnTo>
                  <a:lnTo>
                    <a:pt x="1160" y="120"/>
                  </a:lnTo>
                  <a:lnTo>
                    <a:pt x="1158" y="118"/>
                  </a:lnTo>
                  <a:lnTo>
                    <a:pt x="1156" y="117"/>
                  </a:lnTo>
                  <a:lnTo>
                    <a:pt x="934" y="2"/>
                  </a:lnTo>
                  <a:lnTo>
                    <a:pt x="932" y="2"/>
                  </a:lnTo>
                  <a:lnTo>
                    <a:pt x="928" y="0"/>
                  </a:lnTo>
                  <a:lnTo>
                    <a:pt x="9" y="0"/>
                  </a:lnTo>
                  <a:lnTo>
                    <a:pt x="16" y="4"/>
                  </a:lnTo>
                  <a:lnTo>
                    <a:pt x="12" y="2"/>
                  </a:lnTo>
                  <a:lnTo>
                    <a:pt x="9" y="11"/>
                  </a:lnTo>
                  <a:lnTo>
                    <a:pt x="18" y="5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4892400" y="4167000"/>
              <a:ext cx="2252880" cy="601920"/>
            </a:xfrm>
            <a:custGeom>
              <a:avLst/>
              <a:gdLst/>
              <a:ahLst/>
              <a:rect l="l" t="t" r="r" b="b"/>
              <a:pathLst>
                <a:path w="2840" h="759">
                  <a:moveTo>
                    <a:pt x="2804" y="750"/>
                  </a:moveTo>
                  <a:lnTo>
                    <a:pt x="2826" y="752"/>
                  </a:lnTo>
                  <a:lnTo>
                    <a:pt x="2840" y="508"/>
                  </a:lnTo>
                  <a:lnTo>
                    <a:pt x="2840" y="506"/>
                  </a:lnTo>
                  <a:lnTo>
                    <a:pt x="2836" y="499"/>
                  </a:lnTo>
                  <a:lnTo>
                    <a:pt x="2835" y="497"/>
                  </a:lnTo>
                  <a:lnTo>
                    <a:pt x="2670" y="425"/>
                  </a:lnTo>
                  <a:lnTo>
                    <a:pt x="2664" y="434"/>
                  </a:lnTo>
                  <a:lnTo>
                    <a:pt x="2673" y="429"/>
                  </a:lnTo>
                  <a:lnTo>
                    <a:pt x="2487" y="92"/>
                  </a:lnTo>
                  <a:lnTo>
                    <a:pt x="2485" y="90"/>
                  </a:lnTo>
                  <a:lnTo>
                    <a:pt x="2481" y="88"/>
                  </a:lnTo>
                  <a:lnTo>
                    <a:pt x="2481" y="88"/>
                  </a:lnTo>
                  <a:lnTo>
                    <a:pt x="2230" y="2"/>
                  </a:lnTo>
                  <a:lnTo>
                    <a:pt x="2227" y="0"/>
                  </a:lnTo>
                  <a:lnTo>
                    <a:pt x="2227" y="0"/>
                  </a:lnTo>
                  <a:lnTo>
                    <a:pt x="1345" y="15"/>
                  </a:lnTo>
                  <a:lnTo>
                    <a:pt x="1341" y="17"/>
                  </a:lnTo>
                  <a:lnTo>
                    <a:pt x="1054" y="110"/>
                  </a:lnTo>
                  <a:lnTo>
                    <a:pt x="1058" y="119"/>
                  </a:lnTo>
                  <a:lnTo>
                    <a:pt x="1058" y="108"/>
                  </a:lnTo>
                  <a:lnTo>
                    <a:pt x="484" y="151"/>
                  </a:lnTo>
                  <a:lnTo>
                    <a:pt x="481" y="153"/>
                  </a:lnTo>
                  <a:lnTo>
                    <a:pt x="481" y="153"/>
                  </a:lnTo>
                  <a:lnTo>
                    <a:pt x="223" y="260"/>
                  </a:lnTo>
                  <a:lnTo>
                    <a:pt x="219" y="262"/>
                  </a:lnTo>
                  <a:lnTo>
                    <a:pt x="68" y="427"/>
                  </a:lnTo>
                  <a:lnTo>
                    <a:pt x="68" y="429"/>
                  </a:lnTo>
                  <a:lnTo>
                    <a:pt x="4" y="544"/>
                  </a:lnTo>
                  <a:lnTo>
                    <a:pt x="0" y="549"/>
                  </a:lnTo>
                  <a:lnTo>
                    <a:pt x="2" y="551"/>
                  </a:lnTo>
                  <a:lnTo>
                    <a:pt x="31" y="759"/>
                  </a:lnTo>
                  <a:lnTo>
                    <a:pt x="50" y="757"/>
                  </a:lnTo>
                  <a:lnTo>
                    <a:pt x="22" y="549"/>
                  </a:lnTo>
                  <a:lnTo>
                    <a:pt x="11" y="549"/>
                  </a:lnTo>
                  <a:lnTo>
                    <a:pt x="20" y="556"/>
                  </a:lnTo>
                  <a:lnTo>
                    <a:pt x="85" y="442"/>
                  </a:lnTo>
                  <a:lnTo>
                    <a:pt x="76" y="434"/>
                  </a:lnTo>
                  <a:lnTo>
                    <a:pt x="83" y="443"/>
                  </a:lnTo>
                  <a:lnTo>
                    <a:pt x="233" y="278"/>
                  </a:lnTo>
                  <a:lnTo>
                    <a:pt x="226" y="269"/>
                  </a:lnTo>
                  <a:lnTo>
                    <a:pt x="232" y="280"/>
                  </a:lnTo>
                  <a:lnTo>
                    <a:pt x="490" y="173"/>
                  </a:lnTo>
                  <a:lnTo>
                    <a:pt x="484" y="162"/>
                  </a:lnTo>
                  <a:lnTo>
                    <a:pt x="486" y="173"/>
                  </a:lnTo>
                  <a:lnTo>
                    <a:pt x="1060" y="130"/>
                  </a:lnTo>
                  <a:lnTo>
                    <a:pt x="1062" y="130"/>
                  </a:lnTo>
                  <a:lnTo>
                    <a:pt x="1348" y="36"/>
                  </a:lnTo>
                  <a:lnTo>
                    <a:pt x="1345" y="26"/>
                  </a:lnTo>
                  <a:lnTo>
                    <a:pt x="1345" y="36"/>
                  </a:lnTo>
                  <a:lnTo>
                    <a:pt x="2227" y="22"/>
                  </a:lnTo>
                  <a:lnTo>
                    <a:pt x="2227" y="11"/>
                  </a:lnTo>
                  <a:lnTo>
                    <a:pt x="2223" y="22"/>
                  </a:lnTo>
                  <a:lnTo>
                    <a:pt x="2474" y="108"/>
                  </a:lnTo>
                  <a:lnTo>
                    <a:pt x="2478" y="97"/>
                  </a:lnTo>
                  <a:lnTo>
                    <a:pt x="2471" y="104"/>
                  </a:lnTo>
                  <a:lnTo>
                    <a:pt x="2657" y="442"/>
                  </a:lnTo>
                  <a:lnTo>
                    <a:pt x="2657" y="442"/>
                  </a:lnTo>
                  <a:lnTo>
                    <a:pt x="2661" y="445"/>
                  </a:lnTo>
                  <a:lnTo>
                    <a:pt x="2826" y="517"/>
                  </a:lnTo>
                  <a:lnTo>
                    <a:pt x="2818" y="506"/>
                  </a:lnTo>
                  <a:lnTo>
                    <a:pt x="2822" y="513"/>
                  </a:lnTo>
                  <a:lnTo>
                    <a:pt x="2829" y="506"/>
                  </a:lnTo>
                  <a:lnTo>
                    <a:pt x="2818" y="506"/>
                  </a:lnTo>
                  <a:lnTo>
                    <a:pt x="2804" y="7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6819840" y="4400280"/>
              <a:ext cx="133200" cy="84240"/>
            </a:xfrm>
            <a:custGeom>
              <a:avLst/>
              <a:gdLst/>
              <a:ahLst/>
              <a:rect l="l" t="t" r="r" b="b"/>
              <a:pathLst>
                <a:path w="167" h="105">
                  <a:moveTo>
                    <a:pt x="167" y="21"/>
                  </a:moveTo>
                  <a:lnTo>
                    <a:pt x="162" y="0"/>
                  </a:lnTo>
                  <a:lnTo>
                    <a:pt x="69" y="21"/>
                  </a:lnTo>
                  <a:lnTo>
                    <a:pt x="67" y="23"/>
                  </a:lnTo>
                  <a:lnTo>
                    <a:pt x="65" y="25"/>
                  </a:lnTo>
                  <a:lnTo>
                    <a:pt x="0" y="89"/>
                  </a:lnTo>
                  <a:lnTo>
                    <a:pt x="13" y="105"/>
                  </a:lnTo>
                  <a:lnTo>
                    <a:pt x="78" y="41"/>
                  </a:lnTo>
                  <a:lnTo>
                    <a:pt x="70" y="32"/>
                  </a:lnTo>
                  <a:lnTo>
                    <a:pt x="74" y="43"/>
                  </a:lnTo>
                  <a:lnTo>
                    <a:pt x="167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6872040" y="4419360"/>
              <a:ext cx="65160" cy="88920"/>
            </a:xfrm>
            <a:custGeom>
              <a:avLst/>
              <a:gdLst/>
              <a:ahLst/>
              <a:rect l="l" t="t" r="r" b="b"/>
              <a:pathLst>
                <a:path w="80" h="111">
                  <a:moveTo>
                    <a:pt x="71" y="111"/>
                  </a:moveTo>
                  <a:lnTo>
                    <a:pt x="80" y="91"/>
                  </a:lnTo>
                  <a:lnTo>
                    <a:pt x="23" y="62"/>
                  </a:lnTo>
                  <a:lnTo>
                    <a:pt x="18" y="71"/>
                  </a:lnTo>
                  <a:lnTo>
                    <a:pt x="25" y="64"/>
                  </a:lnTo>
                  <a:lnTo>
                    <a:pt x="28" y="71"/>
                  </a:lnTo>
                  <a:lnTo>
                    <a:pt x="21" y="0"/>
                  </a:lnTo>
                  <a:lnTo>
                    <a:pt x="0" y="1"/>
                  </a:lnTo>
                  <a:lnTo>
                    <a:pt x="7" y="73"/>
                  </a:lnTo>
                  <a:lnTo>
                    <a:pt x="11" y="79"/>
                  </a:lnTo>
                  <a:lnTo>
                    <a:pt x="14" y="82"/>
                  </a:lnTo>
                  <a:lnTo>
                    <a:pt x="71" y="1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6859440" y="4467240"/>
              <a:ext cx="34920" cy="48960"/>
            </a:xfrm>
            <a:custGeom>
              <a:avLst/>
              <a:gdLst/>
              <a:ahLst/>
              <a:rect l="l" t="t" r="r" b="b"/>
              <a:pathLst>
                <a:path w="43" h="63">
                  <a:moveTo>
                    <a:pt x="0" y="50"/>
                  </a:moveTo>
                  <a:lnTo>
                    <a:pt x="16" y="63"/>
                  </a:lnTo>
                  <a:lnTo>
                    <a:pt x="43" y="12"/>
                  </a:lnTo>
                  <a:lnTo>
                    <a:pt x="27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5108400" y="4707000"/>
              <a:ext cx="112680" cy="141120"/>
            </a:xfrm>
            <a:custGeom>
              <a:avLst/>
              <a:gdLst/>
              <a:ahLst/>
              <a:rect l="l" t="t" r="r" b="b"/>
              <a:pathLst>
                <a:path w="141" h="177">
                  <a:moveTo>
                    <a:pt x="141" y="21"/>
                  </a:moveTo>
                  <a:lnTo>
                    <a:pt x="140" y="0"/>
                  </a:lnTo>
                  <a:lnTo>
                    <a:pt x="18" y="14"/>
                  </a:lnTo>
                  <a:lnTo>
                    <a:pt x="14" y="16"/>
                  </a:lnTo>
                  <a:lnTo>
                    <a:pt x="11" y="18"/>
                  </a:lnTo>
                  <a:lnTo>
                    <a:pt x="7" y="25"/>
                  </a:lnTo>
                  <a:lnTo>
                    <a:pt x="0" y="176"/>
                  </a:lnTo>
                  <a:lnTo>
                    <a:pt x="21" y="177"/>
                  </a:lnTo>
                  <a:lnTo>
                    <a:pt x="28" y="27"/>
                  </a:lnTo>
                  <a:lnTo>
                    <a:pt x="21" y="34"/>
                  </a:lnTo>
                  <a:lnTo>
                    <a:pt x="25" y="32"/>
                  </a:lnTo>
                  <a:lnTo>
                    <a:pt x="28" y="25"/>
                  </a:lnTo>
                  <a:lnTo>
                    <a:pt x="18" y="25"/>
                  </a:lnTo>
                  <a:lnTo>
                    <a:pt x="19" y="36"/>
                  </a:lnTo>
                  <a:lnTo>
                    <a:pt x="14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4981320" y="4579920"/>
              <a:ext cx="147600" cy="154080"/>
            </a:xfrm>
            <a:custGeom>
              <a:avLst/>
              <a:gdLst/>
              <a:ahLst/>
              <a:rect l="l" t="t" r="r" b="b"/>
              <a:pathLst>
                <a:path w="187" h="196">
                  <a:moveTo>
                    <a:pt x="13" y="0"/>
                  </a:moveTo>
                  <a:lnTo>
                    <a:pt x="0" y="17"/>
                  </a:lnTo>
                  <a:lnTo>
                    <a:pt x="174" y="196"/>
                  </a:lnTo>
                  <a:lnTo>
                    <a:pt x="187" y="18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4795560" y="4311720"/>
              <a:ext cx="501840" cy="384120"/>
            </a:xfrm>
            <a:custGeom>
              <a:avLst/>
              <a:gdLst/>
              <a:ahLst/>
              <a:rect l="l" t="t" r="r" b="b"/>
              <a:pathLst>
                <a:path w="633" h="484">
                  <a:moveTo>
                    <a:pt x="633" y="45"/>
                  </a:moveTo>
                  <a:lnTo>
                    <a:pt x="622" y="27"/>
                  </a:lnTo>
                  <a:lnTo>
                    <a:pt x="278" y="235"/>
                  </a:lnTo>
                  <a:lnTo>
                    <a:pt x="276" y="237"/>
                  </a:lnTo>
                  <a:lnTo>
                    <a:pt x="276" y="239"/>
                  </a:lnTo>
                  <a:lnTo>
                    <a:pt x="147" y="468"/>
                  </a:lnTo>
                  <a:lnTo>
                    <a:pt x="155" y="474"/>
                  </a:lnTo>
                  <a:lnTo>
                    <a:pt x="155" y="463"/>
                  </a:lnTo>
                  <a:lnTo>
                    <a:pt x="151" y="465"/>
                  </a:lnTo>
                  <a:lnTo>
                    <a:pt x="147" y="467"/>
                  </a:lnTo>
                  <a:lnTo>
                    <a:pt x="156" y="463"/>
                  </a:lnTo>
                  <a:lnTo>
                    <a:pt x="13" y="449"/>
                  </a:lnTo>
                  <a:lnTo>
                    <a:pt x="11" y="459"/>
                  </a:lnTo>
                  <a:lnTo>
                    <a:pt x="22" y="459"/>
                  </a:lnTo>
                  <a:lnTo>
                    <a:pt x="18" y="452"/>
                  </a:lnTo>
                  <a:lnTo>
                    <a:pt x="15" y="450"/>
                  </a:lnTo>
                  <a:lnTo>
                    <a:pt x="22" y="459"/>
                  </a:lnTo>
                  <a:lnTo>
                    <a:pt x="29" y="273"/>
                  </a:lnTo>
                  <a:lnTo>
                    <a:pt x="18" y="273"/>
                  </a:lnTo>
                  <a:lnTo>
                    <a:pt x="27" y="280"/>
                  </a:lnTo>
                  <a:lnTo>
                    <a:pt x="192" y="15"/>
                  </a:lnTo>
                  <a:lnTo>
                    <a:pt x="176" y="0"/>
                  </a:lnTo>
                  <a:lnTo>
                    <a:pt x="11" y="266"/>
                  </a:lnTo>
                  <a:lnTo>
                    <a:pt x="8" y="273"/>
                  </a:lnTo>
                  <a:lnTo>
                    <a:pt x="8" y="273"/>
                  </a:lnTo>
                  <a:lnTo>
                    <a:pt x="0" y="459"/>
                  </a:lnTo>
                  <a:lnTo>
                    <a:pt x="0" y="459"/>
                  </a:lnTo>
                  <a:lnTo>
                    <a:pt x="4" y="467"/>
                  </a:lnTo>
                  <a:lnTo>
                    <a:pt x="8" y="468"/>
                  </a:lnTo>
                  <a:lnTo>
                    <a:pt x="11" y="470"/>
                  </a:lnTo>
                  <a:lnTo>
                    <a:pt x="155" y="484"/>
                  </a:lnTo>
                  <a:lnTo>
                    <a:pt x="155" y="484"/>
                  </a:lnTo>
                  <a:lnTo>
                    <a:pt x="158" y="483"/>
                  </a:lnTo>
                  <a:lnTo>
                    <a:pt x="162" y="481"/>
                  </a:lnTo>
                  <a:lnTo>
                    <a:pt x="164" y="481"/>
                  </a:lnTo>
                  <a:lnTo>
                    <a:pt x="293" y="251"/>
                  </a:lnTo>
                  <a:lnTo>
                    <a:pt x="284" y="244"/>
                  </a:lnTo>
                  <a:lnTo>
                    <a:pt x="289" y="253"/>
                  </a:lnTo>
                  <a:lnTo>
                    <a:pt x="633" y="4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4751280" y="4224240"/>
              <a:ext cx="860400" cy="277920"/>
            </a:xfrm>
            <a:custGeom>
              <a:avLst/>
              <a:gdLst/>
              <a:ahLst/>
              <a:rect l="l" t="t" r="r" b="b"/>
              <a:pathLst>
                <a:path w="1084" h="352">
                  <a:moveTo>
                    <a:pt x="0" y="330"/>
                  </a:moveTo>
                  <a:lnTo>
                    <a:pt x="3" y="352"/>
                  </a:lnTo>
                  <a:lnTo>
                    <a:pt x="204" y="323"/>
                  </a:lnTo>
                  <a:lnTo>
                    <a:pt x="206" y="321"/>
                  </a:lnTo>
                  <a:lnTo>
                    <a:pt x="210" y="321"/>
                  </a:lnTo>
                  <a:lnTo>
                    <a:pt x="367" y="156"/>
                  </a:lnTo>
                  <a:lnTo>
                    <a:pt x="360" y="147"/>
                  </a:lnTo>
                  <a:lnTo>
                    <a:pt x="366" y="158"/>
                  </a:lnTo>
                  <a:lnTo>
                    <a:pt x="674" y="36"/>
                  </a:lnTo>
                  <a:lnTo>
                    <a:pt x="668" y="25"/>
                  </a:lnTo>
                  <a:lnTo>
                    <a:pt x="668" y="36"/>
                  </a:lnTo>
                  <a:lnTo>
                    <a:pt x="1084" y="22"/>
                  </a:lnTo>
                  <a:lnTo>
                    <a:pt x="1084" y="0"/>
                  </a:lnTo>
                  <a:lnTo>
                    <a:pt x="668" y="15"/>
                  </a:lnTo>
                  <a:lnTo>
                    <a:pt x="665" y="16"/>
                  </a:lnTo>
                  <a:lnTo>
                    <a:pt x="357" y="138"/>
                  </a:lnTo>
                  <a:lnTo>
                    <a:pt x="357" y="138"/>
                  </a:lnTo>
                  <a:lnTo>
                    <a:pt x="355" y="140"/>
                  </a:lnTo>
                  <a:lnTo>
                    <a:pt x="197" y="305"/>
                  </a:lnTo>
                  <a:lnTo>
                    <a:pt x="199" y="303"/>
                  </a:lnTo>
                  <a:lnTo>
                    <a:pt x="202" y="312"/>
                  </a:lnTo>
                  <a:lnTo>
                    <a:pt x="201" y="301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6087960" y="4192560"/>
              <a:ext cx="21960" cy="74520"/>
            </a:xfrm>
            <a:custGeom>
              <a:avLst/>
              <a:gdLst/>
              <a:ahLst/>
              <a:rect l="l" t="t" r="r" b="b"/>
              <a:pathLst>
                <a:path w="27" h="95">
                  <a:moveTo>
                    <a:pt x="27" y="2"/>
                  </a:moveTo>
                  <a:lnTo>
                    <a:pt x="5" y="0"/>
                  </a:lnTo>
                  <a:lnTo>
                    <a:pt x="0" y="93"/>
                  </a:lnTo>
                  <a:lnTo>
                    <a:pt x="21" y="95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6833880" y="4190760"/>
              <a:ext cx="103320" cy="11772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5125680" y="4454280"/>
              <a:ext cx="165240" cy="217800"/>
            </a:xfrm>
            <a:custGeom>
              <a:avLst/>
              <a:gdLst/>
              <a:ahLst/>
              <a:rect l="l" t="t" r="r" b="b"/>
              <a:pathLst>
                <a:path w="208" h="274">
                  <a:moveTo>
                    <a:pt x="154" y="0"/>
                  </a:moveTo>
                  <a:lnTo>
                    <a:pt x="140" y="16"/>
                  </a:lnTo>
                  <a:lnTo>
                    <a:pt x="190" y="88"/>
                  </a:lnTo>
                  <a:lnTo>
                    <a:pt x="197" y="79"/>
                  </a:lnTo>
                  <a:lnTo>
                    <a:pt x="190" y="71"/>
                  </a:lnTo>
                  <a:lnTo>
                    <a:pt x="187" y="79"/>
                  </a:lnTo>
                  <a:lnTo>
                    <a:pt x="190" y="86"/>
                  </a:lnTo>
                  <a:lnTo>
                    <a:pt x="192" y="71"/>
                  </a:lnTo>
                  <a:lnTo>
                    <a:pt x="142" y="122"/>
                  </a:lnTo>
                  <a:lnTo>
                    <a:pt x="147" y="129"/>
                  </a:lnTo>
                  <a:lnTo>
                    <a:pt x="142" y="120"/>
                  </a:lnTo>
                  <a:lnTo>
                    <a:pt x="6" y="192"/>
                  </a:lnTo>
                  <a:lnTo>
                    <a:pt x="4" y="193"/>
                  </a:lnTo>
                  <a:lnTo>
                    <a:pt x="0" y="200"/>
                  </a:lnTo>
                  <a:lnTo>
                    <a:pt x="0" y="202"/>
                  </a:lnTo>
                  <a:lnTo>
                    <a:pt x="7" y="274"/>
                  </a:lnTo>
                  <a:lnTo>
                    <a:pt x="29" y="272"/>
                  </a:lnTo>
                  <a:lnTo>
                    <a:pt x="22" y="200"/>
                  </a:lnTo>
                  <a:lnTo>
                    <a:pt x="18" y="208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11" y="200"/>
                  </a:lnTo>
                  <a:lnTo>
                    <a:pt x="16" y="209"/>
                  </a:lnTo>
                  <a:lnTo>
                    <a:pt x="153" y="138"/>
                  </a:lnTo>
                  <a:lnTo>
                    <a:pt x="154" y="138"/>
                  </a:lnTo>
                  <a:lnTo>
                    <a:pt x="205" y="88"/>
                  </a:lnTo>
                  <a:lnTo>
                    <a:pt x="205" y="86"/>
                  </a:lnTo>
                  <a:lnTo>
                    <a:pt x="208" y="79"/>
                  </a:lnTo>
                  <a:lnTo>
                    <a:pt x="205" y="71"/>
                  </a:lnTo>
                  <a:lnTo>
                    <a:pt x="205" y="7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6" name=""/>
          <p:cNvGrpSpPr/>
          <p:nvPr/>
        </p:nvGrpSpPr>
        <p:grpSpPr>
          <a:xfrm>
            <a:off x="2576520" y="1174680"/>
            <a:ext cx="4414320" cy="3128760"/>
            <a:chOff x="2576520" y="1174680"/>
            <a:chExt cx="4414320" cy="3128760"/>
          </a:xfrm>
        </p:grpSpPr>
        <p:grpSp>
          <p:nvGrpSpPr>
            <p:cNvPr id="407" name=""/>
            <p:cNvGrpSpPr/>
            <p:nvPr/>
          </p:nvGrpSpPr>
          <p:grpSpPr>
            <a:xfrm>
              <a:off x="3374640" y="1209600"/>
              <a:ext cx="180720" cy="187200"/>
              <a:chOff x="3374640" y="1209600"/>
              <a:chExt cx="180720" cy="187200"/>
            </a:xfrm>
          </p:grpSpPr>
          <p:sp>
            <p:nvSpPr>
              <p:cNvPr id="408" name=""/>
              <p:cNvSpPr/>
              <p:nvPr/>
            </p:nvSpPr>
            <p:spPr>
              <a:xfrm>
                <a:off x="3374640" y="120960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3374640" y="1209600"/>
                <a:ext cx="18072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3374640" y="120960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3374640" y="1231920"/>
                <a:ext cx="18072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2" name=""/>
            <p:cNvGrpSpPr/>
            <p:nvPr/>
          </p:nvGrpSpPr>
          <p:grpSpPr>
            <a:xfrm>
              <a:off x="3693960" y="1174680"/>
              <a:ext cx="180720" cy="189000"/>
              <a:chOff x="3693960" y="1174680"/>
              <a:chExt cx="180720" cy="189000"/>
            </a:xfrm>
          </p:grpSpPr>
          <p:sp>
            <p:nvSpPr>
              <p:cNvPr id="413" name=""/>
              <p:cNvSpPr/>
              <p:nvPr/>
            </p:nvSpPr>
            <p:spPr>
              <a:xfrm>
                <a:off x="3693960" y="1174680"/>
                <a:ext cx="18072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3693960" y="1174680"/>
                <a:ext cx="180720" cy="475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>
                <a:off x="3693960" y="1174680"/>
                <a:ext cx="18072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3693960" y="1198440"/>
                <a:ext cx="18072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7" name=""/>
            <p:cNvGrpSpPr/>
            <p:nvPr/>
          </p:nvGrpSpPr>
          <p:grpSpPr>
            <a:xfrm>
              <a:off x="3930480" y="1952640"/>
              <a:ext cx="180720" cy="187200"/>
              <a:chOff x="3930480" y="1952640"/>
              <a:chExt cx="180720" cy="187200"/>
            </a:xfrm>
          </p:grpSpPr>
          <p:sp>
            <p:nvSpPr>
              <p:cNvPr id="418" name=""/>
              <p:cNvSpPr/>
              <p:nvPr/>
            </p:nvSpPr>
            <p:spPr>
              <a:xfrm>
                <a:off x="3930480" y="195264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3930480" y="1952640"/>
                <a:ext cx="18072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1" y="53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3930480" y="195264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3930480" y="1974600"/>
                <a:ext cx="180720" cy="2412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2" name=""/>
            <p:cNvGrpSpPr/>
            <p:nvPr/>
          </p:nvGrpSpPr>
          <p:grpSpPr>
            <a:xfrm>
              <a:off x="3701880" y="2741400"/>
              <a:ext cx="180720" cy="189000"/>
              <a:chOff x="3701880" y="2741400"/>
              <a:chExt cx="180720" cy="189000"/>
            </a:xfrm>
          </p:grpSpPr>
          <p:sp>
            <p:nvSpPr>
              <p:cNvPr id="423" name=""/>
              <p:cNvSpPr/>
              <p:nvPr/>
            </p:nvSpPr>
            <p:spPr>
              <a:xfrm>
                <a:off x="3701880" y="2741400"/>
                <a:ext cx="18072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" name=""/>
              <p:cNvSpPr/>
              <p:nvPr/>
            </p:nvSpPr>
            <p:spPr>
              <a:xfrm>
                <a:off x="3701880" y="2741400"/>
                <a:ext cx="180720" cy="478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2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" name=""/>
              <p:cNvSpPr/>
              <p:nvPr/>
            </p:nvSpPr>
            <p:spPr>
              <a:xfrm>
                <a:off x="3701880" y="2741400"/>
                <a:ext cx="18072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" name=""/>
              <p:cNvSpPr/>
              <p:nvPr/>
            </p:nvSpPr>
            <p:spPr>
              <a:xfrm>
                <a:off x="3701880" y="2765160"/>
                <a:ext cx="180720" cy="2412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7" name=""/>
            <p:cNvGrpSpPr/>
            <p:nvPr/>
          </p:nvGrpSpPr>
          <p:grpSpPr>
            <a:xfrm>
              <a:off x="2576520" y="3238560"/>
              <a:ext cx="180720" cy="188640"/>
              <a:chOff x="2576520" y="3238560"/>
              <a:chExt cx="180720" cy="188640"/>
            </a:xfrm>
          </p:grpSpPr>
          <p:sp>
            <p:nvSpPr>
              <p:cNvPr id="428" name=""/>
              <p:cNvSpPr/>
              <p:nvPr/>
            </p:nvSpPr>
            <p:spPr>
              <a:xfrm>
                <a:off x="2576520" y="3238560"/>
                <a:ext cx="18072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9" name=""/>
              <p:cNvSpPr/>
              <p:nvPr/>
            </p:nvSpPr>
            <p:spPr>
              <a:xfrm>
                <a:off x="2576520" y="3238560"/>
                <a:ext cx="180720" cy="47520"/>
              </a:xfrm>
              <a:custGeom>
                <a:avLst/>
                <a:gdLst/>
                <a:ahLst/>
                <a:rect l="l" t="t" r="r" b="b"/>
                <a:pathLst>
                  <a:path w="227" h="60">
                    <a:moveTo>
                      <a:pt x="0" y="29"/>
                    </a:moveTo>
                    <a:lnTo>
                      <a:pt x="1" y="36"/>
                    </a:lnTo>
                    <a:lnTo>
                      <a:pt x="8" y="42"/>
                    </a:lnTo>
                    <a:lnTo>
                      <a:pt x="19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89" y="60"/>
                    </a:lnTo>
                    <a:lnTo>
                      <a:pt x="112" y="60"/>
                    </a:lnTo>
                    <a:lnTo>
                      <a:pt x="136" y="60"/>
                    </a:lnTo>
                    <a:lnTo>
                      <a:pt x="157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7" y="47"/>
                    </a:lnTo>
                    <a:lnTo>
                      <a:pt x="218" y="42"/>
                    </a:lnTo>
                    <a:lnTo>
                      <a:pt x="225" y="36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0" name=""/>
              <p:cNvSpPr/>
              <p:nvPr/>
            </p:nvSpPr>
            <p:spPr>
              <a:xfrm>
                <a:off x="2576520" y="3238560"/>
                <a:ext cx="18072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1" name=""/>
              <p:cNvSpPr/>
              <p:nvPr/>
            </p:nvSpPr>
            <p:spPr>
              <a:xfrm>
                <a:off x="2576520" y="3262320"/>
                <a:ext cx="18072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7"/>
                    </a:lnTo>
                    <a:lnTo>
                      <a:pt x="8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7" y="18"/>
                    </a:lnTo>
                    <a:lnTo>
                      <a:pt x="218" y="13"/>
                    </a:lnTo>
                    <a:lnTo>
                      <a:pt x="225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32" name=""/>
            <p:cNvGrpSpPr/>
            <p:nvPr/>
          </p:nvGrpSpPr>
          <p:grpSpPr>
            <a:xfrm>
              <a:off x="4948200" y="3127320"/>
              <a:ext cx="180360" cy="189000"/>
              <a:chOff x="4948200" y="3127320"/>
              <a:chExt cx="180360" cy="189000"/>
            </a:xfrm>
          </p:grpSpPr>
          <p:sp>
            <p:nvSpPr>
              <p:cNvPr id="433" name=""/>
              <p:cNvSpPr/>
              <p:nvPr/>
            </p:nvSpPr>
            <p:spPr>
              <a:xfrm>
                <a:off x="4948200" y="3127320"/>
                <a:ext cx="18036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>
                <a:off x="4948200" y="3127320"/>
                <a:ext cx="18036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5" name=""/>
              <p:cNvSpPr/>
              <p:nvPr/>
            </p:nvSpPr>
            <p:spPr>
              <a:xfrm>
                <a:off x="4948200" y="3127320"/>
                <a:ext cx="18036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6" name=""/>
              <p:cNvSpPr/>
              <p:nvPr/>
            </p:nvSpPr>
            <p:spPr>
              <a:xfrm>
                <a:off x="4948200" y="3151080"/>
                <a:ext cx="18036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37" name=""/>
            <p:cNvGrpSpPr/>
            <p:nvPr/>
          </p:nvGrpSpPr>
          <p:grpSpPr>
            <a:xfrm>
              <a:off x="5205240" y="4000320"/>
              <a:ext cx="180720" cy="187560"/>
              <a:chOff x="5205240" y="4000320"/>
              <a:chExt cx="180720" cy="187560"/>
            </a:xfrm>
          </p:grpSpPr>
          <p:sp>
            <p:nvSpPr>
              <p:cNvPr id="438" name=""/>
              <p:cNvSpPr/>
              <p:nvPr/>
            </p:nvSpPr>
            <p:spPr>
              <a:xfrm>
                <a:off x="5205240" y="4000320"/>
                <a:ext cx="18072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9" name=""/>
              <p:cNvSpPr/>
              <p:nvPr/>
            </p:nvSpPr>
            <p:spPr>
              <a:xfrm>
                <a:off x="5205240" y="4000320"/>
                <a:ext cx="18072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6" y="3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5205240" y="4000320"/>
                <a:ext cx="18072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>
                <a:off x="5205240" y="4022640"/>
                <a:ext cx="18072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6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2" name=""/>
            <p:cNvGrpSpPr/>
            <p:nvPr/>
          </p:nvGrpSpPr>
          <p:grpSpPr>
            <a:xfrm>
              <a:off x="5459040" y="3903480"/>
              <a:ext cx="180720" cy="187560"/>
              <a:chOff x="5459040" y="3903480"/>
              <a:chExt cx="180720" cy="187560"/>
            </a:xfrm>
          </p:grpSpPr>
          <p:sp>
            <p:nvSpPr>
              <p:cNvPr id="443" name=""/>
              <p:cNvSpPr/>
              <p:nvPr/>
            </p:nvSpPr>
            <p:spPr>
              <a:xfrm>
                <a:off x="5459040" y="3903480"/>
                <a:ext cx="18072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>
                <a:off x="5459040" y="3903480"/>
                <a:ext cx="18072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>
                <a:off x="5459040" y="3903480"/>
                <a:ext cx="18072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5459040" y="3925800"/>
                <a:ext cx="18072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6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7" name=""/>
            <p:cNvGrpSpPr/>
            <p:nvPr/>
          </p:nvGrpSpPr>
          <p:grpSpPr>
            <a:xfrm>
              <a:off x="5621040" y="3992400"/>
              <a:ext cx="179280" cy="189000"/>
              <a:chOff x="5621040" y="3992400"/>
              <a:chExt cx="179280" cy="189000"/>
            </a:xfrm>
          </p:grpSpPr>
          <p:sp>
            <p:nvSpPr>
              <p:cNvPr id="448" name=""/>
              <p:cNvSpPr/>
              <p:nvPr/>
            </p:nvSpPr>
            <p:spPr>
              <a:xfrm>
                <a:off x="5621040" y="3992400"/>
                <a:ext cx="17928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5621040" y="3992400"/>
                <a:ext cx="17928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>
                <a:off x="5621040" y="3992400"/>
                <a:ext cx="17928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>
                <a:off x="5621040" y="4016160"/>
                <a:ext cx="17928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6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2" name=""/>
            <p:cNvGrpSpPr/>
            <p:nvPr/>
          </p:nvGrpSpPr>
          <p:grpSpPr>
            <a:xfrm>
              <a:off x="5960880" y="3917880"/>
              <a:ext cx="180720" cy="187200"/>
              <a:chOff x="5960880" y="3917880"/>
              <a:chExt cx="180720" cy="187200"/>
            </a:xfrm>
          </p:grpSpPr>
          <p:sp>
            <p:nvSpPr>
              <p:cNvPr id="453" name=""/>
              <p:cNvSpPr/>
              <p:nvPr/>
            </p:nvSpPr>
            <p:spPr>
              <a:xfrm>
                <a:off x="5960880" y="391788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>
                <a:off x="5960880" y="3917880"/>
                <a:ext cx="18072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>
                <a:off x="5960880" y="391788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5960880" y="3940200"/>
                <a:ext cx="18072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7" name=""/>
            <p:cNvGrpSpPr/>
            <p:nvPr/>
          </p:nvGrpSpPr>
          <p:grpSpPr>
            <a:xfrm>
              <a:off x="6146640" y="2119320"/>
              <a:ext cx="180720" cy="187200"/>
              <a:chOff x="6146640" y="2119320"/>
              <a:chExt cx="180720" cy="187200"/>
            </a:xfrm>
          </p:grpSpPr>
          <p:sp>
            <p:nvSpPr>
              <p:cNvPr id="458" name=""/>
              <p:cNvSpPr/>
              <p:nvPr/>
            </p:nvSpPr>
            <p:spPr>
              <a:xfrm>
                <a:off x="6146640" y="211932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>
                <a:off x="6146640" y="2119320"/>
                <a:ext cx="18072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>
                <a:off x="6146640" y="211932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>
                <a:off x="6146640" y="2141280"/>
                <a:ext cx="18072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2" name=""/>
            <p:cNvGrpSpPr/>
            <p:nvPr/>
          </p:nvGrpSpPr>
          <p:grpSpPr>
            <a:xfrm>
              <a:off x="6379920" y="2297160"/>
              <a:ext cx="180720" cy="187200"/>
              <a:chOff x="6379920" y="2297160"/>
              <a:chExt cx="180720" cy="187200"/>
            </a:xfrm>
          </p:grpSpPr>
          <p:sp>
            <p:nvSpPr>
              <p:cNvPr id="463" name=""/>
              <p:cNvSpPr/>
              <p:nvPr/>
            </p:nvSpPr>
            <p:spPr>
              <a:xfrm>
                <a:off x="6379920" y="229716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>
                <a:off x="6379920" y="2297160"/>
                <a:ext cx="180720" cy="457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7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>
                <a:off x="6379920" y="229716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>
                <a:off x="6379920" y="2319120"/>
                <a:ext cx="18072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7" name=""/>
            <p:cNvGrpSpPr/>
            <p:nvPr/>
          </p:nvGrpSpPr>
          <p:grpSpPr>
            <a:xfrm>
              <a:off x="6810120" y="2111400"/>
              <a:ext cx="180720" cy="188640"/>
              <a:chOff x="6810120" y="2111400"/>
              <a:chExt cx="180720" cy="188640"/>
            </a:xfrm>
          </p:grpSpPr>
          <p:sp>
            <p:nvSpPr>
              <p:cNvPr id="468" name=""/>
              <p:cNvSpPr/>
              <p:nvPr/>
            </p:nvSpPr>
            <p:spPr>
              <a:xfrm>
                <a:off x="6810120" y="2111400"/>
                <a:ext cx="18072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6810120" y="2111400"/>
                <a:ext cx="180720" cy="475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>
                <a:off x="6810120" y="2111400"/>
                <a:ext cx="18072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6810120" y="2135160"/>
                <a:ext cx="18072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2" name=""/>
            <p:cNvGrpSpPr/>
            <p:nvPr/>
          </p:nvGrpSpPr>
          <p:grpSpPr>
            <a:xfrm>
              <a:off x="4206600" y="2930400"/>
              <a:ext cx="178920" cy="187200"/>
              <a:chOff x="4206600" y="2930400"/>
              <a:chExt cx="178920" cy="187200"/>
            </a:xfrm>
          </p:grpSpPr>
          <p:sp>
            <p:nvSpPr>
              <p:cNvPr id="473" name=""/>
              <p:cNvSpPr/>
              <p:nvPr/>
            </p:nvSpPr>
            <p:spPr>
              <a:xfrm>
                <a:off x="4206600" y="2930400"/>
                <a:ext cx="17892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4206600" y="2930400"/>
                <a:ext cx="178920" cy="4608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4206600" y="2930400"/>
                <a:ext cx="17892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>
                <a:off x="4206600" y="2952720"/>
                <a:ext cx="17892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7" name=""/>
            <p:cNvGrpSpPr/>
            <p:nvPr/>
          </p:nvGrpSpPr>
          <p:grpSpPr>
            <a:xfrm>
              <a:off x="5381280" y="2617560"/>
              <a:ext cx="180720" cy="189000"/>
              <a:chOff x="5381280" y="2617560"/>
              <a:chExt cx="180720" cy="189000"/>
            </a:xfrm>
          </p:grpSpPr>
          <p:sp>
            <p:nvSpPr>
              <p:cNvPr id="478" name=""/>
              <p:cNvSpPr/>
              <p:nvPr/>
            </p:nvSpPr>
            <p:spPr>
              <a:xfrm>
                <a:off x="5381280" y="2617560"/>
                <a:ext cx="18072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5381280" y="2617560"/>
                <a:ext cx="180720" cy="478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5381280" y="2617560"/>
                <a:ext cx="18072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5381280" y="2641680"/>
                <a:ext cx="18072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82" name=""/>
            <p:cNvGrpSpPr/>
            <p:nvPr/>
          </p:nvGrpSpPr>
          <p:grpSpPr>
            <a:xfrm>
              <a:off x="5138640" y="4114800"/>
              <a:ext cx="180360" cy="188640"/>
              <a:chOff x="5138640" y="4114800"/>
              <a:chExt cx="180360" cy="188640"/>
            </a:xfrm>
          </p:grpSpPr>
          <p:sp>
            <p:nvSpPr>
              <p:cNvPr id="483" name=""/>
              <p:cNvSpPr/>
              <p:nvPr/>
            </p:nvSpPr>
            <p:spPr>
              <a:xfrm>
                <a:off x="5138640" y="4114800"/>
                <a:ext cx="18036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5138640" y="4114800"/>
                <a:ext cx="18036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3" y="50"/>
                    </a:lnTo>
                    <a:lnTo>
                      <a:pt x="51" y="54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5138640" y="4114800"/>
                <a:ext cx="18036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>
                <a:off x="5138640" y="4138560"/>
                <a:ext cx="18036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3" y="21"/>
                    </a:lnTo>
                    <a:lnTo>
                      <a:pt x="51" y="25"/>
                    </a:lnTo>
                    <a:lnTo>
                      <a:pt x="69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87" name=""/>
          <p:cNvGrpSpPr/>
          <p:nvPr/>
        </p:nvGrpSpPr>
        <p:grpSpPr>
          <a:xfrm>
            <a:off x="5278320" y="4114800"/>
            <a:ext cx="726840" cy="333360"/>
            <a:chOff x="5278320" y="4114800"/>
            <a:chExt cx="726840" cy="333360"/>
          </a:xfrm>
        </p:grpSpPr>
        <p:grpSp>
          <p:nvGrpSpPr>
            <p:cNvPr id="488" name=""/>
            <p:cNvGrpSpPr/>
            <p:nvPr/>
          </p:nvGrpSpPr>
          <p:grpSpPr>
            <a:xfrm>
              <a:off x="5825880" y="4260600"/>
              <a:ext cx="179280" cy="187560"/>
              <a:chOff x="5825880" y="4260600"/>
              <a:chExt cx="179280" cy="187560"/>
            </a:xfrm>
          </p:grpSpPr>
          <p:sp>
            <p:nvSpPr>
              <p:cNvPr id="489" name=""/>
              <p:cNvSpPr/>
              <p:nvPr/>
            </p:nvSpPr>
            <p:spPr>
              <a:xfrm>
                <a:off x="5825880" y="4260600"/>
                <a:ext cx="17928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5825880" y="4260600"/>
                <a:ext cx="17928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>
                <a:off x="5825880" y="4260600"/>
                <a:ext cx="17928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5825880" y="4282920"/>
                <a:ext cx="17928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7"/>
                    </a:lnTo>
                    <a:lnTo>
                      <a:pt x="33" y="21"/>
                    </a:lnTo>
                    <a:lnTo>
                      <a:pt x="50" y="25"/>
                    </a:lnTo>
                    <a:lnTo>
                      <a:pt x="68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7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93" name=""/>
            <p:cNvGrpSpPr/>
            <p:nvPr/>
          </p:nvGrpSpPr>
          <p:grpSpPr>
            <a:xfrm>
              <a:off x="5278320" y="4114800"/>
              <a:ext cx="180720" cy="187200"/>
              <a:chOff x="5278320" y="4114800"/>
              <a:chExt cx="180720" cy="187200"/>
            </a:xfrm>
          </p:grpSpPr>
          <p:sp>
            <p:nvSpPr>
              <p:cNvPr id="494" name=""/>
              <p:cNvSpPr/>
              <p:nvPr/>
            </p:nvSpPr>
            <p:spPr>
              <a:xfrm>
                <a:off x="5278320" y="411480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>
                <a:off x="5278320" y="4114800"/>
                <a:ext cx="18072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5278320" y="411480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5278320" y="4136760"/>
                <a:ext cx="18072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98" name=""/>
          <p:cNvGrpSpPr/>
          <p:nvPr/>
        </p:nvGrpSpPr>
        <p:grpSpPr>
          <a:xfrm>
            <a:off x="3375000" y="1209600"/>
            <a:ext cx="181080" cy="187200"/>
            <a:chOff x="3375000" y="1209600"/>
            <a:chExt cx="181080" cy="187200"/>
          </a:xfrm>
        </p:grpSpPr>
        <p:sp>
          <p:nvSpPr>
            <p:cNvPr id="499" name=""/>
            <p:cNvSpPr/>
            <p:nvPr/>
          </p:nvSpPr>
          <p:spPr>
            <a:xfrm>
              <a:off x="3375000" y="120960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3375000" y="120960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3375000" y="120960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3375000" y="1231920"/>
              <a:ext cx="1810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03" name=""/>
          <p:cNvGrpSpPr/>
          <p:nvPr/>
        </p:nvGrpSpPr>
        <p:grpSpPr>
          <a:xfrm>
            <a:off x="3693960" y="1174680"/>
            <a:ext cx="181080" cy="189000"/>
            <a:chOff x="3693960" y="1174680"/>
            <a:chExt cx="181080" cy="189000"/>
          </a:xfrm>
        </p:grpSpPr>
        <p:sp>
          <p:nvSpPr>
            <p:cNvPr id="504" name=""/>
            <p:cNvSpPr/>
            <p:nvPr/>
          </p:nvSpPr>
          <p:spPr>
            <a:xfrm>
              <a:off x="3693960" y="1174680"/>
              <a:ext cx="18108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3693960" y="117468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3693960" y="1174680"/>
              <a:ext cx="18108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3693960" y="119844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08" name=""/>
          <p:cNvGrpSpPr/>
          <p:nvPr/>
        </p:nvGrpSpPr>
        <p:grpSpPr>
          <a:xfrm>
            <a:off x="3930480" y="1952640"/>
            <a:ext cx="181080" cy="187200"/>
            <a:chOff x="3930480" y="1952640"/>
            <a:chExt cx="181080" cy="187200"/>
          </a:xfrm>
        </p:grpSpPr>
        <p:sp>
          <p:nvSpPr>
            <p:cNvPr id="509" name=""/>
            <p:cNvSpPr/>
            <p:nvPr/>
          </p:nvSpPr>
          <p:spPr>
            <a:xfrm>
              <a:off x="3930480" y="195264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3930480" y="195264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3930480" y="195264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3930480" y="1974600"/>
              <a:ext cx="181080" cy="2412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13" name=""/>
          <p:cNvGrpSpPr/>
          <p:nvPr/>
        </p:nvGrpSpPr>
        <p:grpSpPr>
          <a:xfrm>
            <a:off x="3701880" y="2741760"/>
            <a:ext cx="181080" cy="188640"/>
            <a:chOff x="3701880" y="2741760"/>
            <a:chExt cx="181080" cy="188640"/>
          </a:xfrm>
        </p:grpSpPr>
        <p:sp>
          <p:nvSpPr>
            <p:cNvPr id="514" name=""/>
            <p:cNvSpPr/>
            <p:nvPr/>
          </p:nvSpPr>
          <p:spPr>
            <a:xfrm>
              <a:off x="3701880" y="27417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3701880" y="274176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3701880" y="27417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3701880" y="276516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18" name=""/>
          <p:cNvGrpSpPr/>
          <p:nvPr/>
        </p:nvGrpSpPr>
        <p:grpSpPr>
          <a:xfrm>
            <a:off x="2576520" y="3238560"/>
            <a:ext cx="181080" cy="188640"/>
            <a:chOff x="2576520" y="3238560"/>
            <a:chExt cx="181080" cy="188640"/>
          </a:xfrm>
        </p:grpSpPr>
        <p:sp>
          <p:nvSpPr>
            <p:cNvPr id="519" name=""/>
            <p:cNvSpPr/>
            <p:nvPr/>
          </p:nvSpPr>
          <p:spPr>
            <a:xfrm>
              <a:off x="257652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2576520" y="323856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257652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2576520" y="326232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23" name=""/>
          <p:cNvGrpSpPr/>
          <p:nvPr/>
        </p:nvGrpSpPr>
        <p:grpSpPr>
          <a:xfrm>
            <a:off x="4948200" y="3127320"/>
            <a:ext cx="180720" cy="189000"/>
            <a:chOff x="4948200" y="3127320"/>
            <a:chExt cx="180720" cy="189000"/>
          </a:xfrm>
        </p:grpSpPr>
        <p:sp>
          <p:nvSpPr>
            <p:cNvPr id="524" name=""/>
            <p:cNvSpPr/>
            <p:nvPr/>
          </p:nvSpPr>
          <p:spPr>
            <a:xfrm>
              <a:off x="4948200" y="3127320"/>
              <a:ext cx="18072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4948200" y="312732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4948200" y="3127320"/>
              <a:ext cx="18072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4948200" y="315108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28" name=""/>
          <p:cNvGrpSpPr/>
          <p:nvPr/>
        </p:nvGrpSpPr>
        <p:grpSpPr>
          <a:xfrm>
            <a:off x="5459400" y="3903840"/>
            <a:ext cx="181080" cy="187200"/>
            <a:chOff x="5459400" y="3903840"/>
            <a:chExt cx="181080" cy="187200"/>
          </a:xfrm>
        </p:grpSpPr>
        <p:sp>
          <p:nvSpPr>
            <p:cNvPr id="529" name=""/>
            <p:cNvSpPr/>
            <p:nvPr/>
          </p:nvSpPr>
          <p:spPr>
            <a:xfrm>
              <a:off x="5459400" y="390384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5459400" y="3903840"/>
              <a:ext cx="18108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5459400" y="390384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5459400" y="3925800"/>
              <a:ext cx="18108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33" name=""/>
          <p:cNvGrpSpPr/>
          <p:nvPr/>
        </p:nvGrpSpPr>
        <p:grpSpPr>
          <a:xfrm>
            <a:off x="5621400" y="3992400"/>
            <a:ext cx="179280" cy="189000"/>
            <a:chOff x="5621400" y="3992400"/>
            <a:chExt cx="179280" cy="189000"/>
          </a:xfrm>
        </p:grpSpPr>
        <p:sp>
          <p:nvSpPr>
            <p:cNvPr id="534" name=""/>
            <p:cNvSpPr/>
            <p:nvPr/>
          </p:nvSpPr>
          <p:spPr>
            <a:xfrm>
              <a:off x="5621400" y="3992400"/>
              <a:ext cx="1792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5621400" y="3992400"/>
              <a:ext cx="1792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5621400" y="3992400"/>
              <a:ext cx="1792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5621400" y="4016160"/>
              <a:ext cx="1792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38" name=""/>
          <p:cNvGrpSpPr/>
          <p:nvPr/>
        </p:nvGrpSpPr>
        <p:grpSpPr>
          <a:xfrm>
            <a:off x="5961240" y="3917880"/>
            <a:ext cx="180720" cy="187200"/>
            <a:chOff x="5961240" y="3917880"/>
            <a:chExt cx="180720" cy="187200"/>
          </a:xfrm>
        </p:grpSpPr>
        <p:sp>
          <p:nvSpPr>
            <p:cNvPr id="539" name=""/>
            <p:cNvSpPr/>
            <p:nvPr/>
          </p:nvSpPr>
          <p:spPr>
            <a:xfrm>
              <a:off x="5961240" y="3917880"/>
              <a:ext cx="18072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5961240" y="3917880"/>
              <a:ext cx="18072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5961240" y="3917880"/>
              <a:ext cx="18072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5961240" y="3940200"/>
              <a:ext cx="18072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43" name=""/>
          <p:cNvGrpSpPr/>
          <p:nvPr/>
        </p:nvGrpSpPr>
        <p:grpSpPr>
          <a:xfrm>
            <a:off x="6380280" y="2297160"/>
            <a:ext cx="180720" cy="187200"/>
            <a:chOff x="6380280" y="2297160"/>
            <a:chExt cx="180720" cy="187200"/>
          </a:xfrm>
        </p:grpSpPr>
        <p:sp>
          <p:nvSpPr>
            <p:cNvPr id="544" name=""/>
            <p:cNvSpPr/>
            <p:nvPr/>
          </p:nvSpPr>
          <p:spPr>
            <a:xfrm>
              <a:off x="6380280" y="229716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6380280" y="2297160"/>
              <a:ext cx="18072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6380280" y="229716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6380280" y="231912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48" name=""/>
          <p:cNvGrpSpPr/>
          <p:nvPr/>
        </p:nvGrpSpPr>
        <p:grpSpPr>
          <a:xfrm>
            <a:off x="6810480" y="2111400"/>
            <a:ext cx="180720" cy="188640"/>
            <a:chOff x="6810480" y="2111400"/>
            <a:chExt cx="180720" cy="188640"/>
          </a:xfrm>
        </p:grpSpPr>
        <p:sp>
          <p:nvSpPr>
            <p:cNvPr id="549" name=""/>
            <p:cNvSpPr/>
            <p:nvPr/>
          </p:nvSpPr>
          <p:spPr>
            <a:xfrm>
              <a:off x="6810480" y="21114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6810480" y="211140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6810480" y="21114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6810480" y="213516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53" name=""/>
          <p:cNvGrpSpPr/>
          <p:nvPr/>
        </p:nvGrpSpPr>
        <p:grpSpPr>
          <a:xfrm>
            <a:off x="4206960" y="2930400"/>
            <a:ext cx="179280" cy="187200"/>
            <a:chOff x="4206960" y="2930400"/>
            <a:chExt cx="179280" cy="187200"/>
          </a:xfrm>
        </p:grpSpPr>
        <p:sp>
          <p:nvSpPr>
            <p:cNvPr id="554" name=""/>
            <p:cNvSpPr/>
            <p:nvPr/>
          </p:nvSpPr>
          <p:spPr>
            <a:xfrm>
              <a:off x="4206960" y="293040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4206960" y="2930400"/>
              <a:ext cx="17928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4206960" y="293040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4206960" y="2952720"/>
              <a:ext cx="1792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58" name=""/>
          <p:cNvGrpSpPr/>
          <p:nvPr/>
        </p:nvGrpSpPr>
        <p:grpSpPr>
          <a:xfrm>
            <a:off x="5381640" y="2617920"/>
            <a:ext cx="181080" cy="188640"/>
            <a:chOff x="5381640" y="2617920"/>
            <a:chExt cx="181080" cy="188640"/>
          </a:xfrm>
        </p:grpSpPr>
        <p:sp>
          <p:nvSpPr>
            <p:cNvPr id="559" name=""/>
            <p:cNvSpPr/>
            <p:nvPr/>
          </p:nvSpPr>
          <p:spPr>
            <a:xfrm>
              <a:off x="5381640" y="2617920"/>
              <a:ext cx="18108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5381640" y="2617920"/>
              <a:ext cx="1810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5381640" y="2617920"/>
              <a:ext cx="18108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5381640" y="2641680"/>
              <a:ext cx="18108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63" name=""/>
          <p:cNvGrpSpPr/>
          <p:nvPr/>
        </p:nvGrpSpPr>
        <p:grpSpPr>
          <a:xfrm>
            <a:off x="5278320" y="4114800"/>
            <a:ext cx="726840" cy="333360"/>
            <a:chOff x="5278320" y="4114800"/>
            <a:chExt cx="726840" cy="333360"/>
          </a:xfrm>
        </p:grpSpPr>
        <p:grpSp>
          <p:nvGrpSpPr>
            <p:cNvPr id="564" name=""/>
            <p:cNvGrpSpPr/>
            <p:nvPr/>
          </p:nvGrpSpPr>
          <p:grpSpPr>
            <a:xfrm>
              <a:off x="5825880" y="4260600"/>
              <a:ext cx="179280" cy="187560"/>
              <a:chOff x="5825880" y="4260600"/>
              <a:chExt cx="179280" cy="187560"/>
            </a:xfrm>
          </p:grpSpPr>
          <p:sp>
            <p:nvSpPr>
              <p:cNvPr id="565" name=""/>
              <p:cNvSpPr/>
              <p:nvPr/>
            </p:nvSpPr>
            <p:spPr>
              <a:xfrm>
                <a:off x="5825880" y="4260600"/>
                <a:ext cx="17928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>
                <a:off x="5825880" y="4260600"/>
                <a:ext cx="17928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>
                <a:off x="5825880" y="4260600"/>
                <a:ext cx="17928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5825880" y="4282920"/>
                <a:ext cx="17928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7"/>
                    </a:lnTo>
                    <a:lnTo>
                      <a:pt x="33" y="21"/>
                    </a:lnTo>
                    <a:lnTo>
                      <a:pt x="50" y="25"/>
                    </a:lnTo>
                    <a:lnTo>
                      <a:pt x="68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7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569" name=""/>
            <p:cNvGrpSpPr/>
            <p:nvPr/>
          </p:nvGrpSpPr>
          <p:grpSpPr>
            <a:xfrm>
              <a:off x="5278320" y="4114800"/>
              <a:ext cx="180720" cy="187200"/>
              <a:chOff x="5278320" y="4114800"/>
              <a:chExt cx="180720" cy="187200"/>
            </a:xfrm>
          </p:grpSpPr>
          <p:sp>
            <p:nvSpPr>
              <p:cNvPr id="570" name=""/>
              <p:cNvSpPr/>
              <p:nvPr/>
            </p:nvSpPr>
            <p:spPr>
              <a:xfrm>
                <a:off x="5278320" y="411480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>
                <a:off x="5278320" y="4114800"/>
                <a:ext cx="18072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5278320" y="4114800"/>
                <a:ext cx="18072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>
                <a:off x="5278320" y="4136760"/>
                <a:ext cx="18072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574" name=""/>
          <p:cNvGrpSpPr/>
          <p:nvPr/>
        </p:nvGrpSpPr>
        <p:grpSpPr>
          <a:xfrm>
            <a:off x="5794200" y="4010040"/>
            <a:ext cx="266760" cy="266760"/>
            <a:chOff x="5794200" y="4010040"/>
            <a:chExt cx="266760" cy="266760"/>
          </a:xfrm>
        </p:grpSpPr>
        <p:grpSp>
          <p:nvGrpSpPr>
            <p:cNvPr id="575" name=""/>
            <p:cNvGrpSpPr/>
            <p:nvPr/>
          </p:nvGrpSpPr>
          <p:grpSpPr>
            <a:xfrm>
              <a:off x="5827680" y="4044960"/>
              <a:ext cx="198360" cy="196920"/>
              <a:chOff x="5827680" y="4044960"/>
              <a:chExt cx="198360" cy="196920"/>
            </a:xfrm>
          </p:grpSpPr>
          <p:sp>
            <p:nvSpPr>
              <p:cNvPr id="576" name=""/>
              <p:cNvSpPr/>
              <p:nvPr/>
            </p:nvSpPr>
            <p:spPr>
              <a:xfrm>
                <a:off x="5827680" y="4044960"/>
                <a:ext cx="198360" cy="196920"/>
              </a:xfrm>
              <a:prstGeom prst="ellipse">
                <a:avLst/>
              </a:prstGeom>
              <a:noFill/>
              <a:ln w="144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>
                <a:off x="5892480" y="4108320"/>
                <a:ext cx="68400" cy="68400"/>
              </a:xfrm>
              <a:prstGeom prst="ellipse">
                <a:avLst/>
              </a:prstGeom>
              <a:noFill/>
              <a:ln w="144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>
                <a:off x="5857560" y="4073400"/>
                <a:ext cx="138240" cy="138240"/>
              </a:xfrm>
              <a:prstGeom prst="ellipse">
                <a:avLst/>
              </a:prstGeom>
              <a:noFill/>
              <a:ln w="144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579" name=""/>
            <p:cNvSpPr/>
            <p:nvPr/>
          </p:nvSpPr>
          <p:spPr>
            <a:xfrm>
              <a:off x="5794200" y="4010040"/>
              <a:ext cx="266760" cy="26676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0" name=""/>
          <p:cNvGrpSpPr/>
          <p:nvPr/>
        </p:nvGrpSpPr>
        <p:grpSpPr>
          <a:xfrm>
            <a:off x="6048360" y="2637000"/>
            <a:ext cx="138240" cy="137880"/>
            <a:chOff x="6048360" y="2637000"/>
            <a:chExt cx="138240" cy="137880"/>
          </a:xfrm>
        </p:grpSpPr>
        <p:sp>
          <p:nvSpPr>
            <p:cNvPr id="581" name=""/>
            <p:cNvSpPr/>
            <p:nvPr/>
          </p:nvSpPr>
          <p:spPr>
            <a:xfrm>
              <a:off x="6083280" y="2671560"/>
              <a:ext cx="68400" cy="6804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6048360" y="2637000"/>
              <a:ext cx="138240" cy="13788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3" name=""/>
          <p:cNvGrpSpPr/>
          <p:nvPr/>
        </p:nvGrpSpPr>
        <p:grpSpPr>
          <a:xfrm>
            <a:off x="7102440" y="2770200"/>
            <a:ext cx="137880" cy="137880"/>
            <a:chOff x="7102440" y="2770200"/>
            <a:chExt cx="137880" cy="137880"/>
          </a:xfrm>
        </p:grpSpPr>
        <p:sp>
          <p:nvSpPr>
            <p:cNvPr id="584" name=""/>
            <p:cNvSpPr/>
            <p:nvPr/>
          </p:nvSpPr>
          <p:spPr>
            <a:xfrm>
              <a:off x="7135560" y="2805120"/>
              <a:ext cx="68400" cy="6804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7102440" y="2770200"/>
              <a:ext cx="137880" cy="13788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86" name=""/>
          <p:cNvSpPr/>
          <p:nvPr/>
        </p:nvSpPr>
        <p:spPr>
          <a:xfrm>
            <a:off x="4605480" y="4811760"/>
            <a:ext cx="21276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7" name=""/>
          <p:cNvSpPr/>
          <p:nvPr/>
        </p:nvSpPr>
        <p:spPr>
          <a:xfrm>
            <a:off x="4906800" y="5221440"/>
            <a:ext cx="21276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8" name=""/>
          <p:cNvSpPr/>
          <p:nvPr/>
        </p:nvSpPr>
        <p:spPr>
          <a:xfrm>
            <a:off x="4192560" y="2714760"/>
            <a:ext cx="21276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9" name=""/>
          <p:cNvSpPr/>
          <p:nvPr/>
        </p:nvSpPr>
        <p:spPr>
          <a:xfrm>
            <a:off x="5045040" y="2581200"/>
            <a:ext cx="214200" cy="2034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" name=""/>
          <p:cNvSpPr/>
          <p:nvPr/>
        </p:nvSpPr>
        <p:spPr>
          <a:xfrm>
            <a:off x="4745160" y="1792440"/>
            <a:ext cx="21420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" name=""/>
          <p:cNvSpPr/>
          <p:nvPr/>
        </p:nvSpPr>
        <p:spPr>
          <a:xfrm>
            <a:off x="6541920" y="2181240"/>
            <a:ext cx="21276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4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" name=""/>
          <p:cNvSpPr/>
          <p:nvPr/>
        </p:nvSpPr>
        <p:spPr>
          <a:xfrm>
            <a:off x="3571920" y="1282680"/>
            <a:ext cx="21276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" name=""/>
          <p:cNvSpPr/>
          <p:nvPr/>
        </p:nvSpPr>
        <p:spPr>
          <a:xfrm>
            <a:off x="3263760" y="3592440"/>
            <a:ext cx="228600" cy="2602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" name=""/>
          <p:cNvSpPr/>
          <p:nvPr/>
        </p:nvSpPr>
        <p:spPr>
          <a:xfrm>
            <a:off x="3112920" y="3562200"/>
            <a:ext cx="53676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" name=""/>
          <p:cNvSpPr/>
          <p:nvPr/>
        </p:nvSpPr>
        <p:spPr>
          <a:xfrm>
            <a:off x="3307680" y="36036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" name=""/>
          <p:cNvSpPr/>
          <p:nvPr/>
        </p:nvSpPr>
        <p:spPr>
          <a:xfrm>
            <a:off x="3285000" y="368604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" name=""/>
          <p:cNvSpPr/>
          <p:nvPr/>
        </p:nvSpPr>
        <p:spPr>
          <a:xfrm>
            <a:off x="3313440" y="37688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8" name=""/>
          <p:cNvSpPr/>
          <p:nvPr/>
        </p:nvSpPr>
        <p:spPr>
          <a:xfrm>
            <a:off x="5718240" y="3990960"/>
            <a:ext cx="2872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9" name=""/>
          <p:cNvSpPr/>
          <p:nvPr/>
        </p:nvSpPr>
        <p:spPr>
          <a:xfrm>
            <a:off x="5594400" y="3960720"/>
            <a:ext cx="5349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0" name=""/>
          <p:cNvSpPr/>
          <p:nvPr/>
        </p:nvSpPr>
        <p:spPr>
          <a:xfrm>
            <a:off x="5730480" y="400212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" name=""/>
          <p:cNvSpPr/>
          <p:nvPr/>
        </p:nvSpPr>
        <p:spPr>
          <a:xfrm>
            <a:off x="5792760" y="408456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" name=""/>
          <p:cNvSpPr/>
          <p:nvPr/>
        </p:nvSpPr>
        <p:spPr>
          <a:xfrm>
            <a:off x="5907240" y="2611440"/>
            <a:ext cx="2872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" name=""/>
          <p:cNvSpPr/>
          <p:nvPr/>
        </p:nvSpPr>
        <p:spPr>
          <a:xfrm>
            <a:off x="5781600" y="2581200"/>
            <a:ext cx="5367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" name=""/>
          <p:cNvSpPr/>
          <p:nvPr/>
        </p:nvSpPr>
        <p:spPr>
          <a:xfrm>
            <a:off x="5918760" y="2622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" name=""/>
          <p:cNvSpPr/>
          <p:nvPr/>
        </p:nvSpPr>
        <p:spPr>
          <a:xfrm>
            <a:off x="5980320" y="27050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06" name=""/>
          <p:cNvGrpSpPr/>
          <p:nvPr/>
        </p:nvGrpSpPr>
        <p:grpSpPr>
          <a:xfrm>
            <a:off x="5586480" y="2475000"/>
            <a:ext cx="272880" cy="258840"/>
            <a:chOff x="5586480" y="2475000"/>
            <a:chExt cx="272880" cy="258840"/>
          </a:xfrm>
        </p:grpSpPr>
        <p:sp>
          <p:nvSpPr>
            <p:cNvPr id="607" name=""/>
            <p:cNvSpPr/>
            <p:nvPr/>
          </p:nvSpPr>
          <p:spPr>
            <a:xfrm>
              <a:off x="5614920" y="2475000"/>
              <a:ext cx="120240" cy="114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5586480" y="2559240"/>
              <a:ext cx="272880" cy="174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09" name=""/>
          <p:cNvGrpSpPr/>
          <p:nvPr/>
        </p:nvGrpSpPr>
        <p:grpSpPr>
          <a:xfrm>
            <a:off x="7157880" y="2075040"/>
            <a:ext cx="349200" cy="349200"/>
            <a:chOff x="7157880" y="2075040"/>
            <a:chExt cx="349200" cy="349200"/>
          </a:xfrm>
        </p:grpSpPr>
        <p:grpSp>
          <p:nvGrpSpPr>
            <p:cNvPr id="610" name=""/>
            <p:cNvGrpSpPr/>
            <p:nvPr/>
          </p:nvGrpSpPr>
          <p:grpSpPr>
            <a:xfrm>
              <a:off x="7157880" y="2075040"/>
              <a:ext cx="349200" cy="349200"/>
              <a:chOff x="7157880" y="2075040"/>
              <a:chExt cx="349200" cy="349200"/>
            </a:xfrm>
          </p:grpSpPr>
          <p:sp>
            <p:nvSpPr>
              <p:cNvPr id="611" name=""/>
              <p:cNvSpPr/>
              <p:nvPr/>
            </p:nvSpPr>
            <p:spPr>
              <a:xfrm>
                <a:off x="7157880" y="2075040"/>
                <a:ext cx="349200" cy="3492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7157880" y="2075040"/>
                <a:ext cx="345960" cy="347760"/>
              </a:xfrm>
              <a:custGeom>
                <a:avLst/>
                <a:gdLst/>
                <a:ahLst/>
                <a:rect l="l" t="t" r="r" b="b"/>
                <a:pathLst>
                  <a:path w="438" h="437">
                    <a:moveTo>
                      <a:pt x="219" y="0"/>
                    </a:moveTo>
                    <a:lnTo>
                      <a:pt x="197" y="2"/>
                    </a:lnTo>
                    <a:lnTo>
                      <a:pt x="176" y="5"/>
                    </a:lnTo>
                    <a:lnTo>
                      <a:pt x="154" y="10"/>
                    </a:lnTo>
                    <a:lnTo>
                      <a:pt x="135" y="18"/>
                    </a:lnTo>
                    <a:lnTo>
                      <a:pt x="115" y="27"/>
                    </a:lnTo>
                    <a:lnTo>
                      <a:pt x="97" y="37"/>
                    </a:lnTo>
                    <a:lnTo>
                      <a:pt x="65" y="64"/>
                    </a:lnTo>
                    <a:lnTo>
                      <a:pt x="38" y="97"/>
                    </a:lnTo>
                    <a:lnTo>
                      <a:pt x="27" y="114"/>
                    </a:lnTo>
                    <a:lnTo>
                      <a:pt x="18" y="134"/>
                    </a:lnTo>
                    <a:lnTo>
                      <a:pt x="11" y="154"/>
                    </a:lnTo>
                    <a:lnTo>
                      <a:pt x="6" y="175"/>
                    </a:lnTo>
                    <a:lnTo>
                      <a:pt x="2" y="197"/>
                    </a:lnTo>
                    <a:lnTo>
                      <a:pt x="0" y="218"/>
                    </a:lnTo>
                    <a:lnTo>
                      <a:pt x="2" y="240"/>
                    </a:lnTo>
                    <a:lnTo>
                      <a:pt x="6" y="263"/>
                    </a:lnTo>
                    <a:lnTo>
                      <a:pt x="11" y="283"/>
                    </a:lnTo>
                    <a:lnTo>
                      <a:pt x="18" y="303"/>
                    </a:lnTo>
                    <a:lnTo>
                      <a:pt x="27" y="322"/>
                    </a:lnTo>
                    <a:lnTo>
                      <a:pt x="38" y="340"/>
                    </a:lnTo>
                    <a:lnTo>
                      <a:pt x="65" y="373"/>
                    </a:lnTo>
                    <a:lnTo>
                      <a:pt x="97" y="400"/>
                    </a:lnTo>
                    <a:lnTo>
                      <a:pt x="115" y="410"/>
                    </a:lnTo>
                    <a:lnTo>
                      <a:pt x="135" y="419"/>
                    </a:lnTo>
                    <a:lnTo>
                      <a:pt x="154" y="428"/>
                    </a:lnTo>
                    <a:lnTo>
                      <a:pt x="176" y="434"/>
                    </a:lnTo>
                    <a:lnTo>
                      <a:pt x="197" y="435"/>
                    </a:lnTo>
                    <a:lnTo>
                      <a:pt x="219" y="437"/>
                    </a:lnTo>
                    <a:lnTo>
                      <a:pt x="241" y="435"/>
                    </a:lnTo>
                    <a:lnTo>
                      <a:pt x="264" y="434"/>
                    </a:lnTo>
                    <a:lnTo>
                      <a:pt x="284" y="428"/>
                    </a:lnTo>
                    <a:lnTo>
                      <a:pt x="303" y="419"/>
                    </a:lnTo>
                    <a:lnTo>
                      <a:pt x="323" y="410"/>
                    </a:lnTo>
                    <a:lnTo>
                      <a:pt x="341" y="400"/>
                    </a:lnTo>
                    <a:lnTo>
                      <a:pt x="373" y="373"/>
                    </a:lnTo>
                    <a:lnTo>
                      <a:pt x="400" y="340"/>
                    </a:lnTo>
                    <a:lnTo>
                      <a:pt x="411" y="322"/>
                    </a:lnTo>
                    <a:lnTo>
                      <a:pt x="420" y="303"/>
                    </a:lnTo>
                    <a:lnTo>
                      <a:pt x="429" y="283"/>
                    </a:lnTo>
                    <a:lnTo>
                      <a:pt x="434" y="263"/>
                    </a:lnTo>
                    <a:lnTo>
                      <a:pt x="436" y="240"/>
                    </a:lnTo>
                    <a:lnTo>
                      <a:pt x="438" y="218"/>
                    </a:lnTo>
                    <a:lnTo>
                      <a:pt x="436" y="197"/>
                    </a:lnTo>
                    <a:lnTo>
                      <a:pt x="434" y="175"/>
                    </a:lnTo>
                    <a:lnTo>
                      <a:pt x="429" y="154"/>
                    </a:lnTo>
                    <a:lnTo>
                      <a:pt x="420" y="134"/>
                    </a:lnTo>
                    <a:lnTo>
                      <a:pt x="411" y="114"/>
                    </a:lnTo>
                    <a:lnTo>
                      <a:pt x="400" y="97"/>
                    </a:lnTo>
                    <a:lnTo>
                      <a:pt x="373" y="64"/>
                    </a:lnTo>
                    <a:lnTo>
                      <a:pt x="341" y="37"/>
                    </a:lnTo>
                    <a:lnTo>
                      <a:pt x="323" y="27"/>
                    </a:lnTo>
                    <a:lnTo>
                      <a:pt x="303" y="18"/>
                    </a:lnTo>
                    <a:lnTo>
                      <a:pt x="284" y="10"/>
                    </a:lnTo>
                    <a:lnTo>
                      <a:pt x="264" y="5"/>
                    </a:lnTo>
                    <a:lnTo>
                      <a:pt x="241" y="2"/>
                    </a:lnTo>
                    <a:lnTo>
                      <a:pt x="219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7157880" y="2075040"/>
                <a:ext cx="347760" cy="349200"/>
              </a:xfrm>
              <a:prstGeom prst="ellipse">
                <a:avLst/>
              </a:prstGeom>
              <a:blipFill rotWithShape="0">
                <a:blip r:embed="rId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7157880" y="2075040"/>
                <a:ext cx="349200" cy="3492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615" name=""/>
            <p:cNvGrpSpPr/>
            <p:nvPr/>
          </p:nvGrpSpPr>
          <p:grpSpPr>
            <a:xfrm>
              <a:off x="7162560" y="2078280"/>
              <a:ext cx="339840" cy="338040"/>
              <a:chOff x="7162560" y="2078280"/>
              <a:chExt cx="339840" cy="338040"/>
            </a:xfrm>
          </p:grpSpPr>
          <p:grpSp>
            <p:nvGrpSpPr>
              <p:cNvPr id="616" name=""/>
              <p:cNvGrpSpPr/>
              <p:nvPr/>
            </p:nvGrpSpPr>
            <p:grpSpPr>
              <a:xfrm>
                <a:off x="7199280" y="2113200"/>
                <a:ext cx="264960" cy="266760"/>
                <a:chOff x="7199280" y="2113200"/>
                <a:chExt cx="264960" cy="266760"/>
              </a:xfrm>
            </p:grpSpPr>
            <p:grpSp>
              <p:nvGrpSpPr>
                <p:cNvPr id="617" name=""/>
                <p:cNvGrpSpPr/>
                <p:nvPr/>
              </p:nvGrpSpPr>
              <p:grpSpPr>
                <a:xfrm>
                  <a:off x="7232400" y="2148120"/>
                  <a:ext cx="198360" cy="196920"/>
                  <a:chOff x="7232400" y="2148120"/>
                  <a:chExt cx="198360" cy="196920"/>
                </a:xfrm>
              </p:grpSpPr>
              <p:sp>
                <p:nvSpPr>
                  <p:cNvPr id="618" name=""/>
                  <p:cNvSpPr/>
                  <p:nvPr/>
                </p:nvSpPr>
                <p:spPr>
                  <a:xfrm>
                    <a:off x="7232400" y="2148120"/>
                    <a:ext cx="198360" cy="19692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19" name=""/>
                  <p:cNvSpPr/>
                  <p:nvPr/>
                </p:nvSpPr>
                <p:spPr>
                  <a:xfrm>
                    <a:off x="7296120" y="2211480"/>
                    <a:ext cx="69840" cy="6840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" bIns="2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20" name=""/>
                  <p:cNvSpPr/>
                  <p:nvPr/>
                </p:nvSpPr>
                <p:spPr>
                  <a:xfrm>
                    <a:off x="7262640" y="2176560"/>
                    <a:ext cx="138240" cy="13824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sp>
              <p:nvSpPr>
                <p:cNvPr id="621" name=""/>
                <p:cNvSpPr/>
                <p:nvPr/>
              </p:nvSpPr>
              <p:spPr>
                <a:xfrm>
                  <a:off x="7199280" y="2113200"/>
                  <a:ext cx="264960" cy="26676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622" name=""/>
              <p:cNvSpPr/>
              <p:nvPr/>
            </p:nvSpPr>
            <p:spPr>
              <a:xfrm>
                <a:off x="7162560" y="2078280"/>
                <a:ext cx="339840" cy="3380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23" name=""/>
          <p:cNvGrpSpPr/>
          <p:nvPr/>
        </p:nvGrpSpPr>
        <p:grpSpPr>
          <a:xfrm>
            <a:off x="7415280" y="2319480"/>
            <a:ext cx="141120" cy="144360"/>
            <a:chOff x="7415280" y="2319480"/>
            <a:chExt cx="141120" cy="144360"/>
          </a:xfrm>
        </p:grpSpPr>
        <p:grpSp>
          <p:nvGrpSpPr>
            <p:cNvPr id="624" name=""/>
            <p:cNvGrpSpPr/>
            <p:nvPr/>
          </p:nvGrpSpPr>
          <p:grpSpPr>
            <a:xfrm>
              <a:off x="7415280" y="2319480"/>
              <a:ext cx="141120" cy="144360"/>
              <a:chOff x="7415280" y="2319480"/>
              <a:chExt cx="141120" cy="144360"/>
            </a:xfrm>
          </p:grpSpPr>
          <p:sp>
            <p:nvSpPr>
              <p:cNvPr id="625" name=""/>
              <p:cNvSpPr/>
              <p:nvPr/>
            </p:nvSpPr>
            <p:spPr>
              <a:xfrm>
                <a:off x="7415280" y="231948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>
                <a:off x="7415280" y="2319480"/>
                <a:ext cx="13788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>
                <a:off x="7415280" y="2319480"/>
                <a:ext cx="139320" cy="142560"/>
              </a:xfrm>
              <a:prstGeom prst="ellipse">
                <a:avLst/>
              </a:prstGeom>
              <a:blipFill rotWithShape="0">
                <a:blip r:embed="rId2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>
                <a:off x="7415280" y="231948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629" name=""/>
            <p:cNvGrpSpPr/>
            <p:nvPr/>
          </p:nvGrpSpPr>
          <p:grpSpPr>
            <a:xfrm>
              <a:off x="7416720" y="2322360"/>
              <a:ext cx="137520" cy="137880"/>
              <a:chOff x="7416720" y="2322360"/>
              <a:chExt cx="137520" cy="137880"/>
            </a:xfrm>
          </p:grpSpPr>
          <p:sp>
            <p:nvSpPr>
              <p:cNvPr id="630" name=""/>
              <p:cNvSpPr/>
              <p:nvPr/>
            </p:nvSpPr>
            <p:spPr>
              <a:xfrm>
                <a:off x="7449480" y="2355480"/>
                <a:ext cx="68040" cy="676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" bIns="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>
                <a:off x="7416720" y="2322360"/>
                <a:ext cx="137520" cy="137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32" name=""/>
          <p:cNvGrpSpPr/>
          <p:nvPr/>
        </p:nvGrpSpPr>
        <p:grpSpPr>
          <a:xfrm>
            <a:off x="7093080" y="2395440"/>
            <a:ext cx="141120" cy="144360"/>
            <a:chOff x="7093080" y="2395440"/>
            <a:chExt cx="141120" cy="144360"/>
          </a:xfrm>
        </p:grpSpPr>
        <p:grpSp>
          <p:nvGrpSpPr>
            <p:cNvPr id="633" name=""/>
            <p:cNvGrpSpPr/>
            <p:nvPr/>
          </p:nvGrpSpPr>
          <p:grpSpPr>
            <a:xfrm>
              <a:off x="7093080" y="2395440"/>
              <a:ext cx="141120" cy="144360"/>
              <a:chOff x="7093080" y="2395440"/>
              <a:chExt cx="141120" cy="144360"/>
            </a:xfrm>
          </p:grpSpPr>
          <p:sp>
            <p:nvSpPr>
              <p:cNvPr id="634" name=""/>
              <p:cNvSpPr/>
              <p:nvPr/>
            </p:nvSpPr>
            <p:spPr>
              <a:xfrm>
                <a:off x="7093080" y="23954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35" name=""/>
              <p:cNvSpPr/>
              <p:nvPr/>
            </p:nvSpPr>
            <p:spPr>
              <a:xfrm>
                <a:off x="7093080" y="2395440"/>
                <a:ext cx="137880" cy="14112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3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3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8" y="152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39"/>
                    </a:lnTo>
                    <a:lnTo>
                      <a:pt x="148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36" name=""/>
              <p:cNvSpPr/>
              <p:nvPr/>
            </p:nvSpPr>
            <p:spPr>
              <a:xfrm>
                <a:off x="7093080" y="2395440"/>
                <a:ext cx="139320" cy="142920"/>
              </a:xfrm>
              <a:prstGeom prst="ellipse">
                <a:avLst/>
              </a:prstGeom>
              <a:blipFill rotWithShape="0">
                <a:blip r:embed="rId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37" name=""/>
              <p:cNvSpPr/>
              <p:nvPr/>
            </p:nvSpPr>
            <p:spPr>
              <a:xfrm>
                <a:off x="7093080" y="23954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638" name=""/>
            <p:cNvGrpSpPr/>
            <p:nvPr/>
          </p:nvGrpSpPr>
          <p:grpSpPr>
            <a:xfrm>
              <a:off x="7094160" y="2398680"/>
              <a:ext cx="137880" cy="137880"/>
              <a:chOff x="7094160" y="2398680"/>
              <a:chExt cx="137880" cy="137880"/>
            </a:xfrm>
          </p:grpSpPr>
          <p:sp>
            <p:nvSpPr>
              <p:cNvPr id="639" name=""/>
              <p:cNvSpPr/>
              <p:nvPr/>
            </p:nvSpPr>
            <p:spPr>
              <a:xfrm>
                <a:off x="7128720" y="2433600"/>
                <a:ext cx="68040" cy="680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0" name=""/>
              <p:cNvSpPr/>
              <p:nvPr/>
            </p:nvSpPr>
            <p:spPr>
              <a:xfrm>
                <a:off x="7094160" y="2398680"/>
                <a:ext cx="137880" cy="137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41" name=""/>
          <p:cNvGrpSpPr/>
          <p:nvPr/>
        </p:nvGrpSpPr>
        <p:grpSpPr>
          <a:xfrm>
            <a:off x="7081920" y="2556000"/>
            <a:ext cx="141120" cy="142920"/>
            <a:chOff x="7081920" y="2556000"/>
            <a:chExt cx="141120" cy="142920"/>
          </a:xfrm>
        </p:grpSpPr>
        <p:grpSp>
          <p:nvGrpSpPr>
            <p:cNvPr id="642" name=""/>
            <p:cNvGrpSpPr/>
            <p:nvPr/>
          </p:nvGrpSpPr>
          <p:grpSpPr>
            <a:xfrm>
              <a:off x="7081920" y="2556000"/>
              <a:ext cx="141120" cy="142920"/>
              <a:chOff x="7081920" y="2556000"/>
              <a:chExt cx="141120" cy="142920"/>
            </a:xfrm>
          </p:grpSpPr>
          <p:sp>
            <p:nvSpPr>
              <p:cNvPr id="643" name=""/>
              <p:cNvSpPr/>
              <p:nvPr/>
            </p:nvSpPr>
            <p:spPr>
              <a:xfrm>
                <a:off x="7081920" y="2556000"/>
                <a:ext cx="141120" cy="1429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4" name=""/>
              <p:cNvSpPr/>
              <p:nvPr/>
            </p:nvSpPr>
            <p:spPr>
              <a:xfrm>
                <a:off x="7081920" y="2556000"/>
                <a:ext cx="137880" cy="14148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5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5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0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5" name=""/>
              <p:cNvSpPr/>
              <p:nvPr/>
            </p:nvSpPr>
            <p:spPr>
              <a:xfrm>
                <a:off x="7081920" y="2556000"/>
                <a:ext cx="139320" cy="142920"/>
              </a:xfrm>
              <a:prstGeom prst="ellipse">
                <a:avLst/>
              </a:prstGeom>
              <a:blipFill rotWithShape="0">
                <a:blip r:embed="rId4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6" name=""/>
              <p:cNvSpPr/>
              <p:nvPr/>
            </p:nvSpPr>
            <p:spPr>
              <a:xfrm>
                <a:off x="7081920" y="2556000"/>
                <a:ext cx="141120" cy="1429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647" name=""/>
            <p:cNvGrpSpPr/>
            <p:nvPr/>
          </p:nvGrpSpPr>
          <p:grpSpPr>
            <a:xfrm>
              <a:off x="7083360" y="2559240"/>
              <a:ext cx="137520" cy="138240"/>
              <a:chOff x="7083360" y="2559240"/>
              <a:chExt cx="137520" cy="138240"/>
            </a:xfrm>
          </p:grpSpPr>
          <p:sp>
            <p:nvSpPr>
              <p:cNvPr id="648" name=""/>
              <p:cNvSpPr/>
              <p:nvPr/>
            </p:nvSpPr>
            <p:spPr>
              <a:xfrm>
                <a:off x="7117920" y="2592720"/>
                <a:ext cx="67680" cy="680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9" name=""/>
              <p:cNvSpPr/>
              <p:nvPr/>
            </p:nvSpPr>
            <p:spPr>
              <a:xfrm>
                <a:off x="7083360" y="2559240"/>
                <a:ext cx="13752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50" name=""/>
          <p:cNvGrpSpPr/>
          <p:nvPr/>
        </p:nvGrpSpPr>
        <p:grpSpPr>
          <a:xfrm>
            <a:off x="6624720" y="2766960"/>
            <a:ext cx="139680" cy="142920"/>
            <a:chOff x="6624720" y="2766960"/>
            <a:chExt cx="139680" cy="142920"/>
          </a:xfrm>
        </p:grpSpPr>
        <p:grpSp>
          <p:nvGrpSpPr>
            <p:cNvPr id="651" name=""/>
            <p:cNvGrpSpPr/>
            <p:nvPr/>
          </p:nvGrpSpPr>
          <p:grpSpPr>
            <a:xfrm>
              <a:off x="6624720" y="2766960"/>
              <a:ext cx="139680" cy="142920"/>
              <a:chOff x="6624720" y="2766960"/>
              <a:chExt cx="139680" cy="142920"/>
            </a:xfrm>
          </p:grpSpPr>
          <p:sp>
            <p:nvSpPr>
              <p:cNvPr id="652" name=""/>
              <p:cNvSpPr/>
              <p:nvPr/>
            </p:nvSpPr>
            <p:spPr>
              <a:xfrm>
                <a:off x="6624720" y="2766960"/>
                <a:ext cx="139680" cy="1429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53" name=""/>
              <p:cNvSpPr/>
              <p:nvPr/>
            </p:nvSpPr>
            <p:spPr>
              <a:xfrm>
                <a:off x="6624720" y="2766960"/>
                <a:ext cx="136440" cy="1396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54" name=""/>
              <p:cNvSpPr/>
              <p:nvPr/>
            </p:nvSpPr>
            <p:spPr>
              <a:xfrm>
                <a:off x="6624720" y="2766960"/>
                <a:ext cx="138240" cy="141120"/>
              </a:xfrm>
              <a:prstGeom prst="ellipse">
                <a:avLst/>
              </a:prstGeom>
              <a:blipFill rotWithShape="0">
                <a:blip r:embed="rId5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55" name=""/>
              <p:cNvSpPr/>
              <p:nvPr/>
            </p:nvSpPr>
            <p:spPr>
              <a:xfrm>
                <a:off x="6624720" y="2766960"/>
                <a:ext cx="139680" cy="1429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656" name=""/>
            <p:cNvGrpSpPr/>
            <p:nvPr/>
          </p:nvGrpSpPr>
          <p:grpSpPr>
            <a:xfrm>
              <a:off x="6624720" y="2768400"/>
              <a:ext cx="138240" cy="138240"/>
              <a:chOff x="6624720" y="2768400"/>
              <a:chExt cx="138240" cy="138240"/>
            </a:xfrm>
          </p:grpSpPr>
          <p:sp>
            <p:nvSpPr>
              <p:cNvPr id="657" name=""/>
              <p:cNvSpPr/>
              <p:nvPr/>
            </p:nvSpPr>
            <p:spPr>
              <a:xfrm>
                <a:off x="6659640" y="2803320"/>
                <a:ext cx="684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58" name=""/>
              <p:cNvSpPr/>
              <p:nvPr/>
            </p:nvSpPr>
            <p:spPr>
              <a:xfrm>
                <a:off x="6624720" y="2768400"/>
                <a:ext cx="13824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59" name=""/>
          <p:cNvGrpSpPr/>
          <p:nvPr/>
        </p:nvGrpSpPr>
        <p:grpSpPr>
          <a:xfrm>
            <a:off x="5692680" y="2960640"/>
            <a:ext cx="350640" cy="349200"/>
            <a:chOff x="5692680" y="2960640"/>
            <a:chExt cx="350640" cy="349200"/>
          </a:xfrm>
        </p:grpSpPr>
        <p:grpSp>
          <p:nvGrpSpPr>
            <p:cNvPr id="660" name=""/>
            <p:cNvGrpSpPr/>
            <p:nvPr/>
          </p:nvGrpSpPr>
          <p:grpSpPr>
            <a:xfrm>
              <a:off x="5692680" y="2960640"/>
              <a:ext cx="350640" cy="349200"/>
              <a:chOff x="5692680" y="2960640"/>
              <a:chExt cx="350640" cy="349200"/>
            </a:xfrm>
          </p:grpSpPr>
          <p:sp>
            <p:nvSpPr>
              <p:cNvPr id="661" name=""/>
              <p:cNvSpPr/>
              <p:nvPr/>
            </p:nvSpPr>
            <p:spPr>
              <a:xfrm>
                <a:off x="5692680" y="2960640"/>
                <a:ext cx="350640" cy="3492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62" name=""/>
              <p:cNvSpPr/>
              <p:nvPr/>
            </p:nvSpPr>
            <p:spPr>
              <a:xfrm>
                <a:off x="5692680" y="2960640"/>
                <a:ext cx="347400" cy="345960"/>
              </a:xfrm>
              <a:custGeom>
                <a:avLst/>
                <a:gdLst/>
                <a:ahLst/>
                <a:rect l="l" t="t" r="r" b="b"/>
                <a:pathLst>
                  <a:path w="437" h="437">
                    <a:moveTo>
                      <a:pt x="218" y="0"/>
                    </a:moveTo>
                    <a:lnTo>
                      <a:pt x="197" y="2"/>
                    </a:lnTo>
                    <a:lnTo>
                      <a:pt x="175" y="5"/>
                    </a:lnTo>
                    <a:lnTo>
                      <a:pt x="154" y="11"/>
                    </a:lnTo>
                    <a:lnTo>
                      <a:pt x="134" y="18"/>
                    </a:lnTo>
                    <a:lnTo>
                      <a:pt x="114" y="27"/>
                    </a:lnTo>
                    <a:lnTo>
                      <a:pt x="96" y="38"/>
                    </a:lnTo>
                    <a:lnTo>
                      <a:pt x="64" y="65"/>
                    </a:lnTo>
                    <a:lnTo>
                      <a:pt x="37" y="97"/>
                    </a:lnTo>
                    <a:lnTo>
                      <a:pt x="26" y="115"/>
                    </a:lnTo>
                    <a:lnTo>
                      <a:pt x="18" y="134"/>
                    </a:lnTo>
                    <a:lnTo>
                      <a:pt x="10" y="154"/>
                    </a:lnTo>
                    <a:lnTo>
                      <a:pt x="5" y="176"/>
                    </a:lnTo>
                    <a:lnTo>
                      <a:pt x="1" y="197"/>
                    </a:lnTo>
                    <a:lnTo>
                      <a:pt x="0" y="219"/>
                    </a:lnTo>
                    <a:lnTo>
                      <a:pt x="1" y="240"/>
                    </a:lnTo>
                    <a:lnTo>
                      <a:pt x="5" y="264"/>
                    </a:lnTo>
                    <a:lnTo>
                      <a:pt x="10" y="283"/>
                    </a:lnTo>
                    <a:lnTo>
                      <a:pt x="18" y="303"/>
                    </a:lnTo>
                    <a:lnTo>
                      <a:pt x="26" y="323"/>
                    </a:lnTo>
                    <a:lnTo>
                      <a:pt x="37" y="341"/>
                    </a:lnTo>
                    <a:lnTo>
                      <a:pt x="64" y="373"/>
                    </a:lnTo>
                    <a:lnTo>
                      <a:pt x="96" y="400"/>
                    </a:lnTo>
                    <a:lnTo>
                      <a:pt x="114" y="411"/>
                    </a:lnTo>
                    <a:lnTo>
                      <a:pt x="134" y="420"/>
                    </a:lnTo>
                    <a:lnTo>
                      <a:pt x="154" y="429"/>
                    </a:lnTo>
                    <a:lnTo>
                      <a:pt x="175" y="434"/>
                    </a:lnTo>
                    <a:lnTo>
                      <a:pt x="197" y="436"/>
                    </a:lnTo>
                    <a:lnTo>
                      <a:pt x="218" y="437"/>
                    </a:lnTo>
                    <a:lnTo>
                      <a:pt x="240" y="436"/>
                    </a:lnTo>
                    <a:lnTo>
                      <a:pt x="263" y="434"/>
                    </a:lnTo>
                    <a:lnTo>
                      <a:pt x="283" y="429"/>
                    </a:lnTo>
                    <a:lnTo>
                      <a:pt x="303" y="420"/>
                    </a:lnTo>
                    <a:lnTo>
                      <a:pt x="322" y="411"/>
                    </a:lnTo>
                    <a:lnTo>
                      <a:pt x="340" y="400"/>
                    </a:lnTo>
                    <a:lnTo>
                      <a:pt x="372" y="373"/>
                    </a:lnTo>
                    <a:lnTo>
                      <a:pt x="399" y="341"/>
                    </a:lnTo>
                    <a:lnTo>
                      <a:pt x="410" y="323"/>
                    </a:lnTo>
                    <a:lnTo>
                      <a:pt x="419" y="303"/>
                    </a:lnTo>
                    <a:lnTo>
                      <a:pt x="428" y="283"/>
                    </a:lnTo>
                    <a:lnTo>
                      <a:pt x="433" y="264"/>
                    </a:lnTo>
                    <a:lnTo>
                      <a:pt x="435" y="240"/>
                    </a:lnTo>
                    <a:lnTo>
                      <a:pt x="437" y="219"/>
                    </a:lnTo>
                    <a:lnTo>
                      <a:pt x="435" y="197"/>
                    </a:lnTo>
                    <a:lnTo>
                      <a:pt x="433" y="176"/>
                    </a:lnTo>
                    <a:lnTo>
                      <a:pt x="428" y="154"/>
                    </a:lnTo>
                    <a:lnTo>
                      <a:pt x="419" y="134"/>
                    </a:lnTo>
                    <a:lnTo>
                      <a:pt x="410" y="115"/>
                    </a:lnTo>
                    <a:lnTo>
                      <a:pt x="399" y="97"/>
                    </a:lnTo>
                    <a:lnTo>
                      <a:pt x="372" y="65"/>
                    </a:lnTo>
                    <a:lnTo>
                      <a:pt x="340" y="38"/>
                    </a:lnTo>
                    <a:lnTo>
                      <a:pt x="322" y="27"/>
                    </a:lnTo>
                    <a:lnTo>
                      <a:pt x="303" y="18"/>
                    </a:lnTo>
                    <a:lnTo>
                      <a:pt x="283" y="11"/>
                    </a:lnTo>
                    <a:lnTo>
                      <a:pt x="263" y="5"/>
                    </a:lnTo>
                    <a:lnTo>
                      <a:pt x="240" y="2"/>
                    </a:lnTo>
                    <a:lnTo>
                      <a:pt x="218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63" name=""/>
              <p:cNvSpPr/>
              <p:nvPr/>
            </p:nvSpPr>
            <p:spPr>
              <a:xfrm>
                <a:off x="5692680" y="2960640"/>
                <a:ext cx="349200" cy="347760"/>
              </a:xfrm>
              <a:prstGeom prst="ellipse">
                <a:avLst/>
              </a:prstGeom>
              <a:blipFill rotWithShape="0">
                <a:blip r:embed="rId6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64" name=""/>
              <p:cNvSpPr/>
              <p:nvPr/>
            </p:nvSpPr>
            <p:spPr>
              <a:xfrm>
                <a:off x="5692680" y="2960640"/>
                <a:ext cx="350640" cy="3492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665" name=""/>
            <p:cNvGrpSpPr/>
            <p:nvPr/>
          </p:nvGrpSpPr>
          <p:grpSpPr>
            <a:xfrm>
              <a:off x="5698800" y="2962080"/>
              <a:ext cx="338400" cy="339840"/>
              <a:chOff x="5698800" y="2962080"/>
              <a:chExt cx="338400" cy="339840"/>
            </a:xfrm>
          </p:grpSpPr>
          <p:grpSp>
            <p:nvGrpSpPr>
              <p:cNvPr id="666" name=""/>
              <p:cNvGrpSpPr/>
              <p:nvPr/>
            </p:nvGrpSpPr>
            <p:grpSpPr>
              <a:xfrm>
                <a:off x="5733720" y="2998800"/>
                <a:ext cx="266760" cy="264960"/>
                <a:chOff x="5733720" y="2998800"/>
                <a:chExt cx="266760" cy="264960"/>
              </a:xfrm>
            </p:grpSpPr>
            <p:grpSp>
              <p:nvGrpSpPr>
                <p:cNvPr id="667" name=""/>
                <p:cNvGrpSpPr/>
                <p:nvPr/>
              </p:nvGrpSpPr>
              <p:grpSpPr>
                <a:xfrm>
                  <a:off x="5768640" y="3031920"/>
                  <a:ext cx="196920" cy="198720"/>
                  <a:chOff x="5768640" y="3031920"/>
                  <a:chExt cx="196920" cy="198720"/>
                </a:xfrm>
              </p:grpSpPr>
              <p:sp>
                <p:nvSpPr>
                  <p:cNvPr id="668" name=""/>
                  <p:cNvSpPr/>
                  <p:nvPr/>
                </p:nvSpPr>
                <p:spPr>
                  <a:xfrm>
                    <a:off x="5768640" y="3031920"/>
                    <a:ext cx="196920" cy="19872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69" name=""/>
                  <p:cNvSpPr/>
                  <p:nvPr/>
                </p:nvSpPr>
                <p:spPr>
                  <a:xfrm>
                    <a:off x="5832360" y="3097080"/>
                    <a:ext cx="68040" cy="6840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" bIns="2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70" name=""/>
                  <p:cNvSpPr/>
                  <p:nvPr/>
                </p:nvSpPr>
                <p:spPr>
                  <a:xfrm>
                    <a:off x="5798880" y="3062160"/>
                    <a:ext cx="138240" cy="13824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sp>
              <p:nvSpPr>
                <p:cNvPr id="671" name=""/>
                <p:cNvSpPr/>
                <p:nvPr/>
              </p:nvSpPr>
              <p:spPr>
                <a:xfrm>
                  <a:off x="5733720" y="2998800"/>
                  <a:ext cx="266760" cy="26496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672" name=""/>
              <p:cNvSpPr/>
              <p:nvPr/>
            </p:nvSpPr>
            <p:spPr>
              <a:xfrm>
                <a:off x="5698800" y="2962080"/>
                <a:ext cx="338400" cy="3398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73" name=""/>
          <p:cNvGrpSpPr/>
          <p:nvPr/>
        </p:nvGrpSpPr>
        <p:grpSpPr>
          <a:xfrm>
            <a:off x="5800680" y="2841480"/>
            <a:ext cx="272880" cy="258840"/>
            <a:chOff x="5800680" y="2841480"/>
            <a:chExt cx="272880" cy="258840"/>
          </a:xfrm>
        </p:grpSpPr>
        <p:sp>
          <p:nvSpPr>
            <p:cNvPr id="674" name=""/>
            <p:cNvSpPr/>
            <p:nvPr/>
          </p:nvSpPr>
          <p:spPr>
            <a:xfrm>
              <a:off x="5827680" y="2841480"/>
              <a:ext cx="122040" cy="1159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5800680" y="2925720"/>
              <a:ext cx="272880" cy="174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76" name=""/>
          <p:cNvGrpSpPr/>
          <p:nvPr/>
        </p:nvGrpSpPr>
        <p:grpSpPr>
          <a:xfrm>
            <a:off x="6146640" y="2119320"/>
            <a:ext cx="181080" cy="187200"/>
            <a:chOff x="6146640" y="2119320"/>
            <a:chExt cx="181080" cy="187200"/>
          </a:xfrm>
        </p:grpSpPr>
        <p:sp>
          <p:nvSpPr>
            <p:cNvPr id="677" name=""/>
            <p:cNvSpPr/>
            <p:nvPr/>
          </p:nvSpPr>
          <p:spPr>
            <a:xfrm>
              <a:off x="6146640" y="211932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6146640" y="211932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6146640" y="211932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6146640" y="2141280"/>
              <a:ext cx="18108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81" name=""/>
          <p:cNvGrpSpPr/>
          <p:nvPr/>
        </p:nvGrpSpPr>
        <p:grpSpPr>
          <a:xfrm>
            <a:off x="6205680" y="2262240"/>
            <a:ext cx="141120" cy="144360"/>
            <a:chOff x="6205680" y="2262240"/>
            <a:chExt cx="141120" cy="144360"/>
          </a:xfrm>
        </p:grpSpPr>
        <p:grpSp>
          <p:nvGrpSpPr>
            <p:cNvPr id="682" name=""/>
            <p:cNvGrpSpPr/>
            <p:nvPr/>
          </p:nvGrpSpPr>
          <p:grpSpPr>
            <a:xfrm>
              <a:off x="6205680" y="2262240"/>
              <a:ext cx="141120" cy="144360"/>
              <a:chOff x="6205680" y="2262240"/>
              <a:chExt cx="141120" cy="144360"/>
            </a:xfrm>
          </p:grpSpPr>
          <p:sp>
            <p:nvSpPr>
              <p:cNvPr id="683" name=""/>
              <p:cNvSpPr/>
              <p:nvPr/>
            </p:nvSpPr>
            <p:spPr>
              <a:xfrm>
                <a:off x="6205680" y="22622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4" name=""/>
              <p:cNvSpPr/>
              <p:nvPr/>
            </p:nvSpPr>
            <p:spPr>
              <a:xfrm>
                <a:off x="6205680" y="2262240"/>
                <a:ext cx="13824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8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" name=""/>
              <p:cNvSpPr/>
              <p:nvPr/>
            </p:nvSpPr>
            <p:spPr>
              <a:xfrm>
                <a:off x="6205680" y="2262240"/>
                <a:ext cx="139680" cy="142560"/>
              </a:xfrm>
              <a:prstGeom prst="ellipse">
                <a:avLst/>
              </a:prstGeom>
              <a:blipFill rotWithShape="0">
                <a:blip r:embed="rId7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" name=""/>
              <p:cNvSpPr/>
              <p:nvPr/>
            </p:nvSpPr>
            <p:spPr>
              <a:xfrm>
                <a:off x="6205680" y="22622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687" name=""/>
            <p:cNvGrpSpPr/>
            <p:nvPr/>
          </p:nvGrpSpPr>
          <p:grpSpPr>
            <a:xfrm>
              <a:off x="6207120" y="2265120"/>
              <a:ext cx="138240" cy="138240"/>
              <a:chOff x="6207120" y="2265120"/>
              <a:chExt cx="138240" cy="138240"/>
            </a:xfrm>
          </p:grpSpPr>
          <p:sp>
            <p:nvSpPr>
              <p:cNvPr id="688" name=""/>
              <p:cNvSpPr/>
              <p:nvPr/>
            </p:nvSpPr>
            <p:spPr>
              <a:xfrm>
                <a:off x="6240600" y="2300040"/>
                <a:ext cx="684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9" name=""/>
              <p:cNvSpPr/>
              <p:nvPr/>
            </p:nvSpPr>
            <p:spPr>
              <a:xfrm>
                <a:off x="6207120" y="2265120"/>
                <a:ext cx="13824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90" name=""/>
          <p:cNvGrpSpPr/>
          <p:nvPr/>
        </p:nvGrpSpPr>
        <p:grpSpPr>
          <a:xfrm>
            <a:off x="5343480" y="2509920"/>
            <a:ext cx="141120" cy="144360"/>
            <a:chOff x="5343480" y="2509920"/>
            <a:chExt cx="141120" cy="144360"/>
          </a:xfrm>
        </p:grpSpPr>
        <p:grpSp>
          <p:nvGrpSpPr>
            <p:cNvPr id="691" name=""/>
            <p:cNvGrpSpPr/>
            <p:nvPr/>
          </p:nvGrpSpPr>
          <p:grpSpPr>
            <a:xfrm>
              <a:off x="5343480" y="2509920"/>
              <a:ext cx="141120" cy="144360"/>
              <a:chOff x="5343480" y="2509920"/>
              <a:chExt cx="141120" cy="144360"/>
            </a:xfrm>
          </p:grpSpPr>
          <p:sp>
            <p:nvSpPr>
              <p:cNvPr id="692" name=""/>
              <p:cNvSpPr/>
              <p:nvPr/>
            </p:nvSpPr>
            <p:spPr>
              <a:xfrm>
                <a:off x="5343480" y="250992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3" name=""/>
              <p:cNvSpPr/>
              <p:nvPr/>
            </p:nvSpPr>
            <p:spPr>
              <a:xfrm>
                <a:off x="5343480" y="2509920"/>
                <a:ext cx="137880" cy="141120"/>
              </a:xfrm>
              <a:custGeom>
                <a:avLst/>
                <a:gdLst/>
                <a:ahLst/>
                <a:rect l="l" t="t" r="r" b="b"/>
                <a:pathLst>
                  <a:path w="173" h="178">
                    <a:moveTo>
                      <a:pt x="86" y="0"/>
                    </a:moveTo>
                    <a:lnTo>
                      <a:pt x="69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69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3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4" name=""/>
              <p:cNvSpPr/>
              <p:nvPr/>
            </p:nvSpPr>
            <p:spPr>
              <a:xfrm>
                <a:off x="5343480" y="2509920"/>
                <a:ext cx="139680" cy="142560"/>
              </a:xfrm>
              <a:prstGeom prst="ellipse">
                <a:avLst/>
              </a:prstGeom>
              <a:blipFill rotWithShape="0">
                <a:blip r:embed="rId8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5" name=""/>
              <p:cNvSpPr/>
              <p:nvPr/>
            </p:nvSpPr>
            <p:spPr>
              <a:xfrm>
                <a:off x="5343480" y="250992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696" name=""/>
            <p:cNvGrpSpPr/>
            <p:nvPr/>
          </p:nvGrpSpPr>
          <p:grpSpPr>
            <a:xfrm>
              <a:off x="5344920" y="2512800"/>
              <a:ext cx="138240" cy="138240"/>
              <a:chOff x="5344920" y="2512800"/>
              <a:chExt cx="138240" cy="138240"/>
            </a:xfrm>
          </p:grpSpPr>
          <p:sp>
            <p:nvSpPr>
              <p:cNvPr id="697" name=""/>
              <p:cNvSpPr/>
              <p:nvPr/>
            </p:nvSpPr>
            <p:spPr>
              <a:xfrm>
                <a:off x="5378400" y="2547720"/>
                <a:ext cx="6804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8" name=""/>
              <p:cNvSpPr/>
              <p:nvPr/>
            </p:nvSpPr>
            <p:spPr>
              <a:xfrm>
                <a:off x="5344920" y="2512800"/>
                <a:ext cx="13824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99" name=""/>
          <p:cNvGrpSpPr/>
          <p:nvPr/>
        </p:nvGrpSpPr>
        <p:grpSpPr>
          <a:xfrm>
            <a:off x="5183280" y="2879640"/>
            <a:ext cx="141120" cy="144360"/>
            <a:chOff x="5183280" y="2879640"/>
            <a:chExt cx="141120" cy="144360"/>
          </a:xfrm>
        </p:grpSpPr>
        <p:grpSp>
          <p:nvGrpSpPr>
            <p:cNvPr id="700" name=""/>
            <p:cNvGrpSpPr/>
            <p:nvPr/>
          </p:nvGrpSpPr>
          <p:grpSpPr>
            <a:xfrm>
              <a:off x="5183280" y="2879640"/>
              <a:ext cx="141120" cy="144360"/>
              <a:chOff x="5183280" y="2879640"/>
              <a:chExt cx="141120" cy="144360"/>
            </a:xfrm>
          </p:grpSpPr>
          <p:sp>
            <p:nvSpPr>
              <p:cNvPr id="701" name=""/>
              <p:cNvSpPr/>
              <p:nvPr/>
            </p:nvSpPr>
            <p:spPr>
              <a:xfrm>
                <a:off x="5183280" y="28796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02" name=""/>
              <p:cNvSpPr/>
              <p:nvPr/>
            </p:nvSpPr>
            <p:spPr>
              <a:xfrm>
                <a:off x="5183280" y="2879640"/>
                <a:ext cx="137880" cy="14112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3"/>
                    </a:lnTo>
                    <a:lnTo>
                      <a:pt x="2" y="70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7" y="123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59" y="138"/>
                    </a:lnTo>
                    <a:lnTo>
                      <a:pt x="167" y="123"/>
                    </a:lnTo>
                    <a:lnTo>
                      <a:pt x="172" y="105"/>
                    </a:lnTo>
                    <a:lnTo>
                      <a:pt x="174" y="87"/>
                    </a:lnTo>
                    <a:lnTo>
                      <a:pt x="172" y="70"/>
                    </a:lnTo>
                    <a:lnTo>
                      <a:pt x="167" y="53"/>
                    </a:lnTo>
                    <a:lnTo>
                      <a:pt x="159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03" name=""/>
              <p:cNvSpPr/>
              <p:nvPr/>
            </p:nvSpPr>
            <p:spPr>
              <a:xfrm>
                <a:off x="5183280" y="2879640"/>
                <a:ext cx="139320" cy="142920"/>
              </a:xfrm>
              <a:prstGeom prst="ellipse">
                <a:avLst/>
              </a:prstGeom>
              <a:blipFill rotWithShape="0">
                <a:blip r:embed="rId9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04" name=""/>
              <p:cNvSpPr/>
              <p:nvPr/>
            </p:nvSpPr>
            <p:spPr>
              <a:xfrm>
                <a:off x="5183280" y="28796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705" name=""/>
            <p:cNvGrpSpPr/>
            <p:nvPr/>
          </p:nvGrpSpPr>
          <p:grpSpPr>
            <a:xfrm>
              <a:off x="5184720" y="2882880"/>
              <a:ext cx="137520" cy="137880"/>
              <a:chOff x="5184720" y="2882880"/>
              <a:chExt cx="137520" cy="137880"/>
            </a:xfrm>
          </p:grpSpPr>
          <p:sp>
            <p:nvSpPr>
              <p:cNvPr id="706" name=""/>
              <p:cNvSpPr/>
              <p:nvPr/>
            </p:nvSpPr>
            <p:spPr>
              <a:xfrm>
                <a:off x="5219280" y="2917800"/>
                <a:ext cx="67680" cy="680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07" name=""/>
              <p:cNvSpPr/>
              <p:nvPr/>
            </p:nvSpPr>
            <p:spPr>
              <a:xfrm>
                <a:off x="5184720" y="2882880"/>
                <a:ext cx="137520" cy="137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708" name=""/>
          <p:cNvGrpSpPr/>
          <p:nvPr/>
        </p:nvGrpSpPr>
        <p:grpSpPr>
          <a:xfrm>
            <a:off x="5256360" y="3438360"/>
            <a:ext cx="282600" cy="276120"/>
            <a:chOff x="5256360" y="3438360"/>
            <a:chExt cx="282600" cy="276120"/>
          </a:xfrm>
        </p:grpSpPr>
        <p:grpSp>
          <p:nvGrpSpPr>
            <p:cNvPr id="709" name=""/>
            <p:cNvGrpSpPr/>
            <p:nvPr/>
          </p:nvGrpSpPr>
          <p:grpSpPr>
            <a:xfrm>
              <a:off x="5256360" y="3438360"/>
              <a:ext cx="282600" cy="276120"/>
              <a:chOff x="5256360" y="3438360"/>
              <a:chExt cx="282600" cy="276120"/>
            </a:xfrm>
          </p:grpSpPr>
          <p:sp>
            <p:nvSpPr>
              <p:cNvPr id="710" name=""/>
              <p:cNvSpPr/>
              <p:nvPr/>
            </p:nvSpPr>
            <p:spPr>
              <a:xfrm>
                <a:off x="5256360" y="3438360"/>
                <a:ext cx="282600" cy="2761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11" name=""/>
              <p:cNvSpPr/>
              <p:nvPr/>
            </p:nvSpPr>
            <p:spPr>
              <a:xfrm>
                <a:off x="5256360" y="3438360"/>
                <a:ext cx="281160" cy="273240"/>
              </a:xfrm>
              <a:custGeom>
                <a:avLst/>
                <a:gdLst/>
                <a:ahLst/>
                <a:rect l="l" t="t" r="r" b="b"/>
                <a:pathLst>
                  <a:path w="353" h="345">
                    <a:moveTo>
                      <a:pt x="176" y="0"/>
                    </a:moveTo>
                    <a:lnTo>
                      <a:pt x="158" y="2"/>
                    </a:lnTo>
                    <a:lnTo>
                      <a:pt x="140" y="4"/>
                    </a:lnTo>
                    <a:lnTo>
                      <a:pt x="108" y="15"/>
                    </a:lnTo>
                    <a:lnTo>
                      <a:pt x="77" y="29"/>
                    </a:lnTo>
                    <a:lnTo>
                      <a:pt x="52" y="51"/>
                    </a:lnTo>
                    <a:lnTo>
                      <a:pt x="31" y="76"/>
                    </a:lnTo>
                    <a:lnTo>
                      <a:pt x="15" y="106"/>
                    </a:lnTo>
                    <a:lnTo>
                      <a:pt x="4" y="139"/>
                    </a:lnTo>
                    <a:lnTo>
                      <a:pt x="2" y="155"/>
                    </a:lnTo>
                    <a:lnTo>
                      <a:pt x="0" y="173"/>
                    </a:lnTo>
                    <a:lnTo>
                      <a:pt x="2" y="191"/>
                    </a:lnTo>
                    <a:lnTo>
                      <a:pt x="4" y="207"/>
                    </a:lnTo>
                    <a:lnTo>
                      <a:pt x="15" y="239"/>
                    </a:lnTo>
                    <a:lnTo>
                      <a:pt x="31" y="269"/>
                    </a:lnTo>
                    <a:lnTo>
                      <a:pt x="52" y="295"/>
                    </a:lnTo>
                    <a:lnTo>
                      <a:pt x="77" y="316"/>
                    </a:lnTo>
                    <a:lnTo>
                      <a:pt x="108" y="330"/>
                    </a:lnTo>
                    <a:lnTo>
                      <a:pt x="140" y="341"/>
                    </a:lnTo>
                    <a:lnTo>
                      <a:pt x="158" y="345"/>
                    </a:lnTo>
                    <a:lnTo>
                      <a:pt x="176" y="345"/>
                    </a:lnTo>
                    <a:lnTo>
                      <a:pt x="194" y="345"/>
                    </a:lnTo>
                    <a:lnTo>
                      <a:pt x="212" y="341"/>
                    </a:lnTo>
                    <a:lnTo>
                      <a:pt x="246" y="330"/>
                    </a:lnTo>
                    <a:lnTo>
                      <a:pt x="276" y="316"/>
                    </a:lnTo>
                    <a:lnTo>
                      <a:pt x="301" y="295"/>
                    </a:lnTo>
                    <a:lnTo>
                      <a:pt x="323" y="269"/>
                    </a:lnTo>
                    <a:lnTo>
                      <a:pt x="339" y="239"/>
                    </a:lnTo>
                    <a:lnTo>
                      <a:pt x="350" y="207"/>
                    </a:lnTo>
                    <a:lnTo>
                      <a:pt x="353" y="191"/>
                    </a:lnTo>
                    <a:lnTo>
                      <a:pt x="353" y="173"/>
                    </a:lnTo>
                    <a:lnTo>
                      <a:pt x="353" y="155"/>
                    </a:lnTo>
                    <a:lnTo>
                      <a:pt x="350" y="139"/>
                    </a:lnTo>
                    <a:lnTo>
                      <a:pt x="339" y="106"/>
                    </a:lnTo>
                    <a:lnTo>
                      <a:pt x="323" y="76"/>
                    </a:lnTo>
                    <a:lnTo>
                      <a:pt x="301" y="51"/>
                    </a:lnTo>
                    <a:lnTo>
                      <a:pt x="276" y="29"/>
                    </a:lnTo>
                    <a:lnTo>
                      <a:pt x="246" y="15"/>
                    </a:lnTo>
                    <a:lnTo>
                      <a:pt x="212" y="4"/>
                    </a:lnTo>
                    <a:lnTo>
                      <a:pt x="194" y="2"/>
                    </a:lnTo>
                    <a:lnTo>
                      <a:pt x="17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12" name=""/>
              <p:cNvSpPr/>
              <p:nvPr/>
            </p:nvSpPr>
            <p:spPr>
              <a:xfrm>
                <a:off x="5256360" y="3438360"/>
                <a:ext cx="282600" cy="274680"/>
              </a:xfrm>
              <a:prstGeom prst="ellipse">
                <a:avLst/>
              </a:prstGeom>
              <a:blipFill rotWithShape="0">
                <a:blip r:embed="rId10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13" name=""/>
              <p:cNvSpPr/>
              <p:nvPr/>
            </p:nvSpPr>
            <p:spPr>
              <a:xfrm>
                <a:off x="5256360" y="3438360"/>
                <a:ext cx="282600" cy="2761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714" name=""/>
            <p:cNvGrpSpPr/>
            <p:nvPr/>
          </p:nvGrpSpPr>
          <p:grpSpPr>
            <a:xfrm>
              <a:off x="5264280" y="3440160"/>
              <a:ext cx="264960" cy="264960"/>
              <a:chOff x="5264280" y="3440160"/>
              <a:chExt cx="264960" cy="264960"/>
            </a:xfrm>
          </p:grpSpPr>
          <p:grpSp>
            <p:nvGrpSpPr>
              <p:cNvPr id="715" name=""/>
              <p:cNvGrpSpPr/>
              <p:nvPr/>
            </p:nvGrpSpPr>
            <p:grpSpPr>
              <a:xfrm>
                <a:off x="5297760" y="3473280"/>
                <a:ext cx="198360" cy="198360"/>
                <a:chOff x="5297760" y="3473280"/>
                <a:chExt cx="198360" cy="198360"/>
              </a:xfrm>
            </p:grpSpPr>
            <p:sp>
              <p:nvSpPr>
                <p:cNvPr id="716" name=""/>
                <p:cNvSpPr/>
                <p:nvPr/>
              </p:nvSpPr>
              <p:spPr>
                <a:xfrm>
                  <a:off x="5297760" y="3473280"/>
                  <a:ext cx="198360" cy="19836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" name=""/>
                <p:cNvSpPr/>
                <p:nvPr/>
              </p:nvSpPr>
              <p:spPr>
                <a:xfrm>
                  <a:off x="5361120" y="3537000"/>
                  <a:ext cx="68400" cy="6984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80" bIns="28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8" name=""/>
                <p:cNvSpPr/>
                <p:nvPr/>
              </p:nvSpPr>
              <p:spPr>
                <a:xfrm>
                  <a:off x="5327640" y="3503520"/>
                  <a:ext cx="138240" cy="13824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719" name=""/>
              <p:cNvSpPr/>
              <p:nvPr/>
            </p:nvSpPr>
            <p:spPr>
              <a:xfrm>
                <a:off x="5264280" y="3440160"/>
                <a:ext cx="264960" cy="26496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720" name=""/>
          <p:cNvGrpSpPr/>
          <p:nvPr/>
        </p:nvGrpSpPr>
        <p:grpSpPr>
          <a:xfrm>
            <a:off x="5292720" y="4010040"/>
            <a:ext cx="139680" cy="144360"/>
            <a:chOff x="5292720" y="4010040"/>
            <a:chExt cx="139680" cy="144360"/>
          </a:xfrm>
        </p:grpSpPr>
        <p:grpSp>
          <p:nvGrpSpPr>
            <p:cNvPr id="721" name=""/>
            <p:cNvGrpSpPr/>
            <p:nvPr/>
          </p:nvGrpSpPr>
          <p:grpSpPr>
            <a:xfrm>
              <a:off x="5292720" y="4010040"/>
              <a:ext cx="139680" cy="144360"/>
              <a:chOff x="5292720" y="4010040"/>
              <a:chExt cx="139680" cy="144360"/>
            </a:xfrm>
          </p:grpSpPr>
          <p:sp>
            <p:nvSpPr>
              <p:cNvPr id="722" name=""/>
              <p:cNvSpPr/>
              <p:nvPr/>
            </p:nvSpPr>
            <p:spPr>
              <a:xfrm>
                <a:off x="5292720" y="4010040"/>
                <a:ext cx="13968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3" name=""/>
              <p:cNvSpPr/>
              <p:nvPr/>
            </p:nvSpPr>
            <p:spPr>
              <a:xfrm>
                <a:off x="5292720" y="4010040"/>
                <a:ext cx="13680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3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3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4" name=""/>
              <p:cNvSpPr/>
              <p:nvPr/>
            </p:nvSpPr>
            <p:spPr>
              <a:xfrm>
                <a:off x="5292720" y="4010040"/>
                <a:ext cx="138240" cy="142920"/>
              </a:xfrm>
              <a:prstGeom prst="ellipse">
                <a:avLst/>
              </a:prstGeom>
              <a:blipFill rotWithShape="0">
                <a:blip r:embed="rId1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5" name=""/>
              <p:cNvSpPr/>
              <p:nvPr/>
            </p:nvSpPr>
            <p:spPr>
              <a:xfrm>
                <a:off x="5292720" y="4010040"/>
                <a:ext cx="13968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726" name=""/>
            <p:cNvGrpSpPr/>
            <p:nvPr/>
          </p:nvGrpSpPr>
          <p:grpSpPr>
            <a:xfrm>
              <a:off x="5292720" y="4013280"/>
              <a:ext cx="138240" cy="137880"/>
              <a:chOff x="5292720" y="4013280"/>
              <a:chExt cx="138240" cy="137880"/>
            </a:xfrm>
          </p:grpSpPr>
          <p:sp>
            <p:nvSpPr>
              <p:cNvPr id="727" name=""/>
              <p:cNvSpPr/>
              <p:nvPr/>
            </p:nvSpPr>
            <p:spPr>
              <a:xfrm>
                <a:off x="5327640" y="4046400"/>
                <a:ext cx="684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8" name=""/>
              <p:cNvSpPr/>
              <p:nvPr/>
            </p:nvSpPr>
            <p:spPr>
              <a:xfrm>
                <a:off x="5292720" y="4013280"/>
                <a:ext cx="138240" cy="137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729" name=""/>
          <p:cNvGrpSpPr/>
          <p:nvPr/>
        </p:nvGrpSpPr>
        <p:grpSpPr>
          <a:xfrm>
            <a:off x="5205240" y="4000680"/>
            <a:ext cx="181080" cy="187200"/>
            <a:chOff x="5205240" y="4000680"/>
            <a:chExt cx="181080" cy="187200"/>
          </a:xfrm>
        </p:grpSpPr>
        <p:sp>
          <p:nvSpPr>
            <p:cNvPr id="730" name=""/>
            <p:cNvSpPr/>
            <p:nvPr/>
          </p:nvSpPr>
          <p:spPr>
            <a:xfrm>
              <a:off x="5205240" y="400068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5205240" y="4000680"/>
              <a:ext cx="18108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5205240" y="400068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5205240" y="4022640"/>
              <a:ext cx="18108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34" name=""/>
          <p:cNvGrpSpPr/>
          <p:nvPr/>
        </p:nvGrpSpPr>
        <p:grpSpPr>
          <a:xfrm>
            <a:off x="5826240" y="4260960"/>
            <a:ext cx="179280" cy="187200"/>
            <a:chOff x="5826240" y="4260960"/>
            <a:chExt cx="179280" cy="187200"/>
          </a:xfrm>
        </p:grpSpPr>
        <p:sp>
          <p:nvSpPr>
            <p:cNvPr id="735" name=""/>
            <p:cNvSpPr/>
            <p:nvPr/>
          </p:nvSpPr>
          <p:spPr>
            <a:xfrm>
              <a:off x="582624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5826240" y="4260960"/>
              <a:ext cx="17928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582624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5826240" y="4282920"/>
              <a:ext cx="17928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39" name=""/>
          <p:cNvSpPr/>
          <p:nvPr/>
        </p:nvSpPr>
        <p:spPr>
          <a:xfrm>
            <a:off x="5689440" y="4195800"/>
            <a:ext cx="22716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0" name=""/>
          <p:cNvSpPr/>
          <p:nvPr/>
        </p:nvSpPr>
        <p:spPr>
          <a:xfrm>
            <a:off x="5538960" y="4165560"/>
            <a:ext cx="5364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1" name=""/>
          <p:cNvSpPr/>
          <p:nvPr/>
        </p:nvSpPr>
        <p:spPr>
          <a:xfrm>
            <a:off x="57056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2" name=""/>
          <p:cNvSpPr/>
          <p:nvPr/>
        </p:nvSpPr>
        <p:spPr>
          <a:xfrm>
            <a:off x="57373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43" name=""/>
          <p:cNvGrpSpPr/>
          <p:nvPr/>
        </p:nvGrpSpPr>
        <p:grpSpPr>
          <a:xfrm>
            <a:off x="5168880" y="4232160"/>
            <a:ext cx="141480" cy="144360"/>
            <a:chOff x="5168880" y="4232160"/>
            <a:chExt cx="141480" cy="144360"/>
          </a:xfrm>
        </p:grpSpPr>
        <p:grpSp>
          <p:nvGrpSpPr>
            <p:cNvPr id="744" name=""/>
            <p:cNvGrpSpPr/>
            <p:nvPr/>
          </p:nvGrpSpPr>
          <p:grpSpPr>
            <a:xfrm>
              <a:off x="5168880" y="4232160"/>
              <a:ext cx="141480" cy="144360"/>
              <a:chOff x="5168880" y="4232160"/>
              <a:chExt cx="141480" cy="144360"/>
            </a:xfrm>
          </p:grpSpPr>
          <p:sp>
            <p:nvSpPr>
              <p:cNvPr id="745" name=""/>
              <p:cNvSpPr/>
              <p:nvPr/>
            </p:nvSpPr>
            <p:spPr>
              <a:xfrm>
                <a:off x="5168880" y="4232160"/>
                <a:ext cx="14148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46" name=""/>
              <p:cNvSpPr/>
              <p:nvPr/>
            </p:nvSpPr>
            <p:spPr>
              <a:xfrm>
                <a:off x="5168880" y="4232160"/>
                <a:ext cx="138240" cy="14148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59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59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47" name=""/>
              <p:cNvSpPr/>
              <p:nvPr/>
            </p:nvSpPr>
            <p:spPr>
              <a:xfrm>
                <a:off x="5168880" y="4232160"/>
                <a:ext cx="140040" cy="142920"/>
              </a:xfrm>
              <a:prstGeom prst="ellipse">
                <a:avLst/>
              </a:prstGeom>
              <a:blipFill rotWithShape="0">
                <a:blip r:embed="rId12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48" name=""/>
              <p:cNvSpPr/>
              <p:nvPr/>
            </p:nvSpPr>
            <p:spPr>
              <a:xfrm>
                <a:off x="5168880" y="4232160"/>
                <a:ext cx="14148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749" name=""/>
            <p:cNvGrpSpPr/>
            <p:nvPr/>
          </p:nvGrpSpPr>
          <p:grpSpPr>
            <a:xfrm>
              <a:off x="5170680" y="4235400"/>
              <a:ext cx="138240" cy="138240"/>
              <a:chOff x="5170680" y="4235400"/>
              <a:chExt cx="138240" cy="138240"/>
            </a:xfrm>
          </p:grpSpPr>
          <p:sp>
            <p:nvSpPr>
              <p:cNvPr id="750" name=""/>
              <p:cNvSpPr/>
              <p:nvPr/>
            </p:nvSpPr>
            <p:spPr>
              <a:xfrm>
                <a:off x="5205600" y="4268520"/>
                <a:ext cx="684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51" name=""/>
              <p:cNvSpPr/>
              <p:nvPr/>
            </p:nvSpPr>
            <p:spPr>
              <a:xfrm>
                <a:off x="5170680" y="4235400"/>
                <a:ext cx="13824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752" name=""/>
          <p:cNvGrpSpPr/>
          <p:nvPr/>
        </p:nvGrpSpPr>
        <p:grpSpPr>
          <a:xfrm>
            <a:off x="5138640" y="4114800"/>
            <a:ext cx="180720" cy="188640"/>
            <a:chOff x="5138640" y="4114800"/>
            <a:chExt cx="180720" cy="188640"/>
          </a:xfrm>
        </p:grpSpPr>
        <p:sp>
          <p:nvSpPr>
            <p:cNvPr id="753" name=""/>
            <p:cNvSpPr/>
            <p:nvPr/>
          </p:nvSpPr>
          <p:spPr>
            <a:xfrm>
              <a:off x="5138640" y="41148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5138640" y="411480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5138640" y="41148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5138640" y="413856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57" name=""/>
          <p:cNvGrpSpPr/>
          <p:nvPr/>
        </p:nvGrpSpPr>
        <p:grpSpPr>
          <a:xfrm>
            <a:off x="5278320" y="4114800"/>
            <a:ext cx="180720" cy="187200"/>
            <a:chOff x="5278320" y="4114800"/>
            <a:chExt cx="180720" cy="187200"/>
          </a:xfrm>
        </p:grpSpPr>
        <p:sp>
          <p:nvSpPr>
            <p:cNvPr id="758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5278320" y="4114800"/>
              <a:ext cx="18072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5278320" y="4136760"/>
              <a:ext cx="18072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62" name=""/>
          <p:cNvSpPr/>
          <p:nvPr/>
        </p:nvSpPr>
        <p:spPr>
          <a:xfrm>
            <a:off x="5291280" y="4122720"/>
            <a:ext cx="21276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63" name=""/>
          <p:cNvGrpSpPr/>
          <p:nvPr/>
        </p:nvGrpSpPr>
        <p:grpSpPr>
          <a:xfrm>
            <a:off x="4894200" y="4459320"/>
            <a:ext cx="139680" cy="144360"/>
            <a:chOff x="4894200" y="4459320"/>
            <a:chExt cx="139680" cy="144360"/>
          </a:xfrm>
        </p:grpSpPr>
        <p:grpSp>
          <p:nvGrpSpPr>
            <p:cNvPr id="764" name=""/>
            <p:cNvGrpSpPr/>
            <p:nvPr/>
          </p:nvGrpSpPr>
          <p:grpSpPr>
            <a:xfrm>
              <a:off x="4894200" y="4459320"/>
              <a:ext cx="139680" cy="144360"/>
              <a:chOff x="4894200" y="4459320"/>
              <a:chExt cx="139680" cy="144360"/>
            </a:xfrm>
          </p:grpSpPr>
          <p:sp>
            <p:nvSpPr>
              <p:cNvPr id="765" name=""/>
              <p:cNvSpPr/>
              <p:nvPr/>
            </p:nvSpPr>
            <p:spPr>
              <a:xfrm>
                <a:off x="4894200" y="4459320"/>
                <a:ext cx="13968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66" name=""/>
              <p:cNvSpPr/>
              <p:nvPr/>
            </p:nvSpPr>
            <p:spPr>
              <a:xfrm>
                <a:off x="4894200" y="4459320"/>
                <a:ext cx="136440" cy="14112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67" name=""/>
              <p:cNvSpPr/>
              <p:nvPr/>
            </p:nvSpPr>
            <p:spPr>
              <a:xfrm>
                <a:off x="4894200" y="4459320"/>
                <a:ext cx="137880" cy="142920"/>
              </a:xfrm>
              <a:prstGeom prst="ellipse">
                <a:avLst/>
              </a:prstGeom>
              <a:blipFill rotWithShape="0">
                <a:blip r:embed="rId1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68" name=""/>
              <p:cNvSpPr/>
              <p:nvPr/>
            </p:nvSpPr>
            <p:spPr>
              <a:xfrm>
                <a:off x="4894200" y="4459320"/>
                <a:ext cx="13968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769" name=""/>
            <p:cNvGrpSpPr/>
            <p:nvPr/>
          </p:nvGrpSpPr>
          <p:grpSpPr>
            <a:xfrm>
              <a:off x="4894200" y="4462200"/>
              <a:ext cx="137880" cy="138240"/>
              <a:chOff x="4894200" y="4462200"/>
              <a:chExt cx="137880" cy="138240"/>
            </a:xfrm>
          </p:grpSpPr>
          <p:sp>
            <p:nvSpPr>
              <p:cNvPr id="770" name=""/>
              <p:cNvSpPr/>
              <p:nvPr/>
            </p:nvSpPr>
            <p:spPr>
              <a:xfrm>
                <a:off x="4929120" y="4497120"/>
                <a:ext cx="6804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71" name=""/>
              <p:cNvSpPr/>
              <p:nvPr/>
            </p:nvSpPr>
            <p:spPr>
              <a:xfrm>
                <a:off x="4894200" y="4462200"/>
                <a:ext cx="13788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772" name=""/>
          <p:cNvGrpSpPr/>
          <p:nvPr/>
        </p:nvGrpSpPr>
        <p:grpSpPr>
          <a:xfrm>
            <a:off x="4950000" y="4064040"/>
            <a:ext cx="141120" cy="144360"/>
            <a:chOff x="4950000" y="4064040"/>
            <a:chExt cx="141120" cy="144360"/>
          </a:xfrm>
        </p:grpSpPr>
        <p:grpSp>
          <p:nvGrpSpPr>
            <p:cNvPr id="773" name=""/>
            <p:cNvGrpSpPr/>
            <p:nvPr/>
          </p:nvGrpSpPr>
          <p:grpSpPr>
            <a:xfrm>
              <a:off x="4950000" y="4064040"/>
              <a:ext cx="141120" cy="144360"/>
              <a:chOff x="4950000" y="4064040"/>
              <a:chExt cx="141120" cy="144360"/>
            </a:xfrm>
          </p:grpSpPr>
          <p:sp>
            <p:nvSpPr>
              <p:cNvPr id="774" name=""/>
              <p:cNvSpPr/>
              <p:nvPr/>
            </p:nvSpPr>
            <p:spPr>
              <a:xfrm>
                <a:off x="4950000" y="40640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75" name=""/>
              <p:cNvSpPr/>
              <p:nvPr/>
            </p:nvSpPr>
            <p:spPr>
              <a:xfrm>
                <a:off x="4950000" y="4064040"/>
                <a:ext cx="13824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7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76" name=""/>
              <p:cNvSpPr/>
              <p:nvPr/>
            </p:nvSpPr>
            <p:spPr>
              <a:xfrm>
                <a:off x="4950000" y="4064040"/>
                <a:ext cx="139680" cy="142920"/>
              </a:xfrm>
              <a:prstGeom prst="ellipse">
                <a:avLst/>
              </a:prstGeom>
              <a:blipFill rotWithShape="0">
                <a:blip r:embed="rId14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77" name=""/>
              <p:cNvSpPr/>
              <p:nvPr/>
            </p:nvSpPr>
            <p:spPr>
              <a:xfrm>
                <a:off x="4950000" y="40640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778" name=""/>
            <p:cNvGrpSpPr/>
            <p:nvPr/>
          </p:nvGrpSpPr>
          <p:grpSpPr>
            <a:xfrm>
              <a:off x="4951440" y="4066920"/>
              <a:ext cx="138240" cy="138240"/>
              <a:chOff x="4951440" y="4066920"/>
              <a:chExt cx="138240" cy="138240"/>
            </a:xfrm>
          </p:grpSpPr>
          <p:sp>
            <p:nvSpPr>
              <p:cNvPr id="779" name=""/>
              <p:cNvSpPr/>
              <p:nvPr/>
            </p:nvSpPr>
            <p:spPr>
              <a:xfrm>
                <a:off x="4986360" y="4101840"/>
                <a:ext cx="684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0" name=""/>
              <p:cNvSpPr/>
              <p:nvPr/>
            </p:nvSpPr>
            <p:spPr>
              <a:xfrm>
                <a:off x="4951440" y="4066920"/>
                <a:ext cx="13824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781" name=""/>
          <p:cNvGrpSpPr/>
          <p:nvPr/>
        </p:nvGrpSpPr>
        <p:grpSpPr>
          <a:xfrm>
            <a:off x="4181400" y="3967200"/>
            <a:ext cx="141120" cy="144360"/>
            <a:chOff x="4181400" y="3967200"/>
            <a:chExt cx="141120" cy="144360"/>
          </a:xfrm>
        </p:grpSpPr>
        <p:grpSp>
          <p:nvGrpSpPr>
            <p:cNvPr id="782" name=""/>
            <p:cNvGrpSpPr/>
            <p:nvPr/>
          </p:nvGrpSpPr>
          <p:grpSpPr>
            <a:xfrm>
              <a:off x="4181400" y="3967200"/>
              <a:ext cx="141120" cy="144360"/>
              <a:chOff x="4181400" y="3967200"/>
              <a:chExt cx="141120" cy="144360"/>
            </a:xfrm>
          </p:grpSpPr>
          <p:sp>
            <p:nvSpPr>
              <p:cNvPr id="783" name=""/>
              <p:cNvSpPr/>
              <p:nvPr/>
            </p:nvSpPr>
            <p:spPr>
              <a:xfrm>
                <a:off x="4181400" y="396720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4" name=""/>
              <p:cNvSpPr/>
              <p:nvPr/>
            </p:nvSpPr>
            <p:spPr>
              <a:xfrm>
                <a:off x="4181400" y="3967200"/>
                <a:ext cx="13788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9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9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5" name=""/>
              <p:cNvSpPr/>
              <p:nvPr/>
            </p:nvSpPr>
            <p:spPr>
              <a:xfrm>
                <a:off x="4181400" y="3967200"/>
                <a:ext cx="139680" cy="142920"/>
              </a:xfrm>
              <a:prstGeom prst="ellipse">
                <a:avLst/>
              </a:prstGeom>
              <a:blipFill rotWithShape="0">
                <a:blip r:embed="rId15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6" name=""/>
              <p:cNvSpPr/>
              <p:nvPr/>
            </p:nvSpPr>
            <p:spPr>
              <a:xfrm>
                <a:off x="4181400" y="396720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787" name=""/>
            <p:cNvGrpSpPr/>
            <p:nvPr/>
          </p:nvGrpSpPr>
          <p:grpSpPr>
            <a:xfrm>
              <a:off x="4182840" y="3970080"/>
              <a:ext cx="138240" cy="138240"/>
              <a:chOff x="4182840" y="3970080"/>
              <a:chExt cx="138240" cy="138240"/>
            </a:xfrm>
          </p:grpSpPr>
          <p:sp>
            <p:nvSpPr>
              <p:cNvPr id="788" name=""/>
              <p:cNvSpPr/>
              <p:nvPr/>
            </p:nvSpPr>
            <p:spPr>
              <a:xfrm>
                <a:off x="4217760" y="4005000"/>
                <a:ext cx="684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9" name=""/>
              <p:cNvSpPr/>
              <p:nvPr/>
            </p:nvSpPr>
            <p:spPr>
              <a:xfrm>
                <a:off x="4182840" y="3970080"/>
                <a:ext cx="13824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790" name=""/>
          <p:cNvGrpSpPr/>
          <p:nvPr/>
        </p:nvGrpSpPr>
        <p:grpSpPr>
          <a:xfrm>
            <a:off x="4356000" y="3890880"/>
            <a:ext cx="139680" cy="142920"/>
            <a:chOff x="4356000" y="3890880"/>
            <a:chExt cx="139680" cy="142920"/>
          </a:xfrm>
        </p:grpSpPr>
        <p:grpSp>
          <p:nvGrpSpPr>
            <p:cNvPr id="791" name=""/>
            <p:cNvGrpSpPr/>
            <p:nvPr/>
          </p:nvGrpSpPr>
          <p:grpSpPr>
            <a:xfrm>
              <a:off x="4356000" y="3890880"/>
              <a:ext cx="139680" cy="142920"/>
              <a:chOff x="4356000" y="3890880"/>
              <a:chExt cx="139680" cy="142920"/>
            </a:xfrm>
          </p:grpSpPr>
          <p:sp>
            <p:nvSpPr>
              <p:cNvPr id="792" name=""/>
              <p:cNvSpPr/>
              <p:nvPr/>
            </p:nvSpPr>
            <p:spPr>
              <a:xfrm>
                <a:off x="4356000" y="3890880"/>
                <a:ext cx="139680" cy="1429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93" name=""/>
              <p:cNvSpPr/>
              <p:nvPr/>
            </p:nvSpPr>
            <p:spPr>
              <a:xfrm>
                <a:off x="4356000" y="3890880"/>
                <a:ext cx="137880" cy="14112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6" y="25"/>
                    </a:lnTo>
                    <a:lnTo>
                      <a:pt x="15" y="39"/>
                    </a:lnTo>
                    <a:lnTo>
                      <a:pt x="8" y="53"/>
                    </a:lnTo>
                    <a:lnTo>
                      <a:pt x="2" y="70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8" y="123"/>
                    </a:lnTo>
                    <a:lnTo>
                      <a:pt x="15" y="138"/>
                    </a:lnTo>
                    <a:lnTo>
                      <a:pt x="26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1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3"/>
                    </a:lnTo>
                    <a:lnTo>
                      <a:pt x="173" y="105"/>
                    </a:lnTo>
                    <a:lnTo>
                      <a:pt x="174" y="87"/>
                    </a:lnTo>
                    <a:lnTo>
                      <a:pt x="173" y="70"/>
                    </a:lnTo>
                    <a:lnTo>
                      <a:pt x="167" y="53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1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94" name=""/>
              <p:cNvSpPr/>
              <p:nvPr/>
            </p:nvSpPr>
            <p:spPr>
              <a:xfrm>
                <a:off x="4356000" y="3890880"/>
                <a:ext cx="139680" cy="141120"/>
              </a:xfrm>
              <a:prstGeom prst="ellipse">
                <a:avLst/>
              </a:prstGeom>
              <a:blipFill rotWithShape="0">
                <a:blip r:embed="rId16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95" name=""/>
              <p:cNvSpPr/>
              <p:nvPr/>
            </p:nvSpPr>
            <p:spPr>
              <a:xfrm>
                <a:off x="4356000" y="3890880"/>
                <a:ext cx="139680" cy="1429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796" name=""/>
            <p:cNvGrpSpPr/>
            <p:nvPr/>
          </p:nvGrpSpPr>
          <p:grpSpPr>
            <a:xfrm>
              <a:off x="4357440" y="3894120"/>
              <a:ext cx="138240" cy="137880"/>
              <a:chOff x="4357440" y="3894120"/>
              <a:chExt cx="138240" cy="137880"/>
            </a:xfrm>
          </p:grpSpPr>
          <p:sp>
            <p:nvSpPr>
              <p:cNvPr id="797" name=""/>
              <p:cNvSpPr/>
              <p:nvPr/>
            </p:nvSpPr>
            <p:spPr>
              <a:xfrm>
                <a:off x="4390920" y="3927240"/>
                <a:ext cx="6804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98" name=""/>
              <p:cNvSpPr/>
              <p:nvPr/>
            </p:nvSpPr>
            <p:spPr>
              <a:xfrm>
                <a:off x="4357440" y="3894120"/>
                <a:ext cx="138240" cy="137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799" name=""/>
          <p:cNvGrpSpPr/>
          <p:nvPr/>
        </p:nvGrpSpPr>
        <p:grpSpPr>
          <a:xfrm>
            <a:off x="4471920" y="3740040"/>
            <a:ext cx="141120" cy="142920"/>
            <a:chOff x="4471920" y="3740040"/>
            <a:chExt cx="141120" cy="142920"/>
          </a:xfrm>
        </p:grpSpPr>
        <p:grpSp>
          <p:nvGrpSpPr>
            <p:cNvPr id="800" name=""/>
            <p:cNvGrpSpPr/>
            <p:nvPr/>
          </p:nvGrpSpPr>
          <p:grpSpPr>
            <a:xfrm>
              <a:off x="4471920" y="3740040"/>
              <a:ext cx="141120" cy="142920"/>
              <a:chOff x="4471920" y="3740040"/>
              <a:chExt cx="141120" cy="142920"/>
            </a:xfrm>
          </p:grpSpPr>
          <p:sp>
            <p:nvSpPr>
              <p:cNvPr id="801" name=""/>
              <p:cNvSpPr/>
              <p:nvPr/>
            </p:nvSpPr>
            <p:spPr>
              <a:xfrm>
                <a:off x="4471920" y="3740040"/>
                <a:ext cx="141120" cy="1429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02" name=""/>
              <p:cNvSpPr/>
              <p:nvPr/>
            </p:nvSpPr>
            <p:spPr>
              <a:xfrm>
                <a:off x="4471920" y="3740040"/>
                <a:ext cx="137880" cy="14148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6" y="25"/>
                    </a:lnTo>
                    <a:lnTo>
                      <a:pt x="15" y="39"/>
                    </a:lnTo>
                    <a:lnTo>
                      <a:pt x="8" y="53"/>
                    </a:lnTo>
                    <a:lnTo>
                      <a:pt x="2" y="70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8" y="123"/>
                    </a:lnTo>
                    <a:lnTo>
                      <a:pt x="15" y="138"/>
                    </a:lnTo>
                    <a:lnTo>
                      <a:pt x="26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1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3"/>
                    </a:lnTo>
                    <a:lnTo>
                      <a:pt x="173" y="105"/>
                    </a:lnTo>
                    <a:lnTo>
                      <a:pt x="174" y="87"/>
                    </a:lnTo>
                    <a:lnTo>
                      <a:pt x="173" y="70"/>
                    </a:lnTo>
                    <a:lnTo>
                      <a:pt x="167" y="53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1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03" name=""/>
              <p:cNvSpPr/>
              <p:nvPr/>
            </p:nvSpPr>
            <p:spPr>
              <a:xfrm>
                <a:off x="4471920" y="3740040"/>
                <a:ext cx="139680" cy="141480"/>
              </a:xfrm>
              <a:prstGeom prst="ellipse">
                <a:avLst/>
              </a:prstGeom>
              <a:blipFill rotWithShape="0">
                <a:blip r:embed="rId17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04" name=""/>
              <p:cNvSpPr/>
              <p:nvPr/>
            </p:nvSpPr>
            <p:spPr>
              <a:xfrm>
                <a:off x="4471920" y="3740040"/>
                <a:ext cx="141120" cy="1429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805" name=""/>
            <p:cNvGrpSpPr/>
            <p:nvPr/>
          </p:nvGrpSpPr>
          <p:grpSpPr>
            <a:xfrm>
              <a:off x="4473360" y="3743280"/>
              <a:ext cx="138240" cy="138240"/>
              <a:chOff x="4473360" y="3743280"/>
              <a:chExt cx="138240" cy="138240"/>
            </a:xfrm>
          </p:grpSpPr>
          <p:sp>
            <p:nvSpPr>
              <p:cNvPr id="806" name=""/>
              <p:cNvSpPr/>
              <p:nvPr/>
            </p:nvSpPr>
            <p:spPr>
              <a:xfrm>
                <a:off x="4508280" y="3776400"/>
                <a:ext cx="684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07" name=""/>
              <p:cNvSpPr/>
              <p:nvPr/>
            </p:nvSpPr>
            <p:spPr>
              <a:xfrm>
                <a:off x="4473360" y="3743280"/>
                <a:ext cx="13824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808" name=""/>
          <p:cNvGrpSpPr/>
          <p:nvPr/>
        </p:nvGrpSpPr>
        <p:grpSpPr>
          <a:xfrm>
            <a:off x="4672080" y="3540240"/>
            <a:ext cx="139680" cy="144360"/>
            <a:chOff x="4672080" y="3540240"/>
            <a:chExt cx="139680" cy="144360"/>
          </a:xfrm>
        </p:grpSpPr>
        <p:grpSp>
          <p:nvGrpSpPr>
            <p:cNvPr id="809" name=""/>
            <p:cNvGrpSpPr/>
            <p:nvPr/>
          </p:nvGrpSpPr>
          <p:grpSpPr>
            <a:xfrm>
              <a:off x="4672080" y="3540240"/>
              <a:ext cx="139680" cy="144360"/>
              <a:chOff x="4672080" y="3540240"/>
              <a:chExt cx="139680" cy="144360"/>
            </a:xfrm>
          </p:grpSpPr>
          <p:sp>
            <p:nvSpPr>
              <p:cNvPr id="810" name=""/>
              <p:cNvSpPr/>
              <p:nvPr/>
            </p:nvSpPr>
            <p:spPr>
              <a:xfrm>
                <a:off x="4672080" y="3540240"/>
                <a:ext cx="13968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11" name=""/>
              <p:cNvSpPr/>
              <p:nvPr/>
            </p:nvSpPr>
            <p:spPr>
              <a:xfrm>
                <a:off x="4672080" y="3540240"/>
                <a:ext cx="138240" cy="14112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5" y="39"/>
                    </a:lnTo>
                    <a:lnTo>
                      <a:pt x="8" y="53"/>
                    </a:lnTo>
                    <a:lnTo>
                      <a:pt x="2" y="69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8" y="123"/>
                    </a:lnTo>
                    <a:lnTo>
                      <a:pt x="15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1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3"/>
                    </a:lnTo>
                    <a:lnTo>
                      <a:pt x="173" y="105"/>
                    </a:lnTo>
                    <a:lnTo>
                      <a:pt x="174" y="87"/>
                    </a:lnTo>
                    <a:lnTo>
                      <a:pt x="173" y="69"/>
                    </a:lnTo>
                    <a:lnTo>
                      <a:pt x="167" y="53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1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12" name=""/>
              <p:cNvSpPr/>
              <p:nvPr/>
            </p:nvSpPr>
            <p:spPr>
              <a:xfrm>
                <a:off x="4672080" y="3540240"/>
                <a:ext cx="139680" cy="142560"/>
              </a:xfrm>
              <a:prstGeom prst="ellipse">
                <a:avLst/>
              </a:prstGeom>
              <a:blipFill rotWithShape="0">
                <a:blip r:embed="rId18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13" name=""/>
              <p:cNvSpPr/>
              <p:nvPr/>
            </p:nvSpPr>
            <p:spPr>
              <a:xfrm>
                <a:off x="4672080" y="3540240"/>
                <a:ext cx="13968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814" name=""/>
            <p:cNvGrpSpPr/>
            <p:nvPr/>
          </p:nvGrpSpPr>
          <p:grpSpPr>
            <a:xfrm>
              <a:off x="4673880" y="3543120"/>
              <a:ext cx="137880" cy="137880"/>
              <a:chOff x="4673880" y="3543120"/>
              <a:chExt cx="137880" cy="137880"/>
            </a:xfrm>
          </p:grpSpPr>
          <p:sp>
            <p:nvSpPr>
              <p:cNvPr id="815" name=""/>
              <p:cNvSpPr/>
              <p:nvPr/>
            </p:nvSpPr>
            <p:spPr>
              <a:xfrm>
                <a:off x="4707000" y="3577680"/>
                <a:ext cx="68400" cy="680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16" name=""/>
              <p:cNvSpPr/>
              <p:nvPr/>
            </p:nvSpPr>
            <p:spPr>
              <a:xfrm>
                <a:off x="4673880" y="3543120"/>
                <a:ext cx="137880" cy="137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817" name=""/>
          <p:cNvGrpSpPr/>
          <p:nvPr/>
        </p:nvGrpSpPr>
        <p:grpSpPr>
          <a:xfrm>
            <a:off x="4371840" y="3294000"/>
            <a:ext cx="141120" cy="144360"/>
            <a:chOff x="4371840" y="3294000"/>
            <a:chExt cx="141120" cy="144360"/>
          </a:xfrm>
        </p:grpSpPr>
        <p:grpSp>
          <p:nvGrpSpPr>
            <p:cNvPr id="818" name=""/>
            <p:cNvGrpSpPr/>
            <p:nvPr/>
          </p:nvGrpSpPr>
          <p:grpSpPr>
            <a:xfrm>
              <a:off x="4371840" y="3294000"/>
              <a:ext cx="141120" cy="144360"/>
              <a:chOff x="4371840" y="3294000"/>
              <a:chExt cx="141120" cy="144360"/>
            </a:xfrm>
          </p:grpSpPr>
          <p:sp>
            <p:nvSpPr>
              <p:cNvPr id="819" name=""/>
              <p:cNvSpPr/>
              <p:nvPr/>
            </p:nvSpPr>
            <p:spPr>
              <a:xfrm>
                <a:off x="4371840" y="329400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20" name=""/>
              <p:cNvSpPr/>
              <p:nvPr/>
            </p:nvSpPr>
            <p:spPr>
              <a:xfrm>
                <a:off x="4371840" y="3294000"/>
                <a:ext cx="13788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8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21" name=""/>
              <p:cNvSpPr/>
              <p:nvPr/>
            </p:nvSpPr>
            <p:spPr>
              <a:xfrm>
                <a:off x="4371840" y="3294000"/>
                <a:ext cx="139680" cy="142920"/>
              </a:xfrm>
              <a:prstGeom prst="ellipse">
                <a:avLst/>
              </a:prstGeom>
              <a:blipFill rotWithShape="0">
                <a:blip r:embed="rId19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22" name=""/>
              <p:cNvSpPr/>
              <p:nvPr/>
            </p:nvSpPr>
            <p:spPr>
              <a:xfrm>
                <a:off x="4371840" y="329400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823" name=""/>
            <p:cNvGrpSpPr/>
            <p:nvPr/>
          </p:nvGrpSpPr>
          <p:grpSpPr>
            <a:xfrm>
              <a:off x="4373280" y="3297240"/>
              <a:ext cx="138240" cy="137880"/>
              <a:chOff x="4373280" y="3297240"/>
              <a:chExt cx="138240" cy="137880"/>
            </a:xfrm>
          </p:grpSpPr>
          <p:sp>
            <p:nvSpPr>
              <p:cNvPr id="824" name=""/>
              <p:cNvSpPr/>
              <p:nvPr/>
            </p:nvSpPr>
            <p:spPr>
              <a:xfrm>
                <a:off x="4408200" y="3330360"/>
                <a:ext cx="68400" cy="698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" bIns="2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25" name=""/>
              <p:cNvSpPr/>
              <p:nvPr/>
            </p:nvSpPr>
            <p:spPr>
              <a:xfrm>
                <a:off x="4373280" y="3297240"/>
                <a:ext cx="138240" cy="137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826" name=""/>
          <p:cNvGrpSpPr/>
          <p:nvPr/>
        </p:nvGrpSpPr>
        <p:grpSpPr>
          <a:xfrm>
            <a:off x="3506760" y="3751200"/>
            <a:ext cx="141120" cy="144360"/>
            <a:chOff x="3506760" y="3751200"/>
            <a:chExt cx="141120" cy="144360"/>
          </a:xfrm>
        </p:grpSpPr>
        <p:grpSp>
          <p:nvGrpSpPr>
            <p:cNvPr id="827" name=""/>
            <p:cNvGrpSpPr/>
            <p:nvPr/>
          </p:nvGrpSpPr>
          <p:grpSpPr>
            <a:xfrm>
              <a:off x="3506760" y="3751200"/>
              <a:ext cx="141120" cy="144360"/>
              <a:chOff x="3506760" y="3751200"/>
              <a:chExt cx="141120" cy="144360"/>
            </a:xfrm>
          </p:grpSpPr>
          <p:sp>
            <p:nvSpPr>
              <p:cNvPr id="828" name=""/>
              <p:cNvSpPr/>
              <p:nvPr/>
            </p:nvSpPr>
            <p:spPr>
              <a:xfrm>
                <a:off x="3506760" y="375120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29" name=""/>
              <p:cNvSpPr/>
              <p:nvPr/>
            </p:nvSpPr>
            <p:spPr>
              <a:xfrm>
                <a:off x="3506760" y="3751200"/>
                <a:ext cx="137880" cy="14112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0" name=""/>
              <p:cNvSpPr/>
              <p:nvPr/>
            </p:nvSpPr>
            <p:spPr>
              <a:xfrm>
                <a:off x="3506760" y="3751200"/>
                <a:ext cx="139680" cy="142920"/>
              </a:xfrm>
              <a:prstGeom prst="ellipse">
                <a:avLst/>
              </a:prstGeom>
              <a:blipFill rotWithShape="0">
                <a:blip r:embed="rId20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1" name=""/>
              <p:cNvSpPr/>
              <p:nvPr/>
            </p:nvSpPr>
            <p:spPr>
              <a:xfrm>
                <a:off x="3506760" y="375120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832" name=""/>
            <p:cNvGrpSpPr/>
            <p:nvPr/>
          </p:nvGrpSpPr>
          <p:grpSpPr>
            <a:xfrm>
              <a:off x="3508200" y="3754440"/>
              <a:ext cx="138240" cy="137880"/>
              <a:chOff x="3508200" y="3754440"/>
              <a:chExt cx="138240" cy="137880"/>
            </a:xfrm>
          </p:grpSpPr>
          <p:sp>
            <p:nvSpPr>
              <p:cNvPr id="833" name=""/>
              <p:cNvSpPr/>
              <p:nvPr/>
            </p:nvSpPr>
            <p:spPr>
              <a:xfrm>
                <a:off x="3543120" y="3787560"/>
                <a:ext cx="684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>
                <a:off x="3508200" y="3754440"/>
                <a:ext cx="138240" cy="137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835" name=""/>
          <p:cNvGrpSpPr/>
          <p:nvPr/>
        </p:nvGrpSpPr>
        <p:grpSpPr>
          <a:xfrm>
            <a:off x="3811680" y="3351240"/>
            <a:ext cx="141120" cy="144360"/>
            <a:chOff x="3811680" y="3351240"/>
            <a:chExt cx="141120" cy="144360"/>
          </a:xfrm>
        </p:grpSpPr>
        <p:grpSp>
          <p:nvGrpSpPr>
            <p:cNvPr id="836" name=""/>
            <p:cNvGrpSpPr/>
            <p:nvPr/>
          </p:nvGrpSpPr>
          <p:grpSpPr>
            <a:xfrm>
              <a:off x="3811680" y="3351240"/>
              <a:ext cx="141120" cy="144360"/>
              <a:chOff x="3811680" y="3351240"/>
              <a:chExt cx="141120" cy="144360"/>
            </a:xfrm>
          </p:grpSpPr>
          <p:sp>
            <p:nvSpPr>
              <p:cNvPr id="837" name=""/>
              <p:cNvSpPr/>
              <p:nvPr/>
            </p:nvSpPr>
            <p:spPr>
              <a:xfrm>
                <a:off x="3811680" y="33512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>
                <a:off x="3811680" y="3351240"/>
                <a:ext cx="137880" cy="141120"/>
              </a:xfrm>
              <a:custGeom>
                <a:avLst/>
                <a:gdLst/>
                <a:ahLst/>
                <a:rect l="l" t="t" r="r" b="b"/>
                <a:pathLst>
                  <a:path w="173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3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3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8" y="152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3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9" name=""/>
              <p:cNvSpPr/>
              <p:nvPr/>
            </p:nvSpPr>
            <p:spPr>
              <a:xfrm>
                <a:off x="3811680" y="3351240"/>
                <a:ext cx="139320" cy="142920"/>
              </a:xfrm>
              <a:prstGeom prst="ellipse">
                <a:avLst/>
              </a:prstGeom>
              <a:blipFill rotWithShape="0">
                <a:blip r:embed="rId2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>
                <a:off x="3811680" y="33512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841" name=""/>
            <p:cNvGrpSpPr/>
            <p:nvPr/>
          </p:nvGrpSpPr>
          <p:grpSpPr>
            <a:xfrm>
              <a:off x="3813120" y="3354120"/>
              <a:ext cx="137520" cy="138240"/>
              <a:chOff x="3813120" y="3354120"/>
              <a:chExt cx="137520" cy="138240"/>
            </a:xfrm>
          </p:grpSpPr>
          <p:sp>
            <p:nvSpPr>
              <p:cNvPr id="842" name=""/>
              <p:cNvSpPr/>
              <p:nvPr/>
            </p:nvSpPr>
            <p:spPr>
              <a:xfrm>
                <a:off x="3847680" y="3387600"/>
                <a:ext cx="6768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3" name=""/>
              <p:cNvSpPr/>
              <p:nvPr/>
            </p:nvSpPr>
            <p:spPr>
              <a:xfrm>
                <a:off x="3813120" y="3354120"/>
                <a:ext cx="13752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844" name=""/>
          <p:cNvGrpSpPr/>
          <p:nvPr/>
        </p:nvGrpSpPr>
        <p:grpSpPr>
          <a:xfrm>
            <a:off x="4454640" y="2952720"/>
            <a:ext cx="141120" cy="144360"/>
            <a:chOff x="4454640" y="2952720"/>
            <a:chExt cx="141120" cy="144360"/>
          </a:xfrm>
        </p:grpSpPr>
        <p:grpSp>
          <p:nvGrpSpPr>
            <p:cNvPr id="845" name=""/>
            <p:cNvGrpSpPr/>
            <p:nvPr/>
          </p:nvGrpSpPr>
          <p:grpSpPr>
            <a:xfrm>
              <a:off x="4454640" y="2952720"/>
              <a:ext cx="141120" cy="144360"/>
              <a:chOff x="4454640" y="2952720"/>
              <a:chExt cx="141120" cy="144360"/>
            </a:xfrm>
          </p:grpSpPr>
          <p:sp>
            <p:nvSpPr>
              <p:cNvPr id="846" name=""/>
              <p:cNvSpPr/>
              <p:nvPr/>
            </p:nvSpPr>
            <p:spPr>
              <a:xfrm>
                <a:off x="4454640" y="295272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7" name=""/>
              <p:cNvSpPr/>
              <p:nvPr/>
            </p:nvSpPr>
            <p:spPr>
              <a:xfrm>
                <a:off x="4454640" y="2952720"/>
                <a:ext cx="13788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59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59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8" name=""/>
              <p:cNvSpPr/>
              <p:nvPr/>
            </p:nvSpPr>
            <p:spPr>
              <a:xfrm>
                <a:off x="4454640" y="2952720"/>
                <a:ext cx="139320" cy="142920"/>
              </a:xfrm>
              <a:prstGeom prst="ellipse">
                <a:avLst/>
              </a:prstGeom>
              <a:blipFill rotWithShape="0">
                <a:blip r:embed="rId22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9" name=""/>
              <p:cNvSpPr/>
              <p:nvPr/>
            </p:nvSpPr>
            <p:spPr>
              <a:xfrm>
                <a:off x="4454640" y="295272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850" name=""/>
            <p:cNvGrpSpPr/>
            <p:nvPr/>
          </p:nvGrpSpPr>
          <p:grpSpPr>
            <a:xfrm>
              <a:off x="4456080" y="2955960"/>
              <a:ext cx="137520" cy="137880"/>
              <a:chOff x="4456080" y="2955960"/>
              <a:chExt cx="137520" cy="137880"/>
            </a:xfrm>
          </p:grpSpPr>
          <p:sp>
            <p:nvSpPr>
              <p:cNvPr id="851" name=""/>
              <p:cNvSpPr/>
              <p:nvPr/>
            </p:nvSpPr>
            <p:spPr>
              <a:xfrm>
                <a:off x="4490640" y="2989080"/>
                <a:ext cx="6768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52" name=""/>
              <p:cNvSpPr/>
              <p:nvPr/>
            </p:nvSpPr>
            <p:spPr>
              <a:xfrm>
                <a:off x="4456080" y="2955960"/>
                <a:ext cx="137520" cy="137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853" name=""/>
          <p:cNvGrpSpPr/>
          <p:nvPr/>
        </p:nvGrpSpPr>
        <p:grpSpPr>
          <a:xfrm>
            <a:off x="4554360" y="2670120"/>
            <a:ext cx="141120" cy="142920"/>
            <a:chOff x="4554360" y="2670120"/>
            <a:chExt cx="141120" cy="142920"/>
          </a:xfrm>
        </p:grpSpPr>
        <p:grpSp>
          <p:nvGrpSpPr>
            <p:cNvPr id="854" name=""/>
            <p:cNvGrpSpPr/>
            <p:nvPr/>
          </p:nvGrpSpPr>
          <p:grpSpPr>
            <a:xfrm>
              <a:off x="4554360" y="2670120"/>
              <a:ext cx="141120" cy="142920"/>
              <a:chOff x="4554360" y="2670120"/>
              <a:chExt cx="141120" cy="142920"/>
            </a:xfrm>
          </p:grpSpPr>
          <p:sp>
            <p:nvSpPr>
              <p:cNvPr id="855" name=""/>
              <p:cNvSpPr/>
              <p:nvPr/>
            </p:nvSpPr>
            <p:spPr>
              <a:xfrm>
                <a:off x="4554360" y="2670120"/>
                <a:ext cx="141120" cy="1429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56" name=""/>
              <p:cNvSpPr/>
              <p:nvPr/>
            </p:nvSpPr>
            <p:spPr>
              <a:xfrm>
                <a:off x="4554360" y="2670120"/>
                <a:ext cx="138240" cy="1396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5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8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8" y="124"/>
                    </a:lnTo>
                    <a:lnTo>
                      <a:pt x="15" y="138"/>
                    </a:lnTo>
                    <a:lnTo>
                      <a:pt x="25" y="153"/>
                    </a:lnTo>
                    <a:lnTo>
                      <a:pt x="38" y="163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1" y="171"/>
                    </a:lnTo>
                    <a:lnTo>
                      <a:pt x="135" y="163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5"/>
                    </a:lnTo>
                    <a:lnTo>
                      <a:pt x="135" y="15"/>
                    </a:lnTo>
                    <a:lnTo>
                      <a:pt x="121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57" name=""/>
              <p:cNvSpPr/>
              <p:nvPr/>
            </p:nvSpPr>
            <p:spPr>
              <a:xfrm>
                <a:off x="4554360" y="2670120"/>
                <a:ext cx="139680" cy="141120"/>
              </a:xfrm>
              <a:prstGeom prst="ellipse">
                <a:avLst/>
              </a:prstGeom>
              <a:blipFill rotWithShape="0">
                <a:blip r:embed="rId2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58" name=""/>
              <p:cNvSpPr/>
              <p:nvPr/>
            </p:nvSpPr>
            <p:spPr>
              <a:xfrm>
                <a:off x="4554360" y="2670120"/>
                <a:ext cx="141120" cy="1429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859" name=""/>
            <p:cNvGrpSpPr/>
            <p:nvPr/>
          </p:nvGrpSpPr>
          <p:grpSpPr>
            <a:xfrm>
              <a:off x="4555800" y="2671560"/>
              <a:ext cx="138240" cy="138240"/>
              <a:chOff x="4555800" y="2671560"/>
              <a:chExt cx="138240" cy="138240"/>
            </a:xfrm>
          </p:grpSpPr>
          <p:sp>
            <p:nvSpPr>
              <p:cNvPr id="860" name=""/>
              <p:cNvSpPr/>
              <p:nvPr/>
            </p:nvSpPr>
            <p:spPr>
              <a:xfrm>
                <a:off x="4590720" y="2706480"/>
                <a:ext cx="684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61" name=""/>
              <p:cNvSpPr/>
              <p:nvPr/>
            </p:nvSpPr>
            <p:spPr>
              <a:xfrm>
                <a:off x="4555800" y="2671560"/>
                <a:ext cx="13824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862" name=""/>
          <p:cNvSpPr/>
          <p:nvPr/>
        </p:nvSpPr>
        <p:spPr>
          <a:xfrm>
            <a:off x="2674800" y="1762200"/>
            <a:ext cx="21456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3" name=""/>
          <p:cNvSpPr/>
          <p:nvPr/>
        </p:nvSpPr>
        <p:spPr>
          <a:xfrm>
            <a:off x="2425680" y="2265480"/>
            <a:ext cx="53496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4" name=""/>
          <p:cNvSpPr/>
          <p:nvPr/>
        </p:nvSpPr>
        <p:spPr>
          <a:xfrm>
            <a:off x="2408400" y="2603520"/>
            <a:ext cx="21420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5" name=""/>
          <p:cNvSpPr/>
          <p:nvPr/>
        </p:nvSpPr>
        <p:spPr>
          <a:xfrm>
            <a:off x="6408720" y="3013200"/>
            <a:ext cx="258840" cy="19656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000000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6" name=""/>
          <p:cNvSpPr/>
          <p:nvPr/>
        </p:nvSpPr>
        <p:spPr>
          <a:xfrm>
            <a:off x="5237280" y="2575080"/>
            <a:ext cx="137880" cy="174600"/>
          </a:xfrm>
          <a:custGeom>
            <a:avLst/>
            <a:gdLst/>
            <a:ahLst/>
            <a:rect l="l" t="t" r="r" b="b"/>
            <a:pathLst>
              <a:path w="176" h="219">
                <a:moveTo>
                  <a:pt x="88" y="219"/>
                </a:moveTo>
                <a:lnTo>
                  <a:pt x="176" y="0"/>
                </a:lnTo>
                <a:lnTo>
                  <a:pt x="0" y="0"/>
                </a:lnTo>
                <a:lnTo>
                  <a:pt x="88" y="219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7" name=""/>
          <p:cNvSpPr/>
          <p:nvPr/>
        </p:nvSpPr>
        <p:spPr>
          <a:xfrm>
            <a:off x="5130720" y="2203560"/>
            <a:ext cx="115920" cy="13788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8" name=""/>
          <p:cNvSpPr/>
          <p:nvPr/>
        </p:nvSpPr>
        <p:spPr>
          <a:xfrm>
            <a:off x="5638680" y="2287440"/>
            <a:ext cx="115920" cy="13968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9" name=""/>
          <p:cNvSpPr/>
          <p:nvPr/>
        </p:nvSpPr>
        <p:spPr>
          <a:xfrm>
            <a:off x="6176880" y="2436840"/>
            <a:ext cx="11592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0" name=""/>
          <p:cNvSpPr/>
          <p:nvPr/>
        </p:nvSpPr>
        <p:spPr>
          <a:xfrm>
            <a:off x="7461360" y="2327400"/>
            <a:ext cx="115920" cy="1378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1" name=""/>
          <p:cNvSpPr/>
          <p:nvPr/>
        </p:nvSpPr>
        <p:spPr>
          <a:xfrm>
            <a:off x="7488360" y="2305080"/>
            <a:ext cx="11412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2" name=""/>
          <p:cNvSpPr/>
          <p:nvPr/>
        </p:nvSpPr>
        <p:spPr>
          <a:xfrm>
            <a:off x="7483320" y="2224080"/>
            <a:ext cx="11592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3" name=""/>
          <p:cNvSpPr/>
          <p:nvPr/>
        </p:nvSpPr>
        <p:spPr>
          <a:xfrm>
            <a:off x="6919920" y="2633760"/>
            <a:ext cx="11592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4" name=""/>
          <p:cNvSpPr/>
          <p:nvPr/>
        </p:nvSpPr>
        <p:spPr>
          <a:xfrm>
            <a:off x="6877080" y="2975040"/>
            <a:ext cx="115920" cy="13968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4" y="175"/>
                </a:moveTo>
                <a:lnTo>
                  <a:pt x="145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5" name=""/>
          <p:cNvSpPr/>
          <p:nvPr/>
        </p:nvSpPr>
        <p:spPr>
          <a:xfrm>
            <a:off x="6940440" y="3332160"/>
            <a:ext cx="115920" cy="13968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3" y="175"/>
                </a:moveTo>
                <a:lnTo>
                  <a:pt x="145" y="0"/>
                </a:lnTo>
                <a:lnTo>
                  <a:pt x="0" y="0"/>
                </a:lnTo>
                <a:lnTo>
                  <a:pt x="73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6" name=""/>
          <p:cNvSpPr/>
          <p:nvPr/>
        </p:nvSpPr>
        <p:spPr>
          <a:xfrm>
            <a:off x="6058080" y="3122640"/>
            <a:ext cx="11412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7" name=""/>
          <p:cNvSpPr/>
          <p:nvPr/>
        </p:nvSpPr>
        <p:spPr>
          <a:xfrm>
            <a:off x="6113520" y="2887560"/>
            <a:ext cx="114120" cy="13968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8" name=""/>
          <p:cNvSpPr/>
          <p:nvPr/>
        </p:nvSpPr>
        <p:spPr>
          <a:xfrm>
            <a:off x="6442200" y="2714760"/>
            <a:ext cx="114120" cy="13968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3" y="175"/>
                </a:moveTo>
                <a:lnTo>
                  <a:pt x="145" y="0"/>
                </a:lnTo>
                <a:lnTo>
                  <a:pt x="0" y="0"/>
                </a:lnTo>
                <a:lnTo>
                  <a:pt x="73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9" name=""/>
          <p:cNvSpPr/>
          <p:nvPr/>
        </p:nvSpPr>
        <p:spPr>
          <a:xfrm>
            <a:off x="5661000" y="2817720"/>
            <a:ext cx="114480" cy="13968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0" name=""/>
          <p:cNvSpPr/>
          <p:nvPr/>
        </p:nvSpPr>
        <p:spPr>
          <a:xfrm>
            <a:off x="5519880" y="3073320"/>
            <a:ext cx="11592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1" name=""/>
          <p:cNvSpPr/>
          <p:nvPr/>
        </p:nvSpPr>
        <p:spPr>
          <a:xfrm>
            <a:off x="5979960" y="3936960"/>
            <a:ext cx="115920" cy="13824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2" name=""/>
          <p:cNvSpPr/>
          <p:nvPr/>
        </p:nvSpPr>
        <p:spPr>
          <a:xfrm>
            <a:off x="5502240" y="4175280"/>
            <a:ext cx="115920" cy="13968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3" name=""/>
          <p:cNvSpPr/>
          <p:nvPr/>
        </p:nvSpPr>
        <p:spPr>
          <a:xfrm>
            <a:off x="5408640" y="3689280"/>
            <a:ext cx="115920" cy="13824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4" name=""/>
          <p:cNvSpPr/>
          <p:nvPr/>
        </p:nvSpPr>
        <p:spPr>
          <a:xfrm>
            <a:off x="5118120" y="3506760"/>
            <a:ext cx="115920" cy="13968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5" name=""/>
          <p:cNvSpPr/>
          <p:nvPr/>
        </p:nvSpPr>
        <p:spPr>
          <a:xfrm>
            <a:off x="4781520" y="4027320"/>
            <a:ext cx="114480" cy="14004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6" name=""/>
          <p:cNvSpPr/>
          <p:nvPr/>
        </p:nvSpPr>
        <p:spPr>
          <a:xfrm>
            <a:off x="4183200" y="3544920"/>
            <a:ext cx="115920" cy="13968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7" name=""/>
          <p:cNvSpPr/>
          <p:nvPr/>
        </p:nvSpPr>
        <p:spPr>
          <a:xfrm>
            <a:off x="4614840" y="3057480"/>
            <a:ext cx="114480" cy="13968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3" y="175"/>
                </a:moveTo>
                <a:lnTo>
                  <a:pt x="145" y="0"/>
                </a:lnTo>
                <a:lnTo>
                  <a:pt x="0" y="0"/>
                </a:lnTo>
                <a:lnTo>
                  <a:pt x="73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8" name=""/>
          <p:cNvSpPr/>
          <p:nvPr/>
        </p:nvSpPr>
        <p:spPr>
          <a:xfrm>
            <a:off x="4840200" y="2651040"/>
            <a:ext cx="11592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9" name=""/>
          <p:cNvSpPr/>
          <p:nvPr/>
        </p:nvSpPr>
        <p:spPr>
          <a:xfrm>
            <a:off x="4033800" y="3079800"/>
            <a:ext cx="115920" cy="13968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4" y="175"/>
                </a:moveTo>
                <a:lnTo>
                  <a:pt x="145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0" name=""/>
          <p:cNvSpPr/>
          <p:nvPr/>
        </p:nvSpPr>
        <p:spPr>
          <a:xfrm>
            <a:off x="3462480" y="3349800"/>
            <a:ext cx="11412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1" name=""/>
          <p:cNvSpPr/>
          <p:nvPr/>
        </p:nvSpPr>
        <p:spPr>
          <a:xfrm>
            <a:off x="6889680" y="4495680"/>
            <a:ext cx="115920" cy="13968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4" y="175"/>
                </a:moveTo>
                <a:lnTo>
                  <a:pt x="145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2" name=""/>
          <p:cNvSpPr/>
          <p:nvPr/>
        </p:nvSpPr>
        <p:spPr>
          <a:xfrm>
            <a:off x="2514600" y="2843280"/>
            <a:ext cx="11448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3" name=""/>
          <p:cNvSpPr/>
          <p:nvPr/>
        </p:nvSpPr>
        <p:spPr>
          <a:xfrm>
            <a:off x="6491160" y="2247840"/>
            <a:ext cx="12960" cy="1260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4" name=""/>
          <p:cNvSpPr/>
          <p:nvPr/>
        </p:nvSpPr>
        <p:spPr>
          <a:xfrm>
            <a:off x="6491160" y="2247840"/>
            <a:ext cx="12960" cy="1260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895" name=""/>
          <p:cNvGrpSpPr/>
          <p:nvPr/>
        </p:nvGrpSpPr>
        <p:grpSpPr>
          <a:xfrm>
            <a:off x="4303800" y="2523960"/>
            <a:ext cx="887400" cy="416160"/>
            <a:chOff x="4303800" y="2523960"/>
            <a:chExt cx="887400" cy="416160"/>
          </a:xfrm>
        </p:grpSpPr>
        <p:sp>
          <p:nvSpPr>
            <p:cNvPr id="896" name=""/>
            <p:cNvSpPr/>
            <p:nvPr/>
          </p:nvSpPr>
          <p:spPr>
            <a:xfrm>
              <a:off x="4303800" y="2523960"/>
              <a:ext cx="887400" cy="41616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4303800" y="2523960"/>
              <a:ext cx="887400" cy="41616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98" name=""/>
          <p:cNvGrpSpPr/>
          <p:nvPr/>
        </p:nvGrpSpPr>
        <p:grpSpPr>
          <a:xfrm>
            <a:off x="3741840" y="2728800"/>
            <a:ext cx="753840" cy="609480"/>
            <a:chOff x="3741840" y="2728800"/>
            <a:chExt cx="753840" cy="609480"/>
          </a:xfrm>
        </p:grpSpPr>
        <p:sp>
          <p:nvSpPr>
            <p:cNvPr id="899" name=""/>
            <p:cNvSpPr/>
            <p:nvPr/>
          </p:nvSpPr>
          <p:spPr>
            <a:xfrm>
              <a:off x="3741840" y="2728800"/>
              <a:ext cx="753840" cy="60948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3741840" y="2728800"/>
              <a:ext cx="753840" cy="60948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01" name=""/>
          <p:cNvGrpSpPr/>
          <p:nvPr/>
        </p:nvGrpSpPr>
        <p:grpSpPr>
          <a:xfrm>
            <a:off x="4491000" y="2940120"/>
            <a:ext cx="790560" cy="415800"/>
            <a:chOff x="4491000" y="2940120"/>
            <a:chExt cx="790560" cy="415800"/>
          </a:xfrm>
        </p:grpSpPr>
        <p:sp>
          <p:nvSpPr>
            <p:cNvPr id="902" name=""/>
            <p:cNvSpPr/>
            <p:nvPr/>
          </p:nvSpPr>
          <p:spPr>
            <a:xfrm>
              <a:off x="4491000" y="2940120"/>
              <a:ext cx="79056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4491000" y="2940120"/>
              <a:ext cx="79056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04" name=""/>
          <p:cNvGrpSpPr/>
          <p:nvPr/>
        </p:nvGrpSpPr>
        <p:grpSpPr>
          <a:xfrm>
            <a:off x="4383000" y="3330720"/>
            <a:ext cx="920520" cy="463320"/>
            <a:chOff x="4383000" y="3330720"/>
            <a:chExt cx="920520" cy="463320"/>
          </a:xfrm>
        </p:grpSpPr>
        <p:sp>
          <p:nvSpPr>
            <p:cNvPr id="905" name=""/>
            <p:cNvSpPr/>
            <p:nvPr/>
          </p:nvSpPr>
          <p:spPr>
            <a:xfrm>
              <a:off x="4383000" y="3330720"/>
              <a:ext cx="92052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4383000" y="3330720"/>
              <a:ext cx="92052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07" name=""/>
          <p:cNvGrpSpPr/>
          <p:nvPr/>
        </p:nvGrpSpPr>
        <p:grpSpPr>
          <a:xfrm>
            <a:off x="3659040" y="3270240"/>
            <a:ext cx="723960" cy="768240"/>
            <a:chOff x="3659040" y="3270240"/>
            <a:chExt cx="723960" cy="768240"/>
          </a:xfrm>
        </p:grpSpPr>
        <p:sp>
          <p:nvSpPr>
            <p:cNvPr id="908" name=""/>
            <p:cNvSpPr/>
            <p:nvPr/>
          </p:nvSpPr>
          <p:spPr>
            <a:xfrm>
              <a:off x="3659040" y="3270240"/>
              <a:ext cx="723960" cy="76824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3659040" y="3270240"/>
              <a:ext cx="723960" cy="76824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10" name=""/>
          <p:cNvGrpSpPr/>
          <p:nvPr/>
        </p:nvGrpSpPr>
        <p:grpSpPr>
          <a:xfrm>
            <a:off x="3054240" y="3184560"/>
            <a:ext cx="685800" cy="836640"/>
            <a:chOff x="3054240" y="3184560"/>
            <a:chExt cx="685800" cy="836640"/>
          </a:xfrm>
        </p:grpSpPr>
        <p:sp>
          <p:nvSpPr>
            <p:cNvPr id="911" name=""/>
            <p:cNvSpPr/>
            <p:nvPr/>
          </p:nvSpPr>
          <p:spPr>
            <a:xfrm>
              <a:off x="3054240" y="3184560"/>
              <a:ext cx="68580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3054240" y="3184560"/>
              <a:ext cx="68580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13" name=""/>
          <p:cNvGrpSpPr/>
          <p:nvPr/>
        </p:nvGrpSpPr>
        <p:grpSpPr>
          <a:xfrm>
            <a:off x="4995720" y="1666800"/>
            <a:ext cx="684000" cy="811080"/>
            <a:chOff x="4995720" y="1666800"/>
            <a:chExt cx="684000" cy="811080"/>
          </a:xfrm>
        </p:grpSpPr>
        <p:sp>
          <p:nvSpPr>
            <p:cNvPr id="914" name=""/>
            <p:cNvSpPr/>
            <p:nvPr/>
          </p:nvSpPr>
          <p:spPr>
            <a:xfrm>
              <a:off x="4995720" y="1666800"/>
              <a:ext cx="684000" cy="8110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4995720" y="1666800"/>
              <a:ext cx="684000" cy="8110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16" name=""/>
          <p:cNvGrpSpPr/>
          <p:nvPr/>
        </p:nvGrpSpPr>
        <p:grpSpPr>
          <a:xfrm>
            <a:off x="5062680" y="2465280"/>
            <a:ext cx="642960" cy="414360"/>
            <a:chOff x="5062680" y="2465280"/>
            <a:chExt cx="642960" cy="414360"/>
          </a:xfrm>
        </p:grpSpPr>
        <p:sp>
          <p:nvSpPr>
            <p:cNvPr id="917" name=""/>
            <p:cNvSpPr/>
            <p:nvPr/>
          </p:nvSpPr>
          <p:spPr>
            <a:xfrm>
              <a:off x="5062680" y="2465280"/>
              <a:ext cx="64296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5062680" y="2465280"/>
              <a:ext cx="64296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19" name=""/>
          <p:cNvGrpSpPr/>
          <p:nvPr/>
        </p:nvGrpSpPr>
        <p:grpSpPr>
          <a:xfrm>
            <a:off x="5154480" y="2846520"/>
            <a:ext cx="714240" cy="617400"/>
            <a:chOff x="5154480" y="2846520"/>
            <a:chExt cx="714240" cy="617400"/>
          </a:xfrm>
        </p:grpSpPr>
        <p:sp>
          <p:nvSpPr>
            <p:cNvPr id="920" name=""/>
            <p:cNvSpPr/>
            <p:nvPr/>
          </p:nvSpPr>
          <p:spPr>
            <a:xfrm>
              <a:off x="5154480" y="2846520"/>
              <a:ext cx="714240" cy="61740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5154480" y="2846520"/>
              <a:ext cx="714240" cy="61740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22" name=""/>
          <p:cNvGrpSpPr/>
          <p:nvPr/>
        </p:nvGrpSpPr>
        <p:grpSpPr>
          <a:xfrm>
            <a:off x="5278320" y="3395520"/>
            <a:ext cx="541080" cy="492120"/>
            <a:chOff x="5278320" y="3395520"/>
            <a:chExt cx="541080" cy="492120"/>
          </a:xfrm>
        </p:grpSpPr>
        <p:sp>
          <p:nvSpPr>
            <p:cNvPr id="923" name=""/>
            <p:cNvSpPr/>
            <p:nvPr/>
          </p:nvSpPr>
          <p:spPr>
            <a:xfrm>
              <a:off x="5278320" y="3395520"/>
              <a:ext cx="5410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5278320" y="3395520"/>
              <a:ext cx="5410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25" name=""/>
          <p:cNvGrpSpPr/>
          <p:nvPr/>
        </p:nvGrpSpPr>
        <p:grpSpPr>
          <a:xfrm>
            <a:off x="5586480" y="2570040"/>
            <a:ext cx="434880" cy="739800"/>
            <a:chOff x="5586480" y="2570040"/>
            <a:chExt cx="434880" cy="739800"/>
          </a:xfrm>
        </p:grpSpPr>
        <p:sp>
          <p:nvSpPr>
            <p:cNvPr id="926" name=""/>
            <p:cNvSpPr/>
            <p:nvPr/>
          </p:nvSpPr>
          <p:spPr>
            <a:xfrm>
              <a:off x="5586480" y="2570040"/>
              <a:ext cx="43488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5586480" y="2570040"/>
              <a:ext cx="43488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28" name=""/>
          <p:cNvGrpSpPr/>
          <p:nvPr/>
        </p:nvGrpSpPr>
        <p:grpSpPr>
          <a:xfrm>
            <a:off x="5413320" y="1978200"/>
            <a:ext cx="556920" cy="599760"/>
            <a:chOff x="5413320" y="1978200"/>
            <a:chExt cx="556920" cy="599760"/>
          </a:xfrm>
        </p:grpSpPr>
        <p:sp>
          <p:nvSpPr>
            <p:cNvPr id="929" name=""/>
            <p:cNvSpPr/>
            <p:nvPr/>
          </p:nvSpPr>
          <p:spPr>
            <a:xfrm>
              <a:off x="5413320" y="1978200"/>
              <a:ext cx="556920" cy="5997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5413320" y="1978200"/>
              <a:ext cx="556920" cy="5997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31" name=""/>
          <p:cNvGrpSpPr/>
          <p:nvPr/>
        </p:nvGrpSpPr>
        <p:grpSpPr>
          <a:xfrm>
            <a:off x="5646600" y="1887480"/>
            <a:ext cx="520560" cy="303120"/>
            <a:chOff x="5646600" y="1887480"/>
            <a:chExt cx="520560" cy="303120"/>
          </a:xfrm>
        </p:grpSpPr>
        <p:sp>
          <p:nvSpPr>
            <p:cNvPr id="932" name=""/>
            <p:cNvSpPr/>
            <p:nvPr/>
          </p:nvSpPr>
          <p:spPr>
            <a:xfrm>
              <a:off x="5646600" y="1887480"/>
              <a:ext cx="5205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5646600" y="1887480"/>
              <a:ext cx="5205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34" name=""/>
          <p:cNvGrpSpPr/>
          <p:nvPr/>
        </p:nvGrpSpPr>
        <p:grpSpPr>
          <a:xfrm>
            <a:off x="5959440" y="2627280"/>
            <a:ext cx="338040" cy="568440"/>
            <a:chOff x="5959440" y="2627280"/>
            <a:chExt cx="338040" cy="568440"/>
          </a:xfrm>
        </p:grpSpPr>
        <p:sp>
          <p:nvSpPr>
            <p:cNvPr id="935" name=""/>
            <p:cNvSpPr/>
            <p:nvPr/>
          </p:nvSpPr>
          <p:spPr>
            <a:xfrm>
              <a:off x="5959440" y="2627280"/>
              <a:ext cx="338040" cy="568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5959440" y="2627280"/>
              <a:ext cx="338040" cy="568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37" name=""/>
          <p:cNvGrpSpPr/>
          <p:nvPr/>
        </p:nvGrpSpPr>
        <p:grpSpPr>
          <a:xfrm>
            <a:off x="6035760" y="2100240"/>
            <a:ext cx="422280" cy="538200"/>
            <a:chOff x="6035760" y="2100240"/>
            <a:chExt cx="422280" cy="538200"/>
          </a:xfrm>
        </p:grpSpPr>
        <p:sp>
          <p:nvSpPr>
            <p:cNvPr id="938" name=""/>
            <p:cNvSpPr/>
            <p:nvPr/>
          </p:nvSpPr>
          <p:spPr>
            <a:xfrm>
              <a:off x="6035760" y="2100240"/>
              <a:ext cx="42228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6035760" y="2100240"/>
              <a:ext cx="42228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40" name=""/>
          <p:cNvGrpSpPr/>
          <p:nvPr/>
        </p:nvGrpSpPr>
        <p:grpSpPr>
          <a:xfrm>
            <a:off x="6662880" y="2419200"/>
            <a:ext cx="612720" cy="403200"/>
            <a:chOff x="6662880" y="2419200"/>
            <a:chExt cx="612720" cy="403200"/>
          </a:xfrm>
        </p:grpSpPr>
        <p:sp>
          <p:nvSpPr>
            <p:cNvPr id="941" name=""/>
            <p:cNvSpPr/>
            <p:nvPr/>
          </p:nvSpPr>
          <p:spPr>
            <a:xfrm>
              <a:off x="6662880" y="2419200"/>
              <a:ext cx="6127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6662880" y="2419200"/>
              <a:ext cx="6127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43" name=""/>
          <p:cNvGrpSpPr/>
          <p:nvPr/>
        </p:nvGrpSpPr>
        <p:grpSpPr>
          <a:xfrm>
            <a:off x="6532560" y="2749680"/>
            <a:ext cx="422280" cy="444240"/>
            <a:chOff x="6532560" y="2749680"/>
            <a:chExt cx="422280" cy="444240"/>
          </a:xfrm>
        </p:grpSpPr>
        <p:sp>
          <p:nvSpPr>
            <p:cNvPr id="944" name=""/>
            <p:cNvSpPr/>
            <p:nvPr/>
          </p:nvSpPr>
          <p:spPr>
            <a:xfrm>
              <a:off x="6532560" y="2749680"/>
              <a:ext cx="422280" cy="44424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6532560" y="2749680"/>
              <a:ext cx="422280" cy="44424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46" name=""/>
          <p:cNvGrpSpPr/>
          <p:nvPr/>
        </p:nvGrpSpPr>
        <p:grpSpPr>
          <a:xfrm>
            <a:off x="5830920" y="2976480"/>
            <a:ext cx="768240" cy="412560"/>
            <a:chOff x="5830920" y="2976480"/>
            <a:chExt cx="768240" cy="412560"/>
          </a:xfrm>
        </p:grpSpPr>
        <p:sp>
          <p:nvSpPr>
            <p:cNvPr id="947" name=""/>
            <p:cNvSpPr/>
            <p:nvPr/>
          </p:nvSpPr>
          <p:spPr>
            <a:xfrm>
              <a:off x="5830920" y="2976480"/>
              <a:ext cx="76824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5830920" y="2976480"/>
              <a:ext cx="76824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49" name=""/>
          <p:cNvGrpSpPr/>
          <p:nvPr/>
        </p:nvGrpSpPr>
        <p:grpSpPr>
          <a:xfrm>
            <a:off x="6821640" y="2746440"/>
            <a:ext cx="488880" cy="225360"/>
            <a:chOff x="6821640" y="2746440"/>
            <a:chExt cx="488880" cy="225360"/>
          </a:xfrm>
        </p:grpSpPr>
        <p:sp>
          <p:nvSpPr>
            <p:cNvPr id="950" name=""/>
            <p:cNvSpPr/>
            <p:nvPr/>
          </p:nvSpPr>
          <p:spPr>
            <a:xfrm>
              <a:off x="6821640" y="2746440"/>
              <a:ext cx="48888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6821640" y="2746440"/>
              <a:ext cx="48888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52" name=""/>
          <p:cNvGrpSpPr/>
          <p:nvPr/>
        </p:nvGrpSpPr>
        <p:grpSpPr>
          <a:xfrm>
            <a:off x="7391520" y="1887480"/>
            <a:ext cx="195120" cy="374760"/>
            <a:chOff x="7391520" y="1887480"/>
            <a:chExt cx="195120" cy="374760"/>
          </a:xfrm>
        </p:grpSpPr>
        <p:sp>
          <p:nvSpPr>
            <p:cNvPr id="953" name=""/>
            <p:cNvSpPr/>
            <p:nvPr/>
          </p:nvSpPr>
          <p:spPr>
            <a:xfrm>
              <a:off x="7391520" y="1887480"/>
              <a:ext cx="195120" cy="3747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7391520" y="1887480"/>
              <a:ext cx="195120" cy="3747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55" name=""/>
          <p:cNvGrpSpPr/>
          <p:nvPr/>
        </p:nvGrpSpPr>
        <p:grpSpPr>
          <a:xfrm>
            <a:off x="7331040" y="2208240"/>
            <a:ext cx="387000" cy="182520"/>
            <a:chOff x="7331040" y="2208240"/>
            <a:chExt cx="387000" cy="182520"/>
          </a:xfrm>
        </p:grpSpPr>
        <p:sp>
          <p:nvSpPr>
            <p:cNvPr id="956" name=""/>
            <p:cNvSpPr/>
            <p:nvPr/>
          </p:nvSpPr>
          <p:spPr>
            <a:xfrm>
              <a:off x="7331040" y="2208240"/>
              <a:ext cx="387000" cy="18252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7331040" y="2208240"/>
              <a:ext cx="387000" cy="18252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58" name=""/>
          <p:cNvGrpSpPr/>
          <p:nvPr/>
        </p:nvGrpSpPr>
        <p:grpSpPr>
          <a:xfrm>
            <a:off x="7521480" y="2327400"/>
            <a:ext cx="68040" cy="96840"/>
            <a:chOff x="7521480" y="2327400"/>
            <a:chExt cx="68040" cy="96840"/>
          </a:xfrm>
        </p:grpSpPr>
        <p:sp>
          <p:nvSpPr>
            <p:cNvPr id="959" name=""/>
            <p:cNvSpPr/>
            <p:nvPr/>
          </p:nvSpPr>
          <p:spPr>
            <a:xfrm>
              <a:off x="7521480" y="2327400"/>
              <a:ext cx="6804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7521480" y="2327400"/>
              <a:ext cx="6804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61" name=""/>
          <p:cNvGrpSpPr/>
          <p:nvPr/>
        </p:nvGrpSpPr>
        <p:grpSpPr>
          <a:xfrm>
            <a:off x="7351560" y="2333520"/>
            <a:ext cx="179280" cy="179280"/>
            <a:chOff x="7351560" y="2333520"/>
            <a:chExt cx="179280" cy="179280"/>
          </a:xfrm>
        </p:grpSpPr>
        <p:sp>
          <p:nvSpPr>
            <p:cNvPr id="962" name=""/>
            <p:cNvSpPr/>
            <p:nvPr/>
          </p:nvSpPr>
          <p:spPr>
            <a:xfrm>
              <a:off x="7351560" y="2333520"/>
              <a:ext cx="179280" cy="17928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7351560" y="2333520"/>
              <a:ext cx="179280" cy="17928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64" name=""/>
          <p:cNvGrpSpPr/>
          <p:nvPr/>
        </p:nvGrpSpPr>
        <p:grpSpPr>
          <a:xfrm>
            <a:off x="7388280" y="2462040"/>
            <a:ext cx="133200" cy="96840"/>
            <a:chOff x="7388280" y="2462040"/>
            <a:chExt cx="133200" cy="96840"/>
          </a:xfrm>
        </p:grpSpPr>
        <p:sp>
          <p:nvSpPr>
            <p:cNvPr id="965" name=""/>
            <p:cNvSpPr/>
            <p:nvPr/>
          </p:nvSpPr>
          <p:spPr>
            <a:xfrm>
              <a:off x="7388280" y="2462040"/>
              <a:ext cx="13320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7388280" y="2462040"/>
              <a:ext cx="13320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67" name=""/>
          <p:cNvGrpSpPr/>
          <p:nvPr/>
        </p:nvGrpSpPr>
        <p:grpSpPr>
          <a:xfrm>
            <a:off x="7626240" y="2365200"/>
            <a:ext cx="38160" cy="19080"/>
            <a:chOff x="7626240" y="2365200"/>
            <a:chExt cx="38160" cy="19080"/>
          </a:xfrm>
        </p:grpSpPr>
        <p:sp>
          <p:nvSpPr>
            <p:cNvPr id="968" name=""/>
            <p:cNvSpPr/>
            <p:nvPr/>
          </p:nvSpPr>
          <p:spPr>
            <a:xfrm>
              <a:off x="7626240" y="2365200"/>
              <a:ext cx="381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7626240" y="2365200"/>
              <a:ext cx="381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70" name=""/>
          <p:cNvGrpSpPr/>
          <p:nvPr/>
        </p:nvGrpSpPr>
        <p:grpSpPr>
          <a:xfrm>
            <a:off x="6465960" y="2828880"/>
            <a:ext cx="819000" cy="469800"/>
            <a:chOff x="6465960" y="2828880"/>
            <a:chExt cx="819000" cy="469800"/>
          </a:xfrm>
        </p:grpSpPr>
        <p:sp>
          <p:nvSpPr>
            <p:cNvPr id="971" name=""/>
            <p:cNvSpPr/>
            <p:nvPr/>
          </p:nvSpPr>
          <p:spPr>
            <a:xfrm>
              <a:off x="6465960" y="2828880"/>
              <a:ext cx="81900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6465960" y="2828880"/>
              <a:ext cx="81900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73" name=""/>
          <p:cNvGrpSpPr/>
          <p:nvPr/>
        </p:nvGrpSpPr>
        <p:grpSpPr>
          <a:xfrm>
            <a:off x="5654520" y="3579840"/>
            <a:ext cx="379440" cy="674640"/>
            <a:chOff x="5654520" y="3579840"/>
            <a:chExt cx="379440" cy="674640"/>
          </a:xfrm>
        </p:grpSpPr>
        <p:sp>
          <p:nvSpPr>
            <p:cNvPr id="974" name=""/>
            <p:cNvSpPr/>
            <p:nvPr/>
          </p:nvSpPr>
          <p:spPr>
            <a:xfrm>
              <a:off x="5654520" y="3579840"/>
              <a:ext cx="379440" cy="67464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5654520" y="3579840"/>
              <a:ext cx="379440" cy="67464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76" name=""/>
          <p:cNvGrpSpPr/>
          <p:nvPr/>
        </p:nvGrpSpPr>
        <p:grpSpPr>
          <a:xfrm>
            <a:off x="3946680" y="3398760"/>
            <a:ext cx="1485720" cy="1468440"/>
            <a:chOff x="3946680" y="3398760"/>
            <a:chExt cx="1485720" cy="1468440"/>
          </a:xfrm>
        </p:grpSpPr>
        <p:sp>
          <p:nvSpPr>
            <p:cNvPr id="977" name=""/>
            <p:cNvSpPr/>
            <p:nvPr/>
          </p:nvSpPr>
          <p:spPr>
            <a:xfrm>
              <a:off x="3946680" y="3398760"/>
              <a:ext cx="1485720" cy="146844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3946680" y="3398760"/>
              <a:ext cx="1485720" cy="146844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79" name=""/>
          <p:cNvGrpSpPr/>
          <p:nvPr/>
        </p:nvGrpSpPr>
        <p:grpSpPr>
          <a:xfrm>
            <a:off x="6494400" y="2251080"/>
            <a:ext cx="6120" cy="1440"/>
            <a:chOff x="6494400" y="2251080"/>
            <a:chExt cx="6120" cy="1440"/>
          </a:xfrm>
        </p:grpSpPr>
        <p:sp>
          <p:nvSpPr>
            <p:cNvPr id="980" name=""/>
            <p:cNvSpPr/>
            <p:nvPr/>
          </p:nvSpPr>
          <p:spPr>
            <a:xfrm>
              <a:off x="6494400" y="2251080"/>
              <a:ext cx="6120" cy="144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6494400" y="2251080"/>
              <a:ext cx="612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82" name=""/>
          <p:cNvGrpSpPr/>
          <p:nvPr/>
        </p:nvGrpSpPr>
        <p:grpSpPr>
          <a:xfrm>
            <a:off x="2617920" y="1089000"/>
            <a:ext cx="815760" cy="1440"/>
            <a:chOff x="2617920" y="1089000"/>
            <a:chExt cx="815760" cy="1440"/>
          </a:xfrm>
        </p:grpSpPr>
        <p:sp>
          <p:nvSpPr>
            <p:cNvPr id="983" name=""/>
            <p:cNvSpPr/>
            <p:nvPr/>
          </p:nvSpPr>
          <p:spPr>
            <a:xfrm>
              <a:off x="2617920" y="1089000"/>
              <a:ext cx="815760" cy="1440"/>
            </a:xfrm>
            <a:custGeom>
              <a:avLst/>
              <a:gdLst/>
              <a:ahLst/>
              <a:rect l="l" t="t" r="r" b="b"/>
              <a:pathLst>
                <a:path w="1028" h="0">
                  <a:moveTo>
                    <a:pt x="1028" y="0"/>
                  </a:moveTo>
                  <a:lnTo>
                    <a:pt x="0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84" name=""/>
            <p:cNvSpPr/>
            <p:nvPr/>
          </p:nvSpPr>
          <p:spPr>
            <a:xfrm flipH="1">
              <a:off x="2617920" y="1089000"/>
              <a:ext cx="81576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85" name=""/>
          <p:cNvGrpSpPr/>
          <p:nvPr/>
        </p:nvGrpSpPr>
        <p:grpSpPr>
          <a:xfrm>
            <a:off x="5729400" y="1798560"/>
            <a:ext cx="79200" cy="65160"/>
            <a:chOff x="5729400" y="1798560"/>
            <a:chExt cx="79200" cy="65160"/>
          </a:xfrm>
        </p:grpSpPr>
        <p:sp>
          <p:nvSpPr>
            <p:cNvPr id="986" name=""/>
            <p:cNvSpPr/>
            <p:nvPr/>
          </p:nvSpPr>
          <p:spPr>
            <a:xfrm>
              <a:off x="5729400" y="1798560"/>
              <a:ext cx="7920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5729400" y="1798560"/>
              <a:ext cx="7920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88" name=""/>
          <p:cNvGrpSpPr/>
          <p:nvPr/>
        </p:nvGrpSpPr>
        <p:grpSpPr>
          <a:xfrm>
            <a:off x="6016680" y="1830240"/>
            <a:ext cx="61920" cy="15840"/>
            <a:chOff x="6016680" y="1830240"/>
            <a:chExt cx="61920" cy="15840"/>
          </a:xfrm>
        </p:grpSpPr>
        <p:sp>
          <p:nvSpPr>
            <p:cNvPr id="989" name=""/>
            <p:cNvSpPr/>
            <p:nvPr/>
          </p:nvSpPr>
          <p:spPr>
            <a:xfrm>
              <a:off x="6016680" y="1830240"/>
              <a:ext cx="6192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6016680" y="1830240"/>
              <a:ext cx="6192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91" name=""/>
          <p:cNvGrpSpPr/>
          <p:nvPr/>
        </p:nvGrpSpPr>
        <p:grpSpPr>
          <a:xfrm>
            <a:off x="6721560" y="1971720"/>
            <a:ext cx="674640" cy="842760"/>
            <a:chOff x="6721560" y="1971720"/>
            <a:chExt cx="674640" cy="842760"/>
          </a:xfrm>
        </p:grpSpPr>
        <p:sp>
          <p:nvSpPr>
            <p:cNvPr id="992" name=""/>
            <p:cNvSpPr/>
            <p:nvPr/>
          </p:nvSpPr>
          <p:spPr>
            <a:xfrm>
              <a:off x="6721560" y="1971720"/>
              <a:ext cx="67464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6721560" y="1971720"/>
              <a:ext cx="67464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94" name=""/>
          <p:cNvGrpSpPr/>
          <p:nvPr/>
        </p:nvGrpSpPr>
        <p:grpSpPr>
          <a:xfrm>
            <a:off x="6261120" y="2017800"/>
            <a:ext cx="210960" cy="93600"/>
            <a:chOff x="6261120" y="2017800"/>
            <a:chExt cx="210960" cy="93600"/>
          </a:xfrm>
        </p:grpSpPr>
        <p:sp>
          <p:nvSpPr>
            <p:cNvPr id="995" name=""/>
            <p:cNvSpPr/>
            <p:nvPr/>
          </p:nvSpPr>
          <p:spPr>
            <a:xfrm>
              <a:off x="6261120" y="2017800"/>
              <a:ext cx="210960" cy="9360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6261120" y="2017800"/>
              <a:ext cx="210960" cy="9360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97" name=""/>
          <p:cNvGrpSpPr/>
          <p:nvPr/>
        </p:nvGrpSpPr>
        <p:grpSpPr>
          <a:xfrm>
            <a:off x="7265880" y="1932120"/>
            <a:ext cx="182520" cy="353880"/>
            <a:chOff x="7265880" y="1932120"/>
            <a:chExt cx="182520" cy="353880"/>
          </a:xfrm>
        </p:grpSpPr>
        <p:sp>
          <p:nvSpPr>
            <p:cNvPr id="998" name=""/>
            <p:cNvSpPr/>
            <p:nvPr/>
          </p:nvSpPr>
          <p:spPr>
            <a:xfrm>
              <a:off x="7265880" y="1932120"/>
              <a:ext cx="182520" cy="3538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7265880" y="1932120"/>
              <a:ext cx="182520" cy="3538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00" name=""/>
          <p:cNvGrpSpPr/>
          <p:nvPr/>
        </p:nvGrpSpPr>
        <p:grpSpPr>
          <a:xfrm>
            <a:off x="7075440" y="4749840"/>
            <a:ext cx="50760" cy="68040"/>
            <a:chOff x="7075440" y="4749840"/>
            <a:chExt cx="50760" cy="68040"/>
          </a:xfrm>
        </p:grpSpPr>
        <p:sp>
          <p:nvSpPr>
            <p:cNvPr id="1001" name=""/>
            <p:cNvSpPr/>
            <p:nvPr/>
          </p:nvSpPr>
          <p:spPr>
            <a:xfrm>
              <a:off x="7075440" y="4749840"/>
              <a:ext cx="5076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7075440" y="4749840"/>
              <a:ext cx="5076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03" name=""/>
          <p:cNvGrpSpPr/>
          <p:nvPr/>
        </p:nvGrpSpPr>
        <p:grpSpPr>
          <a:xfrm>
            <a:off x="7020000" y="4802040"/>
            <a:ext cx="30240" cy="41400"/>
            <a:chOff x="7020000" y="4802040"/>
            <a:chExt cx="30240" cy="41400"/>
          </a:xfrm>
        </p:grpSpPr>
        <p:sp>
          <p:nvSpPr>
            <p:cNvPr id="1004" name=""/>
            <p:cNvSpPr/>
            <p:nvPr/>
          </p:nvSpPr>
          <p:spPr>
            <a:xfrm>
              <a:off x="7020000" y="4802040"/>
              <a:ext cx="302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7020000" y="4802040"/>
              <a:ext cx="302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06" name=""/>
          <p:cNvGrpSpPr/>
          <p:nvPr/>
        </p:nvGrpSpPr>
        <p:grpSpPr>
          <a:xfrm>
            <a:off x="6954840" y="4821120"/>
            <a:ext cx="25560" cy="17640"/>
            <a:chOff x="6954840" y="4821120"/>
            <a:chExt cx="25560" cy="17640"/>
          </a:xfrm>
        </p:grpSpPr>
        <p:sp>
          <p:nvSpPr>
            <p:cNvPr id="1007" name=""/>
            <p:cNvSpPr/>
            <p:nvPr/>
          </p:nvSpPr>
          <p:spPr>
            <a:xfrm>
              <a:off x="6954840" y="4821120"/>
              <a:ext cx="255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6954840" y="4821120"/>
              <a:ext cx="255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09" name=""/>
          <p:cNvGrpSpPr/>
          <p:nvPr/>
        </p:nvGrpSpPr>
        <p:grpSpPr>
          <a:xfrm>
            <a:off x="6994440" y="4846680"/>
            <a:ext cx="12600" cy="31680"/>
            <a:chOff x="6994440" y="4846680"/>
            <a:chExt cx="12600" cy="31680"/>
          </a:xfrm>
        </p:grpSpPr>
        <p:sp>
          <p:nvSpPr>
            <p:cNvPr id="1010" name=""/>
            <p:cNvSpPr/>
            <p:nvPr/>
          </p:nvSpPr>
          <p:spPr>
            <a:xfrm>
              <a:off x="699444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699444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12" name=""/>
          <p:cNvGrpSpPr/>
          <p:nvPr/>
        </p:nvGrpSpPr>
        <p:grpSpPr>
          <a:xfrm>
            <a:off x="6910560" y="4835520"/>
            <a:ext cx="21960" cy="21960"/>
            <a:chOff x="6910560" y="4835520"/>
            <a:chExt cx="21960" cy="21960"/>
          </a:xfrm>
        </p:grpSpPr>
        <p:sp>
          <p:nvSpPr>
            <p:cNvPr id="1013" name=""/>
            <p:cNvSpPr/>
            <p:nvPr/>
          </p:nvSpPr>
          <p:spPr>
            <a:xfrm>
              <a:off x="6910560" y="4835520"/>
              <a:ext cx="2196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14" name=""/>
            <p:cNvSpPr/>
            <p:nvPr/>
          </p:nvSpPr>
          <p:spPr>
            <a:xfrm>
              <a:off x="6910560" y="4835520"/>
              <a:ext cx="2196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15" name=""/>
          <p:cNvGrpSpPr/>
          <p:nvPr/>
        </p:nvGrpSpPr>
        <p:grpSpPr>
          <a:xfrm>
            <a:off x="6861240" y="4846680"/>
            <a:ext cx="14400" cy="14040"/>
            <a:chOff x="6861240" y="4846680"/>
            <a:chExt cx="14400" cy="14040"/>
          </a:xfrm>
        </p:grpSpPr>
        <p:sp>
          <p:nvSpPr>
            <p:cNvPr id="1016" name=""/>
            <p:cNvSpPr/>
            <p:nvPr/>
          </p:nvSpPr>
          <p:spPr>
            <a:xfrm>
              <a:off x="6861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6861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18" name=""/>
          <p:cNvGrpSpPr/>
          <p:nvPr/>
        </p:nvGrpSpPr>
        <p:grpSpPr>
          <a:xfrm>
            <a:off x="6827760" y="4849920"/>
            <a:ext cx="12600" cy="7920"/>
            <a:chOff x="6827760" y="4849920"/>
            <a:chExt cx="12600" cy="7920"/>
          </a:xfrm>
        </p:grpSpPr>
        <p:sp>
          <p:nvSpPr>
            <p:cNvPr id="1019" name=""/>
            <p:cNvSpPr/>
            <p:nvPr/>
          </p:nvSpPr>
          <p:spPr>
            <a:xfrm>
              <a:off x="6827760" y="48499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6827760" y="48499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21" name=""/>
          <p:cNvGrpSpPr/>
          <p:nvPr/>
        </p:nvGrpSpPr>
        <p:grpSpPr>
          <a:xfrm>
            <a:off x="6807240" y="4871880"/>
            <a:ext cx="17280" cy="6480"/>
            <a:chOff x="6807240" y="4871880"/>
            <a:chExt cx="17280" cy="6480"/>
          </a:xfrm>
        </p:grpSpPr>
        <p:sp>
          <p:nvSpPr>
            <p:cNvPr id="1022" name=""/>
            <p:cNvSpPr/>
            <p:nvPr/>
          </p:nvSpPr>
          <p:spPr>
            <a:xfrm>
              <a:off x="6807240" y="4871880"/>
              <a:ext cx="17280" cy="6480"/>
            </a:xfrm>
            <a:custGeom>
              <a:avLst/>
              <a:gdLst/>
              <a:ahLst/>
              <a:rect l="l" t="t" r="r" b="b"/>
              <a:pathLst>
                <a:path w="22" h="7">
                  <a:moveTo>
                    <a:pt x="0" y="0"/>
                  </a:moveTo>
                  <a:lnTo>
                    <a:pt x="2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6807240" y="4871880"/>
              <a:ext cx="17280" cy="648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24" name=""/>
          <p:cNvGrpSpPr/>
          <p:nvPr/>
        </p:nvGrpSpPr>
        <p:grpSpPr>
          <a:xfrm>
            <a:off x="6878520" y="4870440"/>
            <a:ext cx="33120" cy="22320"/>
            <a:chOff x="6878520" y="4870440"/>
            <a:chExt cx="33120" cy="22320"/>
          </a:xfrm>
        </p:grpSpPr>
        <p:sp>
          <p:nvSpPr>
            <p:cNvPr id="1025" name=""/>
            <p:cNvSpPr/>
            <p:nvPr/>
          </p:nvSpPr>
          <p:spPr>
            <a:xfrm>
              <a:off x="6878520" y="4870440"/>
              <a:ext cx="3312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6878520" y="4870440"/>
              <a:ext cx="3312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27" name=""/>
          <p:cNvGrpSpPr/>
          <p:nvPr/>
        </p:nvGrpSpPr>
        <p:grpSpPr>
          <a:xfrm>
            <a:off x="6932520" y="4867200"/>
            <a:ext cx="39600" cy="11160"/>
            <a:chOff x="6932520" y="4867200"/>
            <a:chExt cx="39600" cy="11160"/>
          </a:xfrm>
        </p:grpSpPr>
        <p:sp>
          <p:nvSpPr>
            <p:cNvPr id="1028" name=""/>
            <p:cNvSpPr/>
            <p:nvPr/>
          </p:nvSpPr>
          <p:spPr>
            <a:xfrm>
              <a:off x="6932520" y="4867200"/>
              <a:ext cx="3960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6932520" y="4867200"/>
              <a:ext cx="3960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30" name=""/>
          <p:cNvGrpSpPr/>
          <p:nvPr/>
        </p:nvGrpSpPr>
        <p:grpSpPr>
          <a:xfrm>
            <a:off x="6840360" y="4870440"/>
            <a:ext cx="6480" cy="19080"/>
            <a:chOff x="6840360" y="4870440"/>
            <a:chExt cx="6480" cy="19080"/>
          </a:xfrm>
        </p:grpSpPr>
        <p:sp>
          <p:nvSpPr>
            <p:cNvPr id="1031" name=""/>
            <p:cNvSpPr/>
            <p:nvPr/>
          </p:nvSpPr>
          <p:spPr>
            <a:xfrm>
              <a:off x="6840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6840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33" name=""/>
          <p:cNvGrpSpPr/>
          <p:nvPr/>
        </p:nvGrpSpPr>
        <p:grpSpPr>
          <a:xfrm>
            <a:off x="5364000" y="3876840"/>
            <a:ext cx="631800" cy="542880"/>
            <a:chOff x="5364000" y="3876840"/>
            <a:chExt cx="631800" cy="542880"/>
          </a:xfrm>
        </p:grpSpPr>
        <p:sp>
          <p:nvSpPr>
            <p:cNvPr id="1034" name=""/>
            <p:cNvSpPr/>
            <p:nvPr/>
          </p:nvSpPr>
          <p:spPr>
            <a:xfrm>
              <a:off x="5364000" y="3876840"/>
              <a:ext cx="63180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5364000" y="3876840"/>
              <a:ext cx="63180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36" name=""/>
          <p:cNvGrpSpPr/>
          <p:nvPr/>
        </p:nvGrpSpPr>
        <p:grpSpPr>
          <a:xfrm>
            <a:off x="7532640" y="2157480"/>
            <a:ext cx="45720" cy="90360"/>
            <a:chOff x="7532640" y="2157480"/>
            <a:chExt cx="45720" cy="90360"/>
          </a:xfrm>
        </p:grpSpPr>
        <p:sp>
          <p:nvSpPr>
            <p:cNvPr id="1037" name=""/>
            <p:cNvSpPr/>
            <p:nvPr/>
          </p:nvSpPr>
          <p:spPr>
            <a:xfrm>
              <a:off x="7532640" y="2157480"/>
              <a:ext cx="45720" cy="90360"/>
            </a:xfrm>
            <a:custGeom>
              <a:avLst/>
              <a:gdLst/>
              <a:ahLst/>
              <a:rect l="l" t="t" r="r" b="b"/>
              <a:pathLst>
                <a:path w="57" h="114">
                  <a:moveTo>
                    <a:pt x="0" y="0"/>
                  </a:moveTo>
                  <a:lnTo>
                    <a:pt x="57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7532640" y="2157480"/>
              <a:ext cx="45720" cy="9036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039" name=""/>
          <p:cNvGrpSpPr/>
          <p:nvPr/>
        </p:nvGrpSpPr>
        <p:grpSpPr>
          <a:xfrm>
            <a:off x="2411280" y="1117440"/>
            <a:ext cx="5319720" cy="3641760"/>
            <a:chOff x="2411280" y="1117440"/>
            <a:chExt cx="5319720" cy="3641760"/>
          </a:xfrm>
        </p:grpSpPr>
        <p:grpSp>
          <p:nvGrpSpPr>
            <p:cNvPr id="1040" name=""/>
            <p:cNvGrpSpPr/>
            <p:nvPr/>
          </p:nvGrpSpPr>
          <p:grpSpPr>
            <a:xfrm>
              <a:off x="2411280" y="1117440"/>
              <a:ext cx="5319720" cy="3641760"/>
              <a:chOff x="2411280" y="1117440"/>
              <a:chExt cx="5319720" cy="3641760"/>
            </a:xfrm>
          </p:grpSpPr>
          <p:sp>
            <p:nvSpPr>
              <p:cNvPr id="1041" name=""/>
              <p:cNvSpPr/>
              <p:nvPr/>
            </p:nvSpPr>
            <p:spPr>
              <a:xfrm flipV="1">
                <a:off x="5973480" y="4257360"/>
                <a:ext cx="34920" cy="136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1042" name=""/>
              <p:cNvGrpSpPr/>
              <p:nvPr/>
            </p:nvGrpSpPr>
            <p:grpSpPr>
              <a:xfrm>
                <a:off x="2411280" y="1641240"/>
                <a:ext cx="5250960" cy="3032280"/>
                <a:chOff x="2411280" y="1641240"/>
                <a:chExt cx="5250960" cy="3032280"/>
              </a:xfrm>
            </p:grpSpPr>
            <p:sp>
              <p:nvSpPr>
                <p:cNvPr id="1043" name=""/>
                <p:cNvSpPr/>
                <p:nvPr/>
              </p:nvSpPr>
              <p:spPr>
                <a:xfrm flipH="1">
                  <a:off x="7602120" y="2230200"/>
                  <a:ext cx="60120" cy="19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1044" name=""/>
                <p:cNvGrpSpPr/>
                <p:nvPr/>
              </p:nvGrpSpPr>
              <p:grpSpPr>
                <a:xfrm>
                  <a:off x="2411280" y="1641240"/>
                  <a:ext cx="4011480" cy="3032280"/>
                  <a:chOff x="2411280" y="1641240"/>
                  <a:chExt cx="4011480" cy="3032280"/>
                </a:xfrm>
              </p:grpSpPr>
              <p:sp>
                <p:nvSpPr>
                  <p:cNvPr id="1045" name=""/>
                  <p:cNvSpPr/>
                  <p:nvPr/>
                </p:nvSpPr>
                <p:spPr>
                  <a:xfrm flipH="1">
                    <a:off x="4356000" y="3924360"/>
                    <a:ext cx="71280" cy="341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6" name=""/>
                  <p:cNvSpPr/>
                  <p:nvPr/>
                </p:nvSpPr>
                <p:spPr>
                  <a:xfrm>
                    <a:off x="2498400" y="1641240"/>
                    <a:ext cx="858960" cy="55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83" h="695">
                        <a:moveTo>
                          <a:pt x="36" y="695"/>
                        </a:moveTo>
                        <a:lnTo>
                          <a:pt x="0" y="616"/>
                        </a:lnTo>
                        <a:lnTo>
                          <a:pt x="222" y="308"/>
                        </a:lnTo>
                        <a:lnTo>
                          <a:pt x="287" y="272"/>
                        </a:lnTo>
                        <a:lnTo>
                          <a:pt x="337" y="251"/>
                        </a:lnTo>
                        <a:lnTo>
                          <a:pt x="495" y="308"/>
                        </a:lnTo>
                        <a:lnTo>
                          <a:pt x="839" y="36"/>
                        </a:lnTo>
                        <a:lnTo>
                          <a:pt x="939" y="0"/>
                        </a:lnTo>
                        <a:lnTo>
                          <a:pt x="1083" y="7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7" name=""/>
                  <p:cNvSpPr/>
                  <p:nvPr/>
                </p:nvSpPr>
                <p:spPr>
                  <a:xfrm>
                    <a:off x="2457360" y="2317680"/>
                    <a:ext cx="209520" cy="20952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264">
                        <a:moveTo>
                          <a:pt x="41" y="0"/>
                        </a:moveTo>
                        <a:lnTo>
                          <a:pt x="0" y="120"/>
                        </a:lnTo>
                        <a:lnTo>
                          <a:pt x="2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8" name=""/>
                  <p:cNvSpPr/>
                  <p:nvPr/>
                </p:nvSpPr>
                <p:spPr>
                  <a:xfrm>
                    <a:off x="2411280" y="2555640"/>
                    <a:ext cx="182520" cy="2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315">
                        <a:moveTo>
                          <a:pt x="0" y="0"/>
                        </a:moveTo>
                        <a:lnTo>
                          <a:pt x="98" y="315"/>
                        </a:lnTo>
                        <a:lnTo>
                          <a:pt x="229" y="3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9" name=""/>
                  <p:cNvSpPr/>
                  <p:nvPr/>
                </p:nvSpPr>
                <p:spPr>
                  <a:xfrm>
                    <a:off x="2684160" y="2905200"/>
                    <a:ext cx="73080" cy="372960"/>
                  </a:xfrm>
                  <a:custGeom>
                    <a:avLst/>
                    <a:gdLst/>
                    <a:ahLst/>
                    <a:rect l="l" t="t" r="r" b="b"/>
                    <a:pathLst>
                      <a:path w="91" h="470">
                        <a:moveTo>
                          <a:pt x="0" y="0"/>
                        </a:moveTo>
                        <a:lnTo>
                          <a:pt x="91" y="18"/>
                        </a:lnTo>
                        <a:lnTo>
                          <a:pt x="57" y="47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0" name=""/>
                  <p:cNvSpPr/>
                  <p:nvPr/>
                </p:nvSpPr>
                <p:spPr>
                  <a:xfrm>
                    <a:off x="2662200" y="3028680"/>
                    <a:ext cx="209520" cy="42408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534">
                        <a:moveTo>
                          <a:pt x="0" y="0"/>
                        </a:moveTo>
                        <a:lnTo>
                          <a:pt x="99" y="161"/>
                        </a:lnTo>
                        <a:lnTo>
                          <a:pt x="247" y="396"/>
                        </a:lnTo>
                        <a:lnTo>
                          <a:pt x="264" y="495"/>
                        </a:lnTo>
                        <a:lnTo>
                          <a:pt x="120" y="53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1" name=""/>
                  <p:cNvSpPr/>
                  <p:nvPr/>
                </p:nvSpPr>
                <p:spPr>
                  <a:xfrm>
                    <a:off x="2635200" y="3155760"/>
                    <a:ext cx="204480" cy="2732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2" name=""/>
                  <p:cNvSpPr/>
                  <p:nvPr/>
                </p:nvSpPr>
                <p:spPr>
                  <a:xfrm>
                    <a:off x="2858760" y="3384360"/>
                    <a:ext cx="572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74" h="384">
                        <a:moveTo>
                          <a:pt x="17" y="0"/>
                        </a:moveTo>
                        <a:lnTo>
                          <a:pt x="74" y="76"/>
                        </a:lnTo>
                        <a:lnTo>
                          <a:pt x="63" y="253"/>
                        </a:lnTo>
                        <a:lnTo>
                          <a:pt x="29" y="384"/>
                        </a:lnTo>
                        <a:lnTo>
                          <a:pt x="0" y="287"/>
                        </a:lnTo>
                        <a:lnTo>
                          <a:pt x="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3" name=""/>
                  <p:cNvSpPr/>
                  <p:nvPr/>
                </p:nvSpPr>
                <p:spPr>
                  <a:xfrm flipH="1">
                    <a:off x="4770360" y="4376520"/>
                    <a:ext cx="77760" cy="1508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4" name=""/>
                  <p:cNvSpPr/>
                  <p:nvPr/>
                </p:nvSpPr>
                <p:spPr>
                  <a:xfrm>
                    <a:off x="4957560" y="4413240"/>
                    <a:ext cx="209520" cy="26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328">
                        <a:moveTo>
                          <a:pt x="5" y="328"/>
                        </a:moveTo>
                        <a:lnTo>
                          <a:pt x="0" y="195"/>
                        </a:lnTo>
                        <a:lnTo>
                          <a:pt x="34" y="138"/>
                        </a:lnTo>
                        <a:lnTo>
                          <a:pt x="154" y="46"/>
                        </a:lnTo>
                        <a:lnTo>
                          <a:pt x="26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5" name=""/>
                  <p:cNvSpPr/>
                  <p:nvPr/>
                </p:nvSpPr>
                <p:spPr>
                  <a:xfrm>
                    <a:off x="6019560" y="2914560"/>
                    <a:ext cx="403200" cy="396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7" h="500">
                        <a:moveTo>
                          <a:pt x="507" y="0"/>
                        </a:moveTo>
                        <a:lnTo>
                          <a:pt x="387" y="184"/>
                        </a:lnTo>
                        <a:lnTo>
                          <a:pt x="0" y="50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  <p:sp>
            <p:nvSpPr>
              <p:cNvPr id="1056" name=""/>
              <p:cNvSpPr/>
              <p:nvPr/>
            </p:nvSpPr>
            <p:spPr>
              <a:xfrm flipH="1" flipV="1">
                <a:off x="6008040" y="3740040"/>
                <a:ext cx="65160" cy="22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1057" name=""/>
              <p:cNvGrpSpPr/>
              <p:nvPr/>
            </p:nvGrpSpPr>
            <p:grpSpPr>
              <a:xfrm>
                <a:off x="2889000" y="2495520"/>
                <a:ext cx="3840120" cy="1762200"/>
                <a:chOff x="2889000" y="2495520"/>
                <a:chExt cx="3840120" cy="1762200"/>
              </a:xfrm>
            </p:grpSpPr>
            <p:sp>
              <p:nvSpPr>
                <p:cNvPr id="1058" name=""/>
                <p:cNvSpPr/>
                <p:nvPr/>
              </p:nvSpPr>
              <p:spPr>
                <a:xfrm>
                  <a:off x="2889000" y="3402000"/>
                  <a:ext cx="292320" cy="46080"/>
                </a:xfrm>
                <a:custGeom>
                  <a:avLst/>
                  <a:gdLst/>
                  <a:ahLst/>
                  <a:rect l="l" t="t" r="r" b="b"/>
                  <a:pathLst>
                    <a:path w="367" h="57">
                      <a:moveTo>
                        <a:pt x="29" y="44"/>
                      </a:moveTo>
                      <a:lnTo>
                        <a:pt x="310" y="57"/>
                      </a:lnTo>
                      <a:lnTo>
                        <a:pt x="367" y="10"/>
                      </a:lnTo>
                      <a:lnTo>
                        <a:pt x="258" y="0"/>
                      </a:lnTo>
                      <a:lnTo>
                        <a:pt x="0" y="1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59" name=""/>
                <p:cNvSpPr/>
                <p:nvPr/>
              </p:nvSpPr>
              <p:spPr>
                <a:xfrm>
                  <a:off x="4084560" y="3952800"/>
                  <a:ext cx="642960" cy="304920"/>
                </a:xfrm>
                <a:custGeom>
                  <a:avLst/>
                  <a:gdLst/>
                  <a:ahLst/>
                  <a:rect l="l" t="t" r="r" b="b"/>
                  <a:pathLst>
                    <a:path w="810" h="383">
                      <a:moveTo>
                        <a:pt x="0" y="0"/>
                      </a:moveTo>
                      <a:lnTo>
                        <a:pt x="414" y="252"/>
                      </a:lnTo>
                      <a:lnTo>
                        <a:pt x="810" y="3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60" name=""/>
                <p:cNvSpPr/>
                <p:nvPr/>
              </p:nvSpPr>
              <p:spPr>
                <a:xfrm flipH="1">
                  <a:off x="4192200" y="2495520"/>
                  <a:ext cx="28440" cy="1508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61" name=""/>
                <p:cNvSpPr/>
                <p:nvPr/>
              </p:nvSpPr>
              <p:spPr>
                <a:xfrm>
                  <a:off x="4141440" y="2651040"/>
                  <a:ext cx="2063880" cy="1274760"/>
                </a:xfrm>
                <a:custGeom>
                  <a:avLst/>
                  <a:gdLst/>
                  <a:ahLst/>
                  <a:rect l="l" t="t" r="r" b="b"/>
                  <a:pathLst>
                    <a:path w="2599" h="1606">
                      <a:moveTo>
                        <a:pt x="0" y="1606"/>
                      </a:moveTo>
                      <a:lnTo>
                        <a:pt x="103" y="1531"/>
                      </a:lnTo>
                      <a:lnTo>
                        <a:pt x="414" y="1257"/>
                      </a:lnTo>
                      <a:lnTo>
                        <a:pt x="534" y="970"/>
                      </a:lnTo>
                      <a:lnTo>
                        <a:pt x="677" y="843"/>
                      </a:lnTo>
                      <a:lnTo>
                        <a:pt x="1405" y="109"/>
                      </a:lnTo>
                      <a:lnTo>
                        <a:pt x="2031" y="0"/>
                      </a:lnTo>
                      <a:lnTo>
                        <a:pt x="2341" y="73"/>
                      </a:lnTo>
                      <a:lnTo>
                        <a:pt x="2427" y="454"/>
                      </a:lnTo>
                      <a:lnTo>
                        <a:pt x="2500" y="498"/>
                      </a:lnTo>
                      <a:lnTo>
                        <a:pt x="2599" y="75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62" name=""/>
                <p:cNvSpPr/>
                <p:nvPr/>
              </p:nvSpPr>
              <p:spPr>
                <a:xfrm>
                  <a:off x="4916160" y="2923920"/>
                  <a:ext cx="19080" cy="158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63" name=""/>
                <p:cNvSpPr/>
                <p:nvPr/>
              </p:nvSpPr>
              <p:spPr>
                <a:xfrm>
                  <a:off x="4265280" y="3538440"/>
                  <a:ext cx="714600" cy="501480"/>
                </a:xfrm>
                <a:custGeom>
                  <a:avLst/>
                  <a:gdLst/>
                  <a:ahLst/>
                  <a:rect l="l" t="t" r="r" b="b"/>
                  <a:pathLst>
                    <a:path w="900" h="631">
                      <a:moveTo>
                        <a:pt x="0" y="631"/>
                      </a:moveTo>
                      <a:lnTo>
                        <a:pt x="269" y="504"/>
                      </a:lnTo>
                      <a:lnTo>
                        <a:pt x="407" y="0"/>
                      </a:lnTo>
                      <a:lnTo>
                        <a:pt x="900" y="2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64" name=""/>
                <p:cNvSpPr/>
                <p:nvPr/>
              </p:nvSpPr>
              <p:spPr>
                <a:xfrm flipV="1">
                  <a:off x="5348160" y="3843360"/>
                  <a:ext cx="23760" cy="95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65" name=""/>
                <p:cNvSpPr/>
                <p:nvPr/>
              </p:nvSpPr>
              <p:spPr>
                <a:xfrm>
                  <a:off x="6144840" y="3733560"/>
                  <a:ext cx="28800" cy="1065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66" name=""/>
                <p:cNvSpPr/>
                <p:nvPr/>
              </p:nvSpPr>
              <p:spPr>
                <a:xfrm>
                  <a:off x="5959440" y="3816360"/>
                  <a:ext cx="45720" cy="114120"/>
                </a:xfrm>
                <a:custGeom>
                  <a:avLst/>
                  <a:gdLst/>
                  <a:ahLst/>
                  <a:rect l="l" t="t" r="r" b="b"/>
                  <a:pathLst>
                    <a:path w="57" h="144">
                      <a:moveTo>
                        <a:pt x="57" y="144"/>
                      </a:moveTo>
                      <a:lnTo>
                        <a:pt x="46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67" name=""/>
                <p:cNvSpPr/>
                <p:nvPr/>
              </p:nvSpPr>
              <p:spPr>
                <a:xfrm flipH="1" flipV="1">
                  <a:off x="6395760" y="2806560"/>
                  <a:ext cx="333360" cy="117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68" name=""/>
                <p:cNvSpPr/>
                <p:nvPr/>
              </p:nvSpPr>
              <p:spPr>
                <a:xfrm flipH="1">
                  <a:off x="5639760" y="3557520"/>
                  <a:ext cx="27000" cy="244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69" name=""/>
                <p:cNvSpPr/>
                <p:nvPr/>
              </p:nvSpPr>
              <p:spPr>
                <a:xfrm>
                  <a:off x="5549760" y="3706560"/>
                  <a:ext cx="44280" cy="1414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70" name=""/>
                <p:cNvSpPr/>
                <p:nvPr/>
              </p:nvSpPr>
              <p:spPr>
                <a:xfrm flipV="1">
                  <a:off x="5443200" y="3884400"/>
                  <a:ext cx="166680" cy="5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760" bIns="-41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71" name=""/>
                <p:cNvSpPr/>
                <p:nvPr/>
              </p:nvSpPr>
              <p:spPr>
                <a:xfrm>
                  <a:off x="6136920" y="3170160"/>
                  <a:ext cx="182880" cy="68400"/>
                </a:xfrm>
                <a:custGeom>
                  <a:avLst/>
                  <a:gdLst/>
                  <a:ahLst/>
                  <a:rect l="l" t="t" r="r" b="b"/>
                  <a:pathLst>
                    <a:path w="229" h="86">
                      <a:moveTo>
                        <a:pt x="229" y="17"/>
                      </a:moveTo>
                      <a:lnTo>
                        <a:pt x="154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0" bIns="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72" name=""/>
                <p:cNvSpPr/>
                <p:nvPr/>
              </p:nvSpPr>
              <p:spPr>
                <a:xfrm flipH="1">
                  <a:off x="6033960" y="3689280"/>
                  <a:ext cx="1440" cy="63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560" bIns="16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73" name=""/>
                <p:cNvSpPr/>
                <p:nvPr/>
              </p:nvSpPr>
              <p:spPr>
                <a:xfrm flipV="1">
                  <a:off x="5759280" y="3881160"/>
                  <a:ext cx="1440" cy="44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1074" name=""/>
              <p:cNvGrpSpPr/>
              <p:nvPr/>
            </p:nvGrpSpPr>
            <p:grpSpPr>
              <a:xfrm>
                <a:off x="2552400" y="1117440"/>
                <a:ext cx="5178600" cy="3641760"/>
                <a:chOff x="2552400" y="1117440"/>
                <a:chExt cx="5178600" cy="3641760"/>
              </a:xfrm>
            </p:grpSpPr>
            <p:grpSp>
              <p:nvGrpSpPr>
                <p:cNvPr id="1075" name=""/>
                <p:cNvGrpSpPr/>
                <p:nvPr/>
              </p:nvGrpSpPr>
              <p:grpSpPr>
                <a:xfrm>
                  <a:off x="3904920" y="2122560"/>
                  <a:ext cx="3826080" cy="2358720"/>
                  <a:chOff x="3904920" y="2122560"/>
                  <a:chExt cx="3826080" cy="2358720"/>
                </a:xfrm>
              </p:grpSpPr>
              <p:sp>
                <p:nvSpPr>
                  <p:cNvPr id="1076" name=""/>
                  <p:cNvSpPr/>
                  <p:nvPr/>
                </p:nvSpPr>
                <p:spPr>
                  <a:xfrm>
                    <a:off x="3904920" y="2836800"/>
                    <a:ext cx="8424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8" h="222">
                        <a:moveTo>
                          <a:pt x="108" y="222"/>
                        </a:moveTo>
                        <a:lnTo>
                          <a:pt x="65" y="122"/>
                        </a:lnTo>
                        <a:lnTo>
                          <a:pt x="65" y="0"/>
                        </a:lnTo>
                        <a:lnTo>
                          <a:pt x="0" y="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77" name=""/>
                  <p:cNvSpPr/>
                  <p:nvPr/>
                </p:nvSpPr>
                <p:spPr>
                  <a:xfrm flipH="1">
                    <a:off x="4365360" y="3228840"/>
                    <a:ext cx="68400" cy="73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6280" bIns="262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78" name=""/>
                  <p:cNvSpPr/>
                  <p:nvPr/>
                </p:nvSpPr>
                <p:spPr>
                  <a:xfrm>
                    <a:off x="5040000" y="2760480"/>
                    <a:ext cx="190440" cy="446040"/>
                  </a:xfrm>
                  <a:custGeom>
                    <a:avLst/>
                    <a:gdLst/>
                    <a:ahLst/>
                    <a:rect l="l" t="t" r="r" b="b"/>
                    <a:pathLst>
                      <a:path w="240" h="561">
                        <a:moveTo>
                          <a:pt x="62" y="561"/>
                        </a:moveTo>
                        <a:lnTo>
                          <a:pt x="0" y="412"/>
                        </a:lnTo>
                        <a:lnTo>
                          <a:pt x="24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79" name=""/>
                  <p:cNvSpPr/>
                  <p:nvPr/>
                </p:nvSpPr>
                <p:spPr>
                  <a:xfrm>
                    <a:off x="4606560" y="3024000"/>
                    <a:ext cx="814680" cy="295200"/>
                  </a:xfrm>
                  <a:custGeom>
                    <a:avLst/>
                    <a:gdLst/>
                    <a:ahLst/>
                    <a:rect l="l" t="t" r="r" b="b"/>
                    <a:pathLst>
                      <a:path w="1025" h="373">
                        <a:moveTo>
                          <a:pt x="0" y="373"/>
                        </a:moveTo>
                        <a:lnTo>
                          <a:pt x="509" y="166"/>
                        </a:lnTo>
                        <a:lnTo>
                          <a:pt x="1020" y="127"/>
                        </a:lnTo>
                        <a:lnTo>
                          <a:pt x="1025" y="0"/>
                        </a:lnTo>
                        <a:lnTo>
                          <a:pt x="555" y="9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80" name=""/>
                  <p:cNvSpPr/>
                  <p:nvPr/>
                </p:nvSpPr>
                <p:spPr>
                  <a:xfrm>
                    <a:off x="4728960" y="2658960"/>
                    <a:ext cx="1330200" cy="611280"/>
                  </a:xfrm>
                  <a:custGeom>
                    <a:avLst/>
                    <a:gdLst/>
                    <a:ahLst/>
                    <a:rect l="l" t="t" r="r" b="b"/>
                    <a:pathLst>
                      <a:path w="1674" h="769">
                        <a:moveTo>
                          <a:pt x="1674" y="0"/>
                        </a:moveTo>
                        <a:lnTo>
                          <a:pt x="1205" y="109"/>
                        </a:lnTo>
                        <a:lnTo>
                          <a:pt x="699" y="304"/>
                        </a:lnTo>
                        <a:lnTo>
                          <a:pt x="0" y="76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81" name=""/>
                  <p:cNvSpPr/>
                  <p:nvPr/>
                </p:nvSpPr>
                <p:spPr>
                  <a:xfrm>
                    <a:off x="7584840" y="2122560"/>
                    <a:ext cx="44640" cy="91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000" bIns="45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82" name=""/>
                  <p:cNvSpPr/>
                  <p:nvPr/>
                </p:nvSpPr>
                <p:spPr>
                  <a:xfrm>
                    <a:off x="7602480" y="2259000"/>
                    <a:ext cx="128520" cy="54000"/>
                  </a:xfrm>
                  <a:custGeom>
                    <a:avLst/>
                    <a:gdLst/>
                    <a:ahLst/>
                    <a:rect l="l" t="t" r="r" b="b"/>
                    <a:pathLst>
                      <a:path w="162" h="68">
                        <a:moveTo>
                          <a:pt x="162" y="39"/>
                        </a:moveTo>
                        <a:lnTo>
                          <a:pt x="70" y="68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0" bIns="7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83" name=""/>
                  <p:cNvSpPr/>
                  <p:nvPr/>
                </p:nvSpPr>
                <p:spPr>
                  <a:xfrm flipH="1">
                    <a:off x="6965280" y="2282760"/>
                    <a:ext cx="58680" cy="185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84" name=""/>
                  <p:cNvSpPr/>
                  <p:nvPr/>
                </p:nvSpPr>
                <p:spPr>
                  <a:xfrm>
                    <a:off x="6816600" y="2282760"/>
                    <a:ext cx="690480" cy="25380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320">
                        <a:moveTo>
                          <a:pt x="0" y="320"/>
                        </a:moveTo>
                        <a:lnTo>
                          <a:pt x="39" y="274"/>
                        </a:lnTo>
                        <a:lnTo>
                          <a:pt x="194" y="234"/>
                        </a:lnTo>
                        <a:lnTo>
                          <a:pt x="344" y="245"/>
                        </a:lnTo>
                        <a:lnTo>
                          <a:pt x="504" y="206"/>
                        </a:lnTo>
                        <a:lnTo>
                          <a:pt x="590" y="222"/>
                        </a:lnTo>
                        <a:lnTo>
                          <a:pt x="739" y="274"/>
                        </a:lnTo>
                        <a:lnTo>
                          <a:pt x="832" y="200"/>
                        </a:lnTo>
                        <a:lnTo>
                          <a:pt x="866" y="172"/>
                        </a:lnTo>
                        <a:lnTo>
                          <a:pt x="853" y="114"/>
                        </a:lnTo>
                        <a:lnTo>
                          <a:pt x="871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85" name=""/>
                  <p:cNvSpPr/>
                  <p:nvPr/>
                </p:nvSpPr>
                <p:spPr>
                  <a:xfrm>
                    <a:off x="6527520" y="2863800"/>
                    <a:ext cx="692280" cy="34596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436">
                        <a:moveTo>
                          <a:pt x="871" y="41"/>
                        </a:moveTo>
                        <a:lnTo>
                          <a:pt x="785" y="0"/>
                        </a:lnTo>
                        <a:lnTo>
                          <a:pt x="613" y="0"/>
                        </a:lnTo>
                        <a:lnTo>
                          <a:pt x="91" y="109"/>
                        </a:lnTo>
                        <a:lnTo>
                          <a:pt x="104" y="321"/>
                        </a:lnTo>
                        <a:lnTo>
                          <a:pt x="0" y="43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86" name=""/>
                  <p:cNvSpPr/>
                  <p:nvPr/>
                </p:nvSpPr>
                <p:spPr>
                  <a:xfrm>
                    <a:off x="5995800" y="2673360"/>
                    <a:ext cx="779400" cy="1749240"/>
                  </a:xfrm>
                  <a:custGeom>
                    <a:avLst/>
                    <a:gdLst/>
                    <a:ahLst/>
                    <a:rect l="l" t="t" r="r" b="b"/>
                    <a:pathLst>
                      <a:path w="983" h="2203">
                        <a:moveTo>
                          <a:pt x="983" y="0"/>
                        </a:moveTo>
                        <a:lnTo>
                          <a:pt x="839" y="109"/>
                        </a:lnTo>
                        <a:lnTo>
                          <a:pt x="759" y="303"/>
                        </a:lnTo>
                        <a:lnTo>
                          <a:pt x="569" y="602"/>
                        </a:lnTo>
                        <a:lnTo>
                          <a:pt x="506" y="790"/>
                        </a:lnTo>
                        <a:lnTo>
                          <a:pt x="183" y="1142"/>
                        </a:lnTo>
                        <a:lnTo>
                          <a:pt x="86" y="1382"/>
                        </a:lnTo>
                        <a:lnTo>
                          <a:pt x="97" y="1612"/>
                        </a:lnTo>
                        <a:lnTo>
                          <a:pt x="6" y="2047"/>
                        </a:lnTo>
                        <a:lnTo>
                          <a:pt x="0" y="22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87" name=""/>
                  <p:cNvSpPr/>
                  <p:nvPr/>
                </p:nvSpPr>
                <p:spPr>
                  <a:xfrm flipH="1" flipV="1">
                    <a:off x="6742080" y="3693600"/>
                    <a:ext cx="164880" cy="136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88" name=""/>
                  <p:cNvSpPr/>
                  <p:nvPr/>
                </p:nvSpPr>
                <p:spPr>
                  <a:xfrm>
                    <a:off x="5754600" y="4181400"/>
                    <a:ext cx="299880" cy="18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78" h="235">
                        <a:moveTo>
                          <a:pt x="378" y="110"/>
                        </a:moveTo>
                        <a:lnTo>
                          <a:pt x="190" y="23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89" name=""/>
                  <p:cNvSpPr/>
                  <p:nvPr/>
                </p:nvSpPr>
                <p:spPr>
                  <a:xfrm>
                    <a:off x="5876640" y="2841480"/>
                    <a:ext cx="784440" cy="792360"/>
                  </a:xfrm>
                  <a:custGeom>
                    <a:avLst/>
                    <a:gdLst/>
                    <a:ahLst/>
                    <a:rect l="l" t="t" r="r" b="b"/>
                    <a:pathLst>
                      <a:path w="988" h="999">
                        <a:moveTo>
                          <a:pt x="988" y="0"/>
                        </a:moveTo>
                        <a:lnTo>
                          <a:pt x="884" y="167"/>
                        </a:lnTo>
                        <a:lnTo>
                          <a:pt x="803" y="350"/>
                        </a:lnTo>
                        <a:lnTo>
                          <a:pt x="443" y="678"/>
                        </a:lnTo>
                        <a:lnTo>
                          <a:pt x="156" y="981"/>
                        </a:lnTo>
                        <a:lnTo>
                          <a:pt x="0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90" name=""/>
                  <p:cNvSpPr/>
                  <p:nvPr/>
                </p:nvSpPr>
                <p:spPr>
                  <a:xfrm>
                    <a:off x="5503680" y="3706560"/>
                    <a:ext cx="311040" cy="774720"/>
                  </a:xfrm>
                  <a:custGeom>
                    <a:avLst/>
                    <a:gdLst/>
                    <a:ahLst/>
                    <a:rect l="l" t="t" r="r" b="b"/>
                    <a:pathLst>
                      <a:path w="393" h="976">
                        <a:moveTo>
                          <a:pt x="0" y="976"/>
                        </a:moveTo>
                        <a:lnTo>
                          <a:pt x="138" y="861"/>
                        </a:lnTo>
                        <a:lnTo>
                          <a:pt x="161" y="666"/>
                        </a:lnTo>
                        <a:lnTo>
                          <a:pt x="249" y="219"/>
                        </a:lnTo>
                        <a:lnTo>
                          <a:pt x="393" y="70"/>
                        </a:lnTo>
                        <a:lnTo>
                          <a:pt x="39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91" name=""/>
                  <p:cNvSpPr/>
                  <p:nvPr/>
                </p:nvSpPr>
                <p:spPr>
                  <a:xfrm>
                    <a:off x="6097320" y="2846160"/>
                    <a:ext cx="162000" cy="378000"/>
                  </a:xfrm>
                  <a:custGeom>
                    <a:avLst/>
                    <a:gdLst/>
                    <a:ahLst/>
                    <a:rect l="l" t="t" r="r" b="b"/>
                    <a:pathLst>
                      <a:path w="204" h="477">
                        <a:moveTo>
                          <a:pt x="204" y="0"/>
                        </a:moveTo>
                        <a:lnTo>
                          <a:pt x="0" y="28"/>
                        </a:lnTo>
                        <a:lnTo>
                          <a:pt x="23" y="47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92" name=""/>
                  <p:cNvSpPr/>
                  <p:nvPr/>
                </p:nvSpPr>
                <p:spPr>
                  <a:xfrm>
                    <a:off x="5730840" y="3392280"/>
                    <a:ext cx="25524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321" h="568">
                        <a:moveTo>
                          <a:pt x="0" y="568"/>
                        </a:moveTo>
                        <a:lnTo>
                          <a:pt x="11" y="466"/>
                        </a:lnTo>
                        <a:lnTo>
                          <a:pt x="177" y="352"/>
                        </a:lnTo>
                        <a:lnTo>
                          <a:pt x="321" y="41"/>
                        </a:lnTo>
                        <a:lnTo>
                          <a:pt x="315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93" name=""/>
                  <p:cNvSpPr/>
                  <p:nvPr/>
                </p:nvSpPr>
                <p:spPr>
                  <a:xfrm>
                    <a:off x="5244840" y="3762360"/>
                    <a:ext cx="50976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642" h="431">
                        <a:moveTo>
                          <a:pt x="0" y="431"/>
                        </a:moveTo>
                        <a:lnTo>
                          <a:pt x="211" y="327"/>
                        </a:lnTo>
                        <a:lnTo>
                          <a:pt x="435" y="137"/>
                        </a:lnTo>
                        <a:lnTo>
                          <a:pt x="64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1094" name=""/>
                <p:cNvGrpSpPr/>
                <p:nvPr/>
              </p:nvGrpSpPr>
              <p:grpSpPr>
                <a:xfrm>
                  <a:off x="2552400" y="1117440"/>
                  <a:ext cx="5114880" cy="3641760"/>
                  <a:chOff x="2552400" y="1117440"/>
                  <a:chExt cx="5114880" cy="3641760"/>
                </a:xfrm>
              </p:grpSpPr>
              <p:sp>
                <p:nvSpPr>
                  <p:cNvPr id="1095" name=""/>
                  <p:cNvSpPr/>
                  <p:nvPr/>
                </p:nvSpPr>
                <p:spPr>
                  <a:xfrm>
                    <a:off x="5047920" y="3435120"/>
                    <a:ext cx="268560" cy="9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338" h="1176">
                        <a:moveTo>
                          <a:pt x="0" y="0"/>
                        </a:moveTo>
                        <a:lnTo>
                          <a:pt x="122" y="667"/>
                        </a:lnTo>
                        <a:lnTo>
                          <a:pt x="302" y="925"/>
                        </a:lnTo>
                        <a:lnTo>
                          <a:pt x="287" y="1090"/>
                        </a:lnTo>
                        <a:lnTo>
                          <a:pt x="338" y="117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96" name=""/>
                  <p:cNvSpPr/>
                  <p:nvPr/>
                </p:nvSpPr>
                <p:spPr>
                  <a:xfrm>
                    <a:off x="3836880" y="1117440"/>
                    <a:ext cx="15840" cy="325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97" name=""/>
                  <p:cNvSpPr/>
                  <p:nvPr/>
                </p:nvSpPr>
                <p:spPr>
                  <a:xfrm>
                    <a:off x="2595240" y="1209600"/>
                    <a:ext cx="1030320" cy="18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298" h="2295">
                        <a:moveTo>
                          <a:pt x="1205" y="0"/>
                        </a:moveTo>
                        <a:lnTo>
                          <a:pt x="1262" y="136"/>
                        </a:lnTo>
                        <a:lnTo>
                          <a:pt x="1298" y="286"/>
                        </a:lnTo>
                        <a:lnTo>
                          <a:pt x="975" y="401"/>
                        </a:lnTo>
                        <a:lnTo>
                          <a:pt x="946" y="487"/>
                        </a:lnTo>
                        <a:lnTo>
                          <a:pt x="846" y="573"/>
                        </a:lnTo>
                        <a:lnTo>
                          <a:pt x="466" y="882"/>
                        </a:lnTo>
                        <a:lnTo>
                          <a:pt x="79" y="1219"/>
                        </a:lnTo>
                        <a:lnTo>
                          <a:pt x="136" y="1477"/>
                        </a:lnTo>
                        <a:lnTo>
                          <a:pt x="0" y="2008"/>
                        </a:lnTo>
                        <a:lnTo>
                          <a:pt x="86" y="229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98" name=""/>
                  <p:cNvSpPr/>
                  <p:nvPr/>
                </p:nvSpPr>
                <p:spPr>
                  <a:xfrm>
                    <a:off x="2703240" y="1403280"/>
                    <a:ext cx="182520" cy="466560"/>
                  </a:xfrm>
                  <a:custGeom>
                    <a:avLst/>
                    <a:gdLst/>
                    <a:ahLst/>
                    <a:rect l="l" t="t" r="r" b="b"/>
                    <a:pathLst>
                      <a:path w="230" h="589">
                        <a:moveTo>
                          <a:pt x="230" y="0"/>
                        </a:moveTo>
                        <a:lnTo>
                          <a:pt x="172" y="86"/>
                        </a:lnTo>
                        <a:lnTo>
                          <a:pt x="158" y="273"/>
                        </a:lnTo>
                        <a:lnTo>
                          <a:pt x="36" y="373"/>
                        </a:lnTo>
                        <a:lnTo>
                          <a:pt x="0" y="58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99" name=""/>
                  <p:cNvSpPr/>
                  <p:nvPr/>
                </p:nvSpPr>
                <p:spPr>
                  <a:xfrm>
                    <a:off x="3597120" y="1328760"/>
                    <a:ext cx="488880" cy="301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7" h="380">
                        <a:moveTo>
                          <a:pt x="617" y="380"/>
                        </a:moveTo>
                        <a:lnTo>
                          <a:pt x="430" y="194"/>
                        </a:lnTo>
                        <a:lnTo>
                          <a:pt x="315" y="179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00" name=""/>
                  <p:cNvSpPr/>
                  <p:nvPr/>
                </p:nvSpPr>
                <p:spPr>
                  <a:xfrm>
                    <a:off x="3590640" y="1299960"/>
                    <a:ext cx="3291120" cy="860400"/>
                  </a:xfrm>
                  <a:custGeom>
                    <a:avLst/>
                    <a:gdLst/>
                    <a:ahLst/>
                    <a:rect l="l" t="t" r="r" b="b"/>
                    <a:pathLst>
                      <a:path w="4145" h="1083">
                        <a:moveTo>
                          <a:pt x="0" y="0"/>
                        </a:moveTo>
                        <a:lnTo>
                          <a:pt x="322" y="180"/>
                        </a:lnTo>
                        <a:lnTo>
                          <a:pt x="1283" y="302"/>
                        </a:lnTo>
                        <a:lnTo>
                          <a:pt x="1900" y="423"/>
                        </a:lnTo>
                        <a:lnTo>
                          <a:pt x="2660" y="431"/>
                        </a:lnTo>
                        <a:lnTo>
                          <a:pt x="2825" y="495"/>
                        </a:lnTo>
                        <a:lnTo>
                          <a:pt x="2933" y="395"/>
                        </a:lnTo>
                        <a:lnTo>
                          <a:pt x="3047" y="359"/>
                        </a:lnTo>
                        <a:lnTo>
                          <a:pt x="3908" y="330"/>
                        </a:lnTo>
                        <a:lnTo>
                          <a:pt x="3958" y="345"/>
                        </a:lnTo>
                        <a:lnTo>
                          <a:pt x="4015" y="409"/>
                        </a:lnTo>
                        <a:lnTo>
                          <a:pt x="4066" y="553"/>
                        </a:lnTo>
                        <a:lnTo>
                          <a:pt x="4101" y="969"/>
                        </a:lnTo>
                        <a:lnTo>
                          <a:pt x="4145" y="10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01" name=""/>
                  <p:cNvSpPr/>
                  <p:nvPr/>
                </p:nvSpPr>
                <p:spPr>
                  <a:xfrm>
                    <a:off x="2954160" y="1654200"/>
                    <a:ext cx="984240" cy="1598400"/>
                  </a:xfrm>
                  <a:custGeom>
                    <a:avLst/>
                    <a:gdLst/>
                    <a:ahLst/>
                    <a:rect l="l" t="t" r="r" b="b"/>
                    <a:pathLst>
                      <a:path w="1240" h="2015">
                        <a:moveTo>
                          <a:pt x="71" y="0"/>
                        </a:moveTo>
                        <a:lnTo>
                          <a:pt x="0" y="108"/>
                        </a:lnTo>
                        <a:lnTo>
                          <a:pt x="50" y="287"/>
                        </a:lnTo>
                        <a:lnTo>
                          <a:pt x="272" y="574"/>
                        </a:lnTo>
                        <a:lnTo>
                          <a:pt x="294" y="681"/>
                        </a:lnTo>
                        <a:lnTo>
                          <a:pt x="537" y="1011"/>
                        </a:lnTo>
                        <a:lnTo>
                          <a:pt x="717" y="1004"/>
                        </a:lnTo>
                        <a:lnTo>
                          <a:pt x="760" y="961"/>
                        </a:lnTo>
                        <a:lnTo>
                          <a:pt x="796" y="947"/>
                        </a:lnTo>
                        <a:lnTo>
                          <a:pt x="853" y="990"/>
                        </a:lnTo>
                        <a:lnTo>
                          <a:pt x="925" y="997"/>
                        </a:lnTo>
                        <a:lnTo>
                          <a:pt x="953" y="1126"/>
                        </a:lnTo>
                        <a:lnTo>
                          <a:pt x="1147" y="1320"/>
                        </a:lnTo>
                        <a:lnTo>
                          <a:pt x="1118" y="1477"/>
                        </a:lnTo>
                        <a:lnTo>
                          <a:pt x="1204" y="1542"/>
                        </a:lnTo>
                        <a:lnTo>
                          <a:pt x="1176" y="1664"/>
                        </a:lnTo>
                        <a:lnTo>
                          <a:pt x="1118" y="1736"/>
                        </a:lnTo>
                        <a:lnTo>
                          <a:pt x="1025" y="1786"/>
                        </a:lnTo>
                        <a:lnTo>
                          <a:pt x="1118" y="1922"/>
                        </a:lnTo>
                        <a:lnTo>
                          <a:pt x="1240" y="20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02" name=""/>
                  <p:cNvSpPr/>
                  <p:nvPr/>
                </p:nvSpPr>
                <p:spPr>
                  <a:xfrm>
                    <a:off x="3755880" y="1608120"/>
                    <a:ext cx="193680" cy="984240"/>
                  </a:xfrm>
                  <a:custGeom>
                    <a:avLst/>
                    <a:gdLst/>
                    <a:ahLst/>
                    <a:rect l="l" t="t" r="r" b="b"/>
                    <a:pathLst>
                      <a:path w="243" h="1240">
                        <a:moveTo>
                          <a:pt x="129" y="0"/>
                        </a:moveTo>
                        <a:lnTo>
                          <a:pt x="243" y="789"/>
                        </a:lnTo>
                        <a:lnTo>
                          <a:pt x="0" y="12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03" name=""/>
                  <p:cNvSpPr/>
                  <p:nvPr/>
                </p:nvSpPr>
                <p:spPr>
                  <a:xfrm>
                    <a:off x="2552400" y="2905200"/>
                    <a:ext cx="871560" cy="79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097" h="999">
                        <a:moveTo>
                          <a:pt x="172" y="0"/>
                        </a:moveTo>
                        <a:lnTo>
                          <a:pt x="138" y="149"/>
                        </a:lnTo>
                        <a:lnTo>
                          <a:pt x="93" y="211"/>
                        </a:lnTo>
                        <a:lnTo>
                          <a:pt x="109" y="315"/>
                        </a:lnTo>
                        <a:lnTo>
                          <a:pt x="0" y="373"/>
                        </a:lnTo>
                        <a:lnTo>
                          <a:pt x="36" y="563"/>
                        </a:lnTo>
                        <a:lnTo>
                          <a:pt x="161" y="608"/>
                        </a:lnTo>
                        <a:lnTo>
                          <a:pt x="448" y="843"/>
                        </a:lnTo>
                        <a:lnTo>
                          <a:pt x="740" y="900"/>
                        </a:lnTo>
                        <a:lnTo>
                          <a:pt x="1097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04" name=""/>
                  <p:cNvSpPr/>
                  <p:nvPr/>
                </p:nvSpPr>
                <p:spPr>
                  <a:xfrm flipV="1">
                    <a:off x="3049560" y="3606480"/>
                    <a:ext cx="4680" cy="104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05" name=""/>
                  <p:cNvSpPr/>
                  <p:nvPr/>
                </p:nvSpPr>
                <p:spPr>
                  <a:xfrm>
                    <a:off x="3344760" y="3398760"/>
                    <a:ext cx="1382760" cy="851040"/>
                  </a:xfrm>
                  <a:custGeom>
                    <a:avLst/>
                    <a:gdLst/>
                    <a:ahLst/>
                    <a:rect l="l" t="t" r="r" b="b"/>
                    <a:pathLst>
                      <a:path w="1740" h="1072">
                        <a:moveTo>
                          <a:pt x="0" y="0"/>
                        </a:moveTo>
                        <a:lnTo>
                          <a:pt x="138" y="533"/>
                        </a:lnTo>
                        <a:lnTo>
                          <a:pt x="419" y="665"/>
                        </a:lnTo>
                        <a:lnTo>
                          <a:pt x="740" y="603"/>
                        </a:lnTo>
                        <a:lnTo>
                          <a:pt x="1740" y="107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06" name=""/>
                  <p:cNvSpPr/>
                  <p:nvPr/>
                </p:nvSpPr>
                <p:spPr>
                  <a:xfrm>
                    <a:off x="3987720" y="2203200"/>
                    <a:ext cx="90360" cy="414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07" name=""/>
                  <p:cNvSpPr/>
                  <p:nvPr/>
                </p:nvSpPr>
                <p:spPr>
                  <a:xfrm>
                    <a:off x="3814560" y="2560680"/>
                    <a:ext cx="1216080" cy="1009440"/>
                  </a:xfrm>
                  <a:custGeom>
                    <a:avLst/>
                    <a:gdLst/>
                    <a:ahLst/>
                    <a:rect l="l" t="t" r="r" b="b"/>
                    <a:pathLst>
                      <a:path w="1531" h="1273">
                        <a:moveTo>
                          <a:pt x="0" y="0"/>
                        </a:moveTo>
                        <a:lnTo>
                          <a:pt x="81" y="63"/>
                        </a:lnTo>
                        <a:lnTo>
                          <a:pt x="172" y="34"/>
                        </a:lnTo>
                        <a:lnTo>
                          <a:pt x="511" y="120"/>
                        </a:lnTo>
                        <a:lnTo>
                          <a:pt x="590" y="224"/>
                        </a:lnTo>
                        <a:lnTo>
                          <a:pt x="655" y="235"/>
                        </a:lnTo>
                        <a:lnTo>
                          <a:pt x="1336" y="723"/>
                        </a:lnTo>
                        <a:lnTo>
                          <a:pt x="1508" y="746"/>
                        </a:lnTo>
                        <a:lnTo>
                          <a:pt x="1531" y="127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08" name=""/>
                  <p:cNvSpPr/>
                  <p:nvPr/>
                </p:nvSpPr>
                <p:spPr>
                  <a:xfrm>
                    <a:off x="3887640" y="2609640"/>
                    <a:ext cx="1616040" cy="714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6" h="900">
                        <a:moveTo>
                          <a:pt x="0" y="0"/>
                        </a:moveTo>
                        <a:lnTo>
                          <a:pt x="263" y="47"/>
                        </a:lnTo>
                        <a:lnTo>
                          <a:pt x="355" y="91"/>
                        </a:lnTo>
                        <a:lnTo>
                          <a:pt x="487" y="143"/>
                        </a:lnTo>
                        <a:lnTo>
                          <a:pt x="568" y="224"/>
                        </a:lnTo>
                        <a:lnTo>
                          <a:pt x="597" y="642"/>
                        </a:lnTo>
                        <a:lnTo>
                          <a:pt x="774" y="895"/>
                        </a:lnTo>
                        <a:lnTo>
                          <a:pt x="1497" y="900"/>
                        </a:lnTo>
                        <a:lnTo>
                          <a:pt x="1817" y="895"/>
                        </a:lnTo>
                        <a:lnTo>
                          <a:pt x="2036" y="8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09" name=""/>
                  <p:cNvSpPr/>
                  <p:nvPr/>
                </p:nvSpPr>
                <p:spPr>
                  <a:xfrm>
                    <a:off x="4357440" y="3041640"/>
                    <a:ext cx="139680" cy="277560"/>
                  </a:xfrm>
                  <a:custGeom>
                    <a:avLst/>
                    <a:gdLst/>
                    <a:ahLst/>
                    <a:rect l="l" t="t" r="r" b="b"/>
                    <a:pathLst>
                      <a:path w="178" h="350">
                        <a:moveTo>
                          <a:pt x="0" y="0"/>
                        </a:moveTo>
                        <a:lnTo>
                          <a:pt x="178" y="143"/>
                        </a:lnTo>
                        <a:lnTo>
                          <a:pt x="178" y="3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10" name=""/>
                  <p:cNvSpPr/>
                  <p:nvPr/>
                </p:nvSpPr>
                <p:spPr>
                  <a:xfrm flipV="1">
                    <a:off x="4387680" y="3925800"/>
                    <a:ext cx="428760" cy="217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11" name=""/>
                  <p:cNvSpPr/>
                  <p:nvPr/>
                </p:nvSpPr>
                <p:spPr>
                  <a:xfrm flipH="1" flipV="1">
                    <a:off x="4538520" y="4074840"/>
                    <a:ext cx="241200" cy="74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8080" bIns="280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12" name=""/>
                  <p:cNvSpPr/>
                  <p:nvPr/>
                </p:nvSpPr>
                <p:spPr>
                  <a:xfrm>
                    <a:off x="5025960" y="2936880"/>
                    <a:ext cx="295200" cy="56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73" h="712">
                        <a:moveTo>
                          <a:pt x="373" y="0"/>
                        </a:moveTo>
                        <a:lnTo>
                          <a:pt x="349" y="144"/>
                        </a:lnTo>
                        <a:lnTo>
                          <a:pt x="292" y="266"/>
                        </a:lnTo>
                        <a:lnTo>
                          <a:pt x="253" y="483"/>
                        </a:lnTo>
                        <a:lnTo>
                          <a:pt x="97" y="667"/>
                        </a:lnTo>
                        <a:lnTo>
                          <a:pt x="0" y="71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13" name=""/>
                  <p:cNvSpPr/>
                  <p:nvPr/>
                </p:nvSpPr>
                <p:spPr>
                  <a:xfrm>
                    <a:off x="4727520" y="3292560"/>
                    <a:ext cx="334800" cy="28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23" h="362">
                        <a:moveTo>
                          <a:pt x="68" y="362"/>
                        </a:moveTo>
                        <a:lnTo>
                          <a:pt x="423" y="86"/>
                        </a:lnTo>
                        <a:lnTo>
                          <a:pt x="416" y="28"/>
                        </a:lnTo>
                        <a:lnTo>
                          <a:pt x="377" y="0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14" name=""/>
                  <p:cNvSpPr/>
                  <p:nvPr/>
                </p:nvSpPr>
                <p:spPr>
                  <a:xfrm>
                    <a:off x="4862160" y="3470040"/>
                    <a:ext cx="1001880" cy="228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62" h="287">
                        <a:moveTo>
                          <a:pt x="0" y="68"/>
                        </a:moveTo>
                        <a:lnTo>
                          <a:pt x="80" y="154"/>
                        </a:lnTo>
                        <a:lnTo>
                          <a:pt x="182" y="245"/>
                        </a:lnTo>
                        <a:lnTo>
                          <a:pt x="297" y="287"/>
                        </a:lnTo>
                        <a:lnTo>
                          <a:pt x="464" y="281"/>
                        </a:lnTo>
                        <a:lnTo>
                          <a:pt x="860" y="138"/>
                        </a:lnTo>
                        <a:lnTo>
                          <a:pt x="126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15" name=""/>
                  <p:cNvSpPr/>
                  <p:nvPr/>
                </p:nvSpPr>
                <p:spPr>
                  <a:xfrm>
                    <a:off x="5394240" y="3433680"/>
                    <a:ext cx="158760" cy="146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" h="185">
                        <a:moveTo>
                          <a:pt x="0" y="0"/>
                        </a:moveTo>
                        <a:lnTo>
                          <a:pt x="75" y="99"/>
                        </a:lnTo>
                        <a:lnTo>
                          <a:pt x="201" y="18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16" name=""/>
                  <p:cNvSpPr/>
                  <p:nvPr/>
                </p:nvSpPr>
                <p:spPr>
                  <a:xfrm>
                    <a:off x="4752720" y="2573280"/>
                    <a:ext cx="1243080" cy="68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6" h="868">
                        <a:moveTo>
                          <a:pt x="1566" y="0"/>
                        </a:moveTo>
                        <a:lnTo>
                          <a:pt x="1301" y="144"/>
                        </a:lnTo>
                        <a:lnTo>
                          <a:pt x="1158" y="190"/>
                        </a:lnTo>
                        <a:lnTo>
                          <a:pt x="636" y="248"/>
                        </a:lnTo>
                        <a:lnTo>
                          <a:pt x="0" y="86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17" name=""/>
                  <p:cNvSpPr/>
                  <p:nvPr/>
                </p:nvSpPr>
                <p:spPr>
                  <a:xfrm>
                    <a:off x="5086080" y="1695240"/>
                    <a:ext cx="695520" cy="568440"/>
                  </a:xfrm>
                  <a:custGeom>
                    <a:avLst/>
                    <a:gdLst/>
                    <a:ahLst/>
                    <a:rect l="l" t="t" r="r" b="b"/>
                    <a:pathLst>
                      <a:path w="877" h="717">
                        <a:moveTo>
                          <a:pt x="0" y="0"/>
                        </a:moveTo>
                        <a:lnTo>
                          <a:pt x="45" y="310"/>
                        </a:lnTo>
                        <a:lnTo>
                          <a:pt x="86" y="373"/>
                        </a:lnTo>
                        <a:lnTo>
                          <a:pt x="274" y="475"/>
                        </a:lnTo>
                        <a:lnTo>
                          <a:pt x="733" y="717"/>
                        </a:lnTo>
                        <a:lnTo>
                          <a:pt x="877" y="7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18" name=""/>
                  <p:cNvSpPr/>
                  <p:nvPr/>
                </p:nvSpPr>
                <p:spPr>
                  <a:xfrm>
                    <a:off x="5089320" y="1695240"/>
                    <a:ext cx="105264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325" h="493">
                        <a:moveTo>
                          <a:pt x="0" y="0"/>
                        </a:moveTo>
                        <a:lnTo>
                          <a:pt x="241" y="269"/>
                        </a:lnTo>
                        <a:lnTo>
                          <a:pt x="418" y="274"/>
                        </a:lnTo>
                        <a:lnTo>
                          <a:pt x="465" y="373"/>
                        </a:lnTo>
                        <a:lnTo>
                          <a:pt x="562" y="407"/>
                        </a:lnTo>
                        <a:lnTo>
                          <a:pt x="838" y="407"/>
                        </a:lnTo>
                        <a:lnTo>
                          <a:pt x="1044" y="493"/>
                        </a:lnTo>
                        <a:lnTo>
                          <a:pt x="1325" y="38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19" name=""/>
                  <p:cNvSpPr/>
                  <p:nvPr/>
                </p:nvSpPr>
                <p:spPr>
                  <a:xfrm>
                    <a:off x="6829200" y="1820880"/>
                    <a:ext cx="60480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764" h="127">
                        <a:moveTo>
                          <a:pt x="0" y="46"/>
                        </a:moveTo>
                        <a:lnTo>
                          <a:pt x="138" y="28"/>
                        </a:lnTo>
                        <a:lnTo>
                          <a:pt x="321" y="86"/>
                        </a:lnTo>
                        <a:lnTo>
                          <a:pt x="477" y="127"/>
                        </a:lnTo>
                        <a:lnTo>
                          <a:pt x="568" y="104"/>
                        </a:lnTo>
                        <a:lnTo>
                          <a:pt x="620" y="93"/>
                        </a:lnTo>
                        <a:lnTo>
                          <a:pt x="712" y="0"/>
                        </a:lnTo>
                        <a:lnTo>
                          <a:pt x="746" y="0"/>
                        </a:lnTo>
                        <a:lnTo>
                          <a:pt x="764" y="12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20" name=""/>
                  <p:cNvSpPr/>
                  <p:nvPr/>
                </p:nvSpPr>
                <p:spPr>
                  <a:xfrm>
                    <a:off x="6711840" y="1908000"/>
                    <a:ext cx="54432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687" h="568">
                        <a:moveTo>
                          <a:pt x="687" y="0"/>
                        </a:moveTo>
                        <a:lnTo>
                          <a:pt x="653" y="47"/>
                        </a:lnTo>
                        <a:lnTo>
                          <a:pt x="491" y="156"/>
                        </a:lnTo>
                        <a:lnTo>
                          <a:pt x="339" y="276"/>
                        </a:lnTo>
                        <a:lnTo>
                          <a:pt x="224" y="310"/>
                        </a:lnTo>
                        <a:lnTo>
                          <a:pt x="115" y="350"/>
                        </a:lnTo>
                        <a:lnTo>
                          <a:pt x="34" y="407"/>
                        </a:lnTo>
                        <a:lnTo>
                          <a:pt x="6" y="472"/>
                        </a:lnTo>
                        <a:lnTo>
                          <a:pt x="0" y="540"/>
                        </a:lnTo>
                        <a:lnTo>
                          <a:pt x="52" y="568"/>
                        </a:lnTo>
                        <a:lnTo>
                          <a:pt x="144" y="5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21" name=""/>
                  <p:cNvSpPr/>
                  <p:nvPr/>
                </p:nvSpPr>
                <p:spPr>
                  <a:xfrm>
                    <a:off x="6778440" y="2190600"/>
                    <a:ext cx="888840" cy="547920"/>
                  </a:xfrm>
                  <a:custGeom>
                    <a:avLst/>
                    <a:gdLst/>
                    <a:ahLst/>
                    <a:rect l="l" t="t" r="r" b="b"/>
                    <a:pathLst>
                      <a:path w="1119" h="688">
                        <a:moveTo>
                          <a:pt x="1119" y="0"/>
                        </a:moveTo>
                        <a:lnTo>
                          <a:pt x="1004" y="97"/>
                        </a:lnTo>
                        <a:lnTo>
                          <a:pt x="832" y="125"/>
                        </a:lnTo>
                        <a:lnTo>
                          <a:pt x="707" y="21"/>
                        </a:lnTo>
                        <a:lnTo>
                          <a:pt x="563" y="97"/>
                        </a:lnTo>
                        <a:lnTo>
                          <a:pt x="493" y="39"/>
                        </a:lnTo>
                        <a:lnTo>
                          <a:pt x="190" y="143"/>
                        </a:lnTo>
                        <a:lnTo>
                          <a:pt x="92" y="251"/>
                        </a:lnTo>
                        <a:lnTo>
                          <a:pt x="52" y="412"/>
                        </a:lnTo>
                        <a:lnTo>
                          <a:pt x="0" y="613"/>
                        </a:lnTo>
                        <a:lnTo>
                          <a:pt x="24" y="68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22" name=""/>
                  <p:cNvSpPr/>
                  <p:nvPr/>
                </p:nvSpPr>
                <p:spPr>
                  <a:xfrm>
                    <a:off x="5278320" y="2282760"/>
                    <a:ext cx="2347920" cy="1598760"/>
                  </a:xfrm>
                  <a:custGeom>
                    <a:avLst/>
                    <a:gdLst/>
                    <a:ahLst/>
                    <a:rect l="l" t="t" r="r" b="b"/>
                    <a:pathLst>
                      <a:path w="2958" h="2013">
                        <a:moveTo>
                          <a:pt x="2958" y="0"/>
                        </a:moveTo>
                        <a:lnTo>
                          <a:pt x="2666" y="193"/>
                        </a:lnTo>
                        <a:lnTo>
                          <a:pt x="2528" y="446"/>
                        </a:lnTo>
                        <a:lnTo>
                          <a:pt x="2121" y="545"/>
                        </a:lnTo>
                        <a:lnTo>
                          <a:pt x="1816" y="681"/>
                        </a:lnTo>
                        <a:lnTo>
                          <a:pt x="1377" y="756"/>
                        </a:lnTo>
                        <a:lnTo>
                          <a:pt x="986" y="1025"/>
                        </a:lnTo>
                        <a:lnTo>
                          <a:pt x="740" y="1296"/>
                        </a:lnTo>
                        <a:lnTo>
                          <a:pt x="326" y="1807"/>
                        </a:lnTo>
                        <a:lnTo>
                          <a:pt x="86" y="1984"/>
                        </a:lnTo>
                        <a:lnTo>
                          <a:pt x="0" y="201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23" name=""/>
                  <p:cNvSpPr/>
                  <p:nvPr/>
                </p:nvSpPr>
                <p:spPr>
                  <a:xfrm>
                    <a:off x="6136920" y="1998720"/>
                    <a:ext cx="382680" cy="488880"/>
                  </a:xfrm>
                  <a:custGeom>
                    <a:avLst/>
                    <a:gdLst/>
                    <a:ahLst/>
                    <a:rect l="l" t="t" r="r" b="b"/>
                    <a:pathLst>
                      <a:path w="482" h="615">
                        <a:moveTo>
                          <a:pt x="0" y="0"/>
                        </a:moveTo>
                        <a:lnTo>
                          <a:pt x="81" y="12"/>
                        </a:lnTo>
                        <a:lnTo>
                          <a:pt x="172" y="477"/>
                        </a:lnTo>
                        <a:lnTo>
                          <a:pt x="211" y="550"/>
                        </a:lnTo>
                        <a:lnTo>
                          <a:pt x="482" y="6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24" name=""/>
                  <p:cNvSpPr/>
                  <p:nvPr/>
                </p:nvSpPr>
                <p:spPr>
                  <a:xfrm>
                    <a:off x="5768640" y="2195280"/>
                    <a:ext cx="20016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2" h="430">
                        <a:moveTo>
                          <a:pt x="39" y="131"/>
                        </a:moveTo>
                        <a:lnTo>
                          <a:pt x="5" y="63"/>
                        </a:lnTo>
                        <a:lnTo>
                          <a:pt x="0" y="29"/>
                        </a:lnTo>
                        <a:lnTo>
                          <a:pt x="28" y="6"/>
                        </a:lnTo>
                        <a:lnTo>
                          <a:pt x="173" y="0"/>
                        </a:lnTo>
                        <a:lnTo>
                          <a:pt x="247" y="373"/>
                        </a:lnTo>
                        <a:lnTo>
                          <a:pt x="218" y="430"/>
                        </a:lnTo>
                        <a:lnTo>
                          <a:pt x="132" y="355"/>
                        </a:lnTo>
                        <a:lnTo>
                          <a:pt x="161" y="149"/>
                        </a:lnTo>
                        <a:lnTo>
                          <a:pt x="252" y="10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25" name=""/>
                  <p:cNvSpPr/>
                  <p:nvPr/>
                </p:nvSpPr>
                <p:spPr>
                  <a:xfrm>
                    <a:off x="5940360" y="2400120"/>
                    <a:ext cx="341280" cy="29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0" h="368">
                        <a:moveTo>
                          <a:pt x="0" y="172"/>
                        </a:moveTo>
                        <a:lnTo>
                          <a:pt x="0" y="368"/>
                        </a:lnTo>
                        <a:lnTo>
                          <a:pt x="195" y="332"/>
                        </a:lnTo>
                        <a:lnTo>
                          <a:pt x="320" y="224"/>
                        </a:lnTo>
                        <a:lnTo>
                          <a:pt x="328" y="110"/>
                        </a:lnTo>
                        <a:lnTo>
                          <a:pt x="43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26" name=""/>
                  <p:cNvSpPr/>
                  <p:nvPr/>
                </p:nvSpPr>
                <p:spPr>
                  <a:xfrm>
                    <a:off x="6186240" y="2590560"/>
                    <a:ext cx="163440" cy="82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6000" bIns="36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27" name=""/>
                  <p:cNvSpPr/>
                  <p:nvPr/>
                </p:nvSpPr>
                <p:spPr>
                  <a:xfrm>
                    <a:off x="6956280" y="2481120"/>
                    <a:ext cx="365040" cy="87480"/>
                  </a:xfrm>
                  <a:custGeom>
                    <a:avLst/>
                    <a:gdLst/>
                    <a:ahLst/>
                    <a:rect l="l" t="t" r="r" b="b"/>
                    <a:pathLst>
                      <a:path w="458" h="109">
                        <a:moveTo>
                          <a:pt x="0" y="0"/>
                        </a:moveTo>
                        <a:lnTo>
                          <a:pt x="44" y="35"/>
                        </a:lnTo>
                        <a:lnTo>
                          <a:pt x="114" y="23"/>
                        </a:lnTo>
                        <a:lnTo>
                          <a:pt x="206" y="35"/>
                        </a:lnTo>
                        <a:lnTo>
                          <a:pt x="245" y="7"/>
                        </a:lnTo>
                        <a:lnTo>
                          <a:pt x="286" y="12"/>
                        </a:lnTo>
                        <a:lnTo>
                          <a:pt x="458" y="10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0680" bIns="406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28" name=""/>
                  <p:cNvSpPr/>
                  <p:nvPr/>
                </p:nvSpPr>
                <p:spPr>
                  <a:xfrm>
                    <a:off x="5162400" y="2568600"/>
                    <a:ext cx="2158920" cy="184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19" h="2324">
                        <a:moveTo>
                          <a:pt x="2719" y="0"/>
                        </a:moveTo>
                        <a:lnTo>
                          <a:pt x="2644" y="70"/>
                        </a:lnTo>
                        <a:lnTo>
                          <a:pt x="2524" y="127"/>
                        </a:lnTo>
                        <a:lnTo>
                          <a:pt x="2433" y="321"/>
                        </a:lnTo>
                        <a:lnTo>
                          <a:pt x="2409" y="402"/>
                        </a:lnTo>
                        <a:lnTo>
                          <a:pt x="2370" y="516"/>
                        </a:lnTo>
                        <a:lnTo>
                          <a:pt x="2305" y="678"/>
                        </a:lnTo>
                        <a:lnTo>
                          <a:pt x="2289" y="678"/>
                        </a:lnTo>
                        <a:lnTo>
                          <a:pt x="2226" y="861"/>
                        </a:lnTo>
                        <a:lnTo>
                          <a:pt x="2099" y="999"/>
                        </a:lnTo>
                        <a:lnTo>
                          <a:pt x="2047" y="1017"/>
                        </a:lnTo>
                        <a:lnTo>
                          <a:pt x="1755" y="1400"/>
                        </a:lnTo>
                        <a:lnTo>
                          <a:pt x="1692" y="1429"/>
                        </a:lnTo>
                        <a:lnTo>
                          <a:pt x="1301" y="1658"/>
                        </a:lnTo>
                        <a:lnTo>
                          <a:pt x="1079" y="1768"/>
                        </a:lnTo>
                        <a:lnTo>
                          <a:pt x="769" y="1992"/>
                        </a:lnTo>
                        <a:lnTo>
                          <a:pt x="717" y="1992"/>
                        </a:lnTo>
                        <a:lnTo>
                          <a:pt x="167" y="2123"/>
                        </a:lnTo>
                        <a:lnTo>
                          <a:pt x="0" y="232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29" name=""/>
                  <p:cNvSpPr/>
                  <p:nvPr/>
                </p:nvSpPr>
                <p:spPr>
                  <a:xfrm>
                    <a:off x="4843080" y="2522520"/>
                    <a:ext cx="1587600" cy="185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9" h="2341">
                        <a:moveTo>
                          <a:pt x="1999" y="0"/>
                        </a:moveTo>
                        <a:lnTo>
                          <a:pt x="1901" y="195"/>
                        </a:lnTo>
                        <a:lnTo>
                          <a:pt x="1671" y="636"/>
                        </a:lnTo>
                        <a:lnTo>
                          <a:pt x="1598" y="740"/>
                        </a:lnTo>
                        <a:lnTo>
                          <a:pt x="1460" y="1045"/>
                        </a:lnTo>
                        <a:lnTo>
                          <a:pt x="1418" y="1131"/>
                        </a:lnTo>
                        <a:lnTo>
                          <a:pt x="1236" y="1504"/>
                        </a:lnTo>
                        <a:lnTo>
                          <a:pt x="712" y="1898"/>
                        </a:lnTo>
                        <a:lnTo>
                          <a:pt x="248" y="2094"/>
                        </a:lnTo>
                        <a:lnTo>
                          <a:pt x="0" y="234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30" name=""/>
                  <p:cNvSpPr/>
                  <p:nvPr/>
                </p:nvSpPr>
                <p:spPr>
                  <a:xfrm>
                    <a:off x="5298840" y="2582640"/>
                    <a:ext cx="682560" cy="1594080"/>
                  </a:xfrm>
                  <a:custGeom>
                    <a:avLst/>
                    <a:gdLst/>
                    <a:ahLst/>
                    <a:rect l="l" t="t" r="r" b="b"/>
                    <a:pathLst>
                      <a:path w="860" h="2008">
                        <a:moveTo>
                          <a:pt x="860" y="0"/>
                        </a:moveTo>
                        <a:lnTo>
                          <a:pt x="803" y="493"/>
                        </a:lnTo>
                        <a:lnTo>
                          <a:pt x="746" y="516"/>
                        </a:lnTo>
                        <a:lnTo>
                          <a:pt x="688" y="722"/>
                        </a:lnTo>
                        <a:lnTo>
                          <a:pt x="654" y="746"/>
                        </a:lnTo>
                        <a:lnTo>
                          <a:pt x="470" y="1176"/>
                        </a:lnTo>
                        <a:lnTo>
                          <a:pt x="269" y="1434"/>
                        </a:lnTo>
                        <a:lnTo>
                          <a:pt x="34" y="1617"/>
                        </a:lnTo>
                        <a:lnTo>
                          <a:pt x="63" y="1721"/>
                        </a:lnTo>
                        <a:lnTo>
                          <a:pt x="0" y="200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31" name=""/>
                  <p:cNvSpPr/>
                  <p:nvPr/>
                </p:nvSpPr>
                <p:spPr>
                  <a:xfrm>
                    <a:off x="6852960" y="2617560"/>
                    <a:ext cx="544680" cy="174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6" h="218">
                        <a:moveTo>
                          <a:pt x="686" y="7"/>
                        </a:moveTo>
                        <a:lnTo>
                          <a:pt x="624" y="93"/>
                        </a:lnTo>
                        <a:lnTo>
                          <a:pt x="376" y="46"/>
                        </a:lnTo>
                        <a:lnTo>
                          <a:pt x="184" y="0"/>
                        </a:lnTo>
                        <a:lnTo>
                          <a:pt x="57" y="18"/>
                        </a:lnTo>
                        <a:lnTo>
                          <a:pt x="0" y="166"/>
                        </a:lnTo>
                        <a:lnTo>
                          <a:pt x="34" y="21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32" name=""/>
                  <p:cNvSpPr/>
                  <p:nvPr/>
                </p:nvSpPr>
                <p:spPr>
                  <a:xfrm>
                    <a:off x="6615000" y="2863800"/>
                    <a:ext cx="442800" cy="255600"/>
                  </a:xfrm>
                  <a:custGeom>
                    <a:avLst/>
                    <a:gdLst/>
                    <a:ahLst/>
                    <a:rect l="l" t="t" r="r" b="b"/>
                    <a:pathLst>
                      <a:path w="558" h="321">
                        <a:moveTo>
                          <a:pt x="558" y="0"/>
                        </a:moveTo>
                        <a:lnTo>
                          <a:pt x="443" y="281"/>
                        </a:lnTo>
                        <a:lnTo>
                          <a:pt x="264" y="276"/>
                        </a:lnTo>
                        <a:lnTo>
                          <a:pt x="167" y="315"/>
                        </a:lnTo>
                        <a:lnTo>
                          <a:pt x="0" y="3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33" name=""/>
                  <p:cNvSpPr/>
                  <p:nvPr/>
                </p:nvSpPr>
                <p:spPr>
                  <a:xfrm>
                    <a:off x="6583320" y="2533680"/>
                    <a:ext cx="85680" cy="412560"/>
                  </a:xfrm>
                  <a:custGeom>
                    <a:avLst/>
                    <a:gdLst/>
                    <a:ahLst/>
                    <a:rect l="l" t="t" r="r" b="b"/>
                    <a:pathLst>
                      <a:path w="107" h="522">
                        <a:moveTo>
                          <a:pt x="63" y="0"/>
                        </a:moveTo>
                        <a:lnTo>
                          <a:pt x="107" y="63"/>
                        </a:lnTo>
                        <a:lnTo>
                          <a:pt x="0" y="172"/>
                        </a:lnTo>
                        <a:lnTo>
                          <a:pt x="18" y="5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34" name=""/>
                  <p:cNvSpPr/>
                  <p:nvPr/>
                </p:nvSpPr>
                <p:spPr>
                  <a:xfrm>
                    <a:off x="6456240" y="2582640"/>
                    <a:ext cx="341280" cy="81000"/>
                  </a:xfrm>
                  <a:custGeom>
                    <a:avLst/>
                    <a:gdLst/>
                    <a:ahLst/>
                    <a:rect l="l" t="t" r="r" b="b"/>
                    <a:pathLst>
                      <a:path w="431" h="102">
                        <a:moveTo>
                          <a:pt x="0" y="0"/>
                        </a:moveTo>
                        <a:lnTo>
                          <a:pt x="167" y="102"/>
                        </a:lnTo>
                        <a:lnTo>
                          <a:pt x="350" y="102"/>
                        </a:lnTo>
                        <a:lnTo>
                          <a:pt x="431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4200" bIns="34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35" name=""/>
                  <p:cNvSpPr/>
                  <p:nvPr/>
                </p:nvSpPr>
                <p:spPr>
                  <a:xfrm flipV="1">
                    <a:off x="5956200" y="4427280"/>
                    <a:ext cx="39600" cy="446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160" bIns="-2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36" name=""/>
                  <p:cNvSpPr/>
                  <p:nvPr/>
                </p:nvSpPr>
                <p:spPr>
                  <a:xfrm>
                    <a:off x="5759280" y="3606840"/>
                    <a:ext cx="109692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2" h="475">
                        <a:moveTo>
                          <a:pt x="1382" y="0"/>
                        </a:moveTo>
                        <a:lnTo>
                          <a:pt x="1153" y="154"/>
                        </a:lnTo>
                        <a:lnTo>
                          <a:pt x="975" y="195"/>
                        </a:lnTo>
                        <a:lnTo>
                          <a:pt x="522" y="281"/>
                        </a:lnTo>
                        <a:lnTo>
                          <a:pt x="230" y="470"/>
                        </a:lnTo>
                        <a:lnTo>
                          <a:pt x="0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37" name=""/>
                  <p:cNvSpPr/>
                  <p:nvPr/>
                </p:nvSpPr>
                <p:spPr>
                  <a:xfrm>
                    <a:off x="5394240" y="3633840"/>
                    <a:ext cx="1211040" cy="342720"/>
                  </a:xfrm>
                  <a:custGeom>
                    <a:avLst/>
                    <a:gdLst/>
                    <a:ahLst/>
                    <a:rect l="l" t="t" r="r" b="b"/>
                    <a:pathLst>
                      <a:path w="1526" h="430">
                        <a:moveTo>
                          <a:pt x="1492" y="219"/>
                        </a:moveTo>
                        <a:lnTo>
                          <a:pt x="1447" y="161"/>
                        </a:lnTo>
                        <a:lnTo>
                          <a:pt x="1526" y="34"/>
                        </a:lnTo>
                        <a:lnTo>
                          <a:pt x="1515" y="0"/>
                        </a:lnTo>
                        <a:lnTo>
                          <a:pt x="1275" y="29"/>
                        </a:lnTo>
                        <a:lnTo>
                          <a:pt x="866" y="138"/>
                        </a:lnTo>
                        <a:lnTo>
                          <a:pt x="602" y="298"/>
                        </a:lnTo>
                        <a:lnTo>
                          <a:pt x="362" y="310"/>
                        </a:lnTo>
                        <a:lnTo>
                          <a:pt x="0" y="43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38" name=""/>
                  <p:cNvSpPr/>
                  <p:nvPr/>
                </p:nvSpPr>
                <p:spPr>
                  <a:xfrm>
                    <a:off x="6346440" y="3479760"/>
                    <a:ext cx="8424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6" h="225">
                        <a:moveTo>
                          <a:pt x="0" y="0"/>
                        </a:moveTo>
                        <a:lnTo>
                          <a:pt x="106" y="104"/>
                        </a:lnTo>
                        <a:lnTo>
                          <a:pt x="70" y="22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39" name=""/>
                  <p:cNvSpPr/>
                  <p:nvPr/>
                </p:nvSpPr>
                <p:spPr>
                  <a:xfrm>
                    <a:off x="6605280" y="3652920"/>
                    <a:ext cx="63720" cy="8064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102">
                        <a:moveTo>
                          <a:pt x="80" y="102"/>
                        </a:moveTo>
                        <a:lnTo>
                          <a:pt x="12" y="5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3840" bIns="338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40" name=""/>
                  <p:cNvSpPr/>
                  <p:nvPr/>
                </p:nvSpPr>
                <p:spPr>
                  <a:xfrm>
                    <a:off x="6314760" y="3584520"/>
                    <a:ext cx="22320" cy="95040"/>
                  </a:xfrm>
                  <a:custGeom>
                    <a:avLst/>
                    <a:gdLst/>
                    <a:ahLst/>
                    <a:rect l="l" t="t" r="r" b="b"/>
                    <a:pathLst>
                      <a:path w="29" h="120">
                        <a:moveTo>
                          <a:pt x="29" y="0"/>
                        </a:moveTo>
                        <a:lnTo>
                          <a:pt x="0" y="58"/>
                        </a:lnTo>
                        <a:lnTo>
                          <a:pt x="0" y="12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41" name=""/>
                  <p:cNvSpPr/>
                  <p:nvPr/>
                </p:nvSpPr>
                <p:spPr>
                  <a:xfrm>
                    <a:off x="5864040" y="3870360"/>
                    <a:ext cx="285840" cy="492120"/>
                  </a:xfrm>
                  <a:custGeom>
                    <a:avLst/>
                    <a:gdLst/>
                    <a:ahLst/>
                    <a:rect l="l" t="t" r="r" b="b"/>
                    <a:pathLst>
                      <a:path w="360" h="620">
                        <a:moveTo>
                          <a:pt x="360" y="620"/>
                        </a:moveTo>
                        <a:lnTo>
                          <a:pt x="206" y="563"/>
                        </a:lnTo>
                        <a:lnTo>
                          <a:pt x="97" y="424"/>
                        </a:lnTo>
                        <a:lnTo>
                          <a:pt x="62" y="333"/>
                        </a:lnTo>
                        <a:lnTo>
                          <a:pt x="0" y="258"/>
                        </a:lnTo>
                        <a:lnTo>
                          <a:pt x="39" y="138"/>
                        </a:lnTo>
                        <a:lnTo>
                          <a:pt x="16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42" name=""/>
                  <p:cNvSpPr/>
                  <p:nvPr/>
                </p:nvSpPr>
                <p:spPr>
                  <a:xfrm>
                    <a:off x="5367240" y="2738520"/>
                    <a:ext cx="1184040" cy="11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1492" h="1451">
                        <a:moveTo>
                          <a:pt x="1492" y="0"/>
                        </a:moveTo>
                        <a:lnTo>
                          <a:pt x="1377" y="22"/>
                        </a:lnTo>
                        <a:lnTo>
                          <a:pt x="1158" y="493"/>
                        </a:lnTo>
                        <a:lnTo>
                          <a:pt x="746" y="780"/>
                        </a:lnTo>
                        <a:lnTo>
                          <a:pt x="550" y="1164"/>
                        </a:lnTo>
                        <a:lnTo>
                          <a:pt x="287" y="1399"/>
                        </a:lnTo>
                        <a:lnTo>
                          <a:pt x="63" y="1451"/>
                        </a:lnTo>
                        <a:lnTo>
                          <a:pt x="0" y="14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43" name=""/>
                  <p:cNvSpPr/>
                  <p:nvPr/>
                </p:nvSpPr>
                <p:spPr>
                  <a:xfrm>
                    <a:off x="4957560" y="4667040"/>
                    <a:ext cx="41400" cy="9216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114">
                        <a:moveTo>
                          <a:pt x="52" y="114"/>
                        </a:moveTo>
                        <a:lnTo>
                          <a:pt x="46" y="6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360" bIns="45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44" name=""/>
                  <p:cNvSpPr/>
                  <p:nvPr/>
                </p:nvSpPr>
                <p:spPr>
                  <a:xfrm>
                    <a:off x="4889160" y="4276800"/>
                    <a:ext cx="389160" cy="469800"/>
                  </a:xfrm>
                  <a:custGeom>
                    <a:avLst/>
                    <a:gdLst/>
                    <a:ahLst/>
                    <a:rect l="l" t="t" r="r" b="b"/>
                    <a:pathLst>
                      <a:path w="489" h="591">
                        <a:moveTo>
                          <a:pt x="0" y="591"/>
                        </a:moveTo>
                        <a:lnTo>
                          <a:pt x="91" y="487"/>
                        </a:lnTo>
                        <a:lnTo>
                          <a:pt x="218" y="328"/>
                        </a:lnTo>
                        <a:lnTo>
                          <a:pt x="351" y="229"/>
                        </a:lnTo>
                        <a:lnTo>
                          <a:pt x="455" y="177"/>
                        </a:lnTo>
                        <a:lnTo>
                          <a:pt x="489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45" name=""/>
                  <p:cNvSpPr/>
                  <p:nvPr/>
                </p:nvSpPr>
                <p:spPr>
                  <a:xfrm>
                    <a:off x="5508360" y="3379680"/>
                    <a:ext cx="719280" cy="1023840"/>
                  </a:xfrm>
                  <a:custGeom>
                    <a:avLst/>
                    <a:gdLst/>
                    <a:ahLst/>
                    <a:rect l="l" t="t" r="r" b="b"/>
                    <a:pathLst>
                      <a:path w="907" h="1291">
                        <a:moveTo>
                          <a:pt x="0" y="1291"/>
                        </a:moveTo>
                        <a:lnTo>
                          <a:pt x="12" y="1119"/>
                        </a:lnTo>
                        <a:lnTo>
                          <a:pt x="12" y="1072"/>
                        </a:lnTo>
                        <a:lnTo>
                          <a:pt x="86" y="929"/>
                        </a:lnTo>
                        <a:lnTo>
                          <a:pt x="75" y="866"/>
                        </a:lnTo>
                        <a:lnTo>
                          <a:pt x="206" y="827"/>
                        </a:lnTo>
                        <a:lnTo>
                          <a:pt x="396" y="626"/>
                        </a:lnTo>
                        <a:lnTo>
                          <a:pt x="464" y="516"/>
                        </a:lnTo>
                        <a:lnTo>
                          <a:pt x="620" y="418"/>
                        </a:lnTo>
                        <a:lnTo>
                          <a:pt x="815" y="229"/>
                        </a:lnTo>
                        <a:lnTo>
                          <a:pt x="907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46" name=""/>
                  <p:cNvSpPr/>
                  <p:nvPr/>
                </p:nvSpPr>
                <p:spPr>
                  <a:xfrm>
                    <a:off x="5671800" y="3011400"/>
                    <a:ext cx="273240" cy="523800"/>
                  </a:xfrm>
                  <a:custGeom>
                    <a:avLst/>
                    <a:gdLst/>
                    <a:ahLst/>
                    <a:rect l="l" t="t" r="r" b="b"/>
                    <a:pathLst>
                      <a:path w="344" h="659">
                        <a:moveTo>
                          <a:pt x="344" y="50"/>
                        </a:moveTo>
                        <a:lnTo>
                          <a:pt x="281" y="62"/>
                        </a:lnTo>
                        <a:lnTo>
                          <a:pt x="200" y="0"/>
                        </a:lnTo>
                        <a:lnTo>
                          <a:pt x="184" y="159"/>
                        </a:lnTo>
                        <a:lnTo>
                          <a:pt x="0" y="65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47" name=""/>
                  <p:cNvSpPr/>
                  <p:nvPr/>
                </p:nvSpPr>
                <p:spPr>
                  <a:xfrm>
                    <a:off x="6103800" y="2782800"/>
                    <a:ext cx="4104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475">
                        <a:moveTo>
                          <a:pt x="0" y="0"/>
                        </a:moveTo>
                        <a:lnTo>
                          <a:pt x="52" y="200"/>
                        </a:lnTo>
                        <a:lnTo>
                          <a:pt x="36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48" name=""/>
                  <p:cNvSpPr/>
                  <p:nvPr/>
                </p:nvSpPr>
                <p:spPr>
                  <a:xfrm flipH="1" flipV="1">
                    <a:off x="6182640" y="3187440"/>
                    <a:ext cx="63720" cy="128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49" name=""/>
                  <p:cNvSpPr/>
                  <p:nvPr/>
                </p:nvSpPr>
                <p:spPr>
                  <a:xfrm>
                    <a:off x="5564160" y="2931840"/>
                    <a:ext cx="949320" cy="1471680"/>
                  </a:xfrm>
                  <a:custGeom>
                    <a:avLst/>
                    <a:gdLst/>
                    <a:ahLst/>
                    <a:rect l="l" t="t" r="r" b="b"/>
                    <a:pathLst>
                      <a:path w="1198" h="1854">
                        <a:moveTo>
                          <a:pt x="1072" y="0"/>
                        </a:moveTo>
                        <a:lnTo>
                          <a:pt x="1198" y="143"/>
                        </a:lnTo>
                        <a:lnTo>
                          <a:pt x="1067" y="264"/>
                        </a:lnTo>
                        <a:lnTo>
                          <a:pt x="992" y="477"/>
                        </a:lnTo>
                        <a:lnTo>
                          <a:pt x="574" y="947"/>
                        </a:lnTo>
                        <a:lnTo>
                          <a:pt x="551" y="1137"/>
                        </a:lnTo>
                        <a:lnTo>
                          <a:pt x="418" y="1280"/>
                        </a:lnTo>
                        <a:lnTo>
                          <a:pt x="217" y="1624"/>
                        </a:lnTo>
                        <a:lnTo>
                          <a:pt x="115" y="1619"/>
                        </a:lnTo>
                        <a:lnTo>
                          <a:pt x="0" y="185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50" name=""/>
                  <p:cNvSpPr/>
                  <p:nvPr/>
                </p:nvSpPr>
                <p:spPr>
                  <a:xfrm>
                    <a:off x="5472000" y="3402000"/>
                    <a:ext cx="753840" cy="850680"/>
                  </a:xfrm>
                  <a:custGeom>
                    <a:avLst/>
                    <a:gdLst/>
                    <a:ahLst/>
                    <a:rect l="l" t="t" r="r" b="b"/>
                    <a:pathLst>
                      <a:path w="948" h="1072">
                        <a:moveTo>
                          <a:pt x="0" y="1072"/>
                        </a:moveTo>
                        <a:lnTo>
                          <a:pt x="172" y="1061"/>
                        </a:lnTo>
                        <a:lnTo>
                          <a:pt x="193" y="855"/>
                        </a:lnTo>
                        <a:lnTo>
                          <a:pt x="263" y="740"/>
                        </a:lnTo>
                        <a:lnTo>
                          <a:pt x="383" y="625"/>
                        </a:lnTo>
                        <a:lnTo>
                          <a:pt x="489" y="475"/>
                        </a:lnTo>
                        <a:lnTo>
                          <a:pt x="649" y="355"/>
                        </a:lnTo>
                        <a:lnTo>
                          <a:pt x="826" y="172"/>
                        </a:lnTo>
                        <a:lnTo>
                          <a:pt x="948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151" name=""/>
                  <p:cNvSpPr/>
                  <p:nvPr/>
                </p:nvSpPr>
                <p:spPr>
                  <a:xfrm>
                    <a:off x="4055760" y="3935160"/>
                    <a:ext cx="99720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57" h="493">
                        <a:moveTo>
                          <a:pt x="0" y="0"/>
                        </a:moveTo>
                        <a:lnTo>
                          <a:pt x="224" y="214"/>
                        </a:lnTo>
                        <a:lnTo>
                          <a:pt x="396" y="321"/>
                        </a:lnTo>
                        <a:lnTo>
                          <a:pt x="1119" y="488"/>
                        </a:lnTo>
                        <a:lnTo>
                          <a:pt x="1189" y="436"/>
                        </a:lnTo>
                        <a:lnTo>
                          <a:pt x="1257" y="49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</p:grpSp>
        <p:sp>
          <p:nvSpPr>
            <p:cNvPr id="1152" name=""/>
            <p:cNvSpPr/>
            <p:nvPr/>
          </p:nvSpPr>
          <p:spPr>
            <a:xfrm flipH="1">
              <a:off x="5116320" y="1981080"/>
              <a:ext cx="3816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3904920" y="2836800"/>
              <a:ext cx="8424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4" name=""/>
            <p:cNvSpPr/>
            <p:nvPr/>
          </p:nvSpPr>
          <p:spPr>
            <a:xfrm flipV="1">
              <a:off x="3049560" y="3606480"/>
              <a:ext cx="4680" cy="104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4357440" y="3041640"/>
              <a:ext cx="139680" cy="2775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6" name=""/>
            <p:cNvSpPr/>
            <p:nvPr/>
          </p:nvSpPr>
          <p:spPr>
            <a:xfrm flipH="1">
              <a:off x="4365360" y="3228840"/>
              <a:ext cx="68400" cy="73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5040000" y="2760480"/>
              <a:ext cx="190440" cy="44604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6829200" y="1820880"/>
              <a:ext cx="604800" cy="10152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5940360" y="2400120"/>
              <a:ext cx="341280" cy="29232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0" name=""/>
            <p:cNvSpPr/>
            <p:nvPr/>
          </p:nvSpPr>
          <p:spPr>
            <a:xfrm flipH="1">
              <a:off x="6965280" y="2282760"/>
              <a:ext cx="58680" cy="185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6956280" y="2481120"/>
              <a:ext cx="36504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2" name=""/>
            <p:cNvSpPr/>
            <p:nvPr/>
          </p:nvSpPr>
          <p:spPr>
            <a:xfrm flipV="1">
              <a:off x="5348160" y="3843360"/>
              <a:ext cx="23760" cy="9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6456240" y="2582640"/>
              <a:ext cx="341280" cy="8100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6346440" y="3479760"/>
              <a:ext cx="84240" cy="17784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6314760" y="3584520"/>
              <a:ext cx="22320" cy="9504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6" name=""/>
            <p:cNvSpPr/>
            <p:nvPr/>
          </p:nvSpPr>
          <p:spPr>
            <a:xfrm flipV="1">
              <a:off x="5443200" y="3884400"/>
              <a:ext cx="166680" cy="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7" name=""/>
            <p:cNvSpPr/>
            <p:nvPr/>
          </p:nvSpPr>
          <p:spPr>
            <a:xfrm flipH="1" flipV="1">
              <a:off x="6182640" y="3187440"/>
              <a:ext cx="63720" cy="128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8" name=""/>
            <p:cNvSpPr/>
            <p:nvPr/>
          </p:nvSpPr>
          <p:spPr>
            <a:xfrm flipH="1">
              <a:off x="6033960" y="3689280"/>
              <a:ext cx="1440" cy="63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5244840" y="3762360"/>
              <a:ext cx="50976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70" name=""/>
          <p:cNvSpPr/>
          <p:nvPr/>
        </p:nvSpPr>
        <p:spPr>
          <a:xfrm>
            <a:off x="6186600" y="2590920"/>
            <a:ext cx="16344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1" name=""/>
          <p:cNvSpPr/>
          <p:nvPr/>
        </p:nvSpPr>
        <p:spPr>
          <a:xfrm flipH="1" flipV="1">
            <a:off x="6008400" y="3740040"/>
            <a:ext cx="6516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2" name=""/>
          <p:cNvSpPr/>
          <p:nvPr/>
        </p:nvSpPr>
        <p:spPr>
          <a:xfrm flipV="1">
            <a:off x="5759280" y="3881160"/>
            <a:ext cx="180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73" name=""/>
          <p:cNvGrpSpPr/>
          <p:nvPr/>
        </p:nvGrpSpPr>
        <p:grpSpPr>
          <a:xfrm>
            <a:off x="2411280" y="1117440"/>
            <a:ext cx="5319720" cy="3641760"/>
            <a:chOff x="2411280" y="1117440"/>
            <a:chExt cx="5319720" cy="3641760"/>
          </a:xfrm>
        </p:grpSpPr>
        <p:sp>
          <p:nvSpPr>
            <p:cNvPr id="1174" name=""/>
            <p:cNvSpPr/>
            <p:nvPr/>
          </p:nvSpPr>
          <p:spPr>
            <a:xfrm flipV="1">
              <a:off x="5973480" y="4257360"/>
              <a:ext cx="34920" cy="136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75" name=""/>
            <p:cNvGrpSpPr/>
            <p:nvPr/>
          </p:nvGrpSpPr>
          <p:grpSpPr>
            <a:xfrm>
              <a:off x="2411280" y="1641240"/>
              <a:ext cx="5250960" cy="3032280"/>
              <a:chOff x="2411280" y="1641240"/>
              <a:chExt cx="5250960" cy="3032280"/>
            </a:xfrm>
          </p:grpSpPr>
          <p:sp>
            <p:nvSpPr>
              <p:cNvPr id="1176" name=""/>
              <p:cNvSpPr/>
              <p:nvPr/>
            </p:nvSpPr>
            <p:spPr>
              <a:xfrm flipH="1">
                <a:off x="7602120" y="2230200"/>
                <a:ext cx="60120" cy="19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1177" name=""/>
              <p:cNvGrpSpPr/>
              <p:nvPr/>
            </p:nvGrpSpPr>
            <p:grpSpPr>
              <a:xfrm>
                <a:off x="2411280" y="1641240"/>
                <a:ext cx="4011480" cy="3032280"/>
                <a:chOff x="2411280" y="1641240"/>
                <a:chExt cx="4011480" cy="3032280"/>
              </a:xfrm>
            </p:grpSpPr>
            <p:sp>
              <p:nvSpPr>
                <p:cNvPr id="1178" name=""/>
                <p:cNvSpPr/>
                <p:nvPr/>
              </p:nvSpPr>
              <p:spPr>
                <a:xfrm flipH="1">
                  <a:off x="4356000" y="3924360"/>
                  <a:ext cx="71280" cy="341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79" name=""/>
                <p:cNvSpPr/>
                <p:nvPr/>
              </p:nvSpPr>
              <p:spPr>
                <a:xfrm>
                  <a:off x="2498400" y="1641240"/>
                  <a:ext cx="858960" cy="552600"/>
                </a:xfrm>
                <a:custGeom>
                  <a:avLst/>
                  <a:gdLst/>
                  <a:ahLst/>
                  <a:rect l="l" t="t" r="r" b="b"/>
                  <a:pathLst>
                    <a:path w="1083" h="695">
                      <a:moveTo>
                        <a:pt x="36" y="695"/>
                      </a:moveTo>
                      <a:lnTo>
                        <a:pt x="0" y="616"/>
                      </a:lnTo>
                      <a:lnTo>
                        <a:pt x="222" y="308"/>
                      </a:lnTo>
                      <a:lnTo>
                        <a:pt x="287" y="272"/>
                      </a:lnTo>
                      <a:lnTo>
                        <a:pt x="337" y="251"/>
                      </a:lnTo>
                      <a:lnTo>
                        <a:pt x="495" y="308"/>
                      </a:lnTo>
                      <a:lnTo>
                        <a:pt x="839" y="36"/>
                      </a:lnTo>
                      <a:lnTo>
                        <a:pt x="939" y="0"/>
                      </a:lnTo>
                      <a:lnTo>
                        <a:pt x="1083" y="7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0" name=""/>
                <p:cNvSpPr/>
                <p:nvPr/>
              </p:nvSpPr>
              <p:spPr>
                <a:xfrm>
                  <a:off x="2457360" y="2317680"/>
                  <a:ext cx="209520" cy="209520"/>
                </a:xfrm>
                <a:custGeom>
                  <a:avLst/>
                  <a:gdLst/>
                  <a:ahLst/>
                  <a:rect l="l" t="t" r="r" b="b"/>
                  <a:pathLst>
                    <a:path w="263" h="264">
                      <a:moveTo>
                        <a:pt x="41" y="0"/>
                      </a:moveTo>
                      <a:lnTo>
                        <a:pt x="0" y="120"/>
                      </a:lnTo>
                      <a:lnTo>
                        <a:pt x="2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1" name=""/>
                <p:cNvSpPr/>
                <p:nvPr/>
              </p:nvSpPr>
              <p:spPr>
                <a:xfrm>
                  <a:off x="2411280" y="2555640"/>
                  <a:ext cx="182520" cy="250920"/>
                </a:xfrm>
                <a:custGeom>
                  <a:avLst/>
                  <a:gdLst/>
                  <a:ahLst/>
                  <a:rect l="l" t="t" r="r" b="b"/>
                  <a:pathLst>
                    <a:path w="229" h="315">
                      <a:moveTo>
                        <a:pt x="0" y="0"/>
                      </a:moveTo>
                      <a:lnTo>
                        <a:pt x="98" y="315"/>
                      </a:lnTo>
                      <a:lnTo>
                        <a:pt x="229" y="3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2" name=""/>
                <p:cNvSpPr/>
                <p:nvPr/>
              </p:nvSpPr>
              <p:spPr>
                <a:xfrm>
                  <a:off x="2684160" y="2905200"/>
                  <a:ext cx="73080" cy="372960"/>
                </a:xfrm>
                <a:custGeom>
                  <a:avLst/>
                  <a:gdLst/>
                  <a:ahLst/>
                  <a:rect l="l" t="t" r="r" b="b"/>
                  <a:pathLst>
                    <a:path w="91" h="470">
                      <a:moveTo>
                        <a:pt x="0" y="0"/>
                      </a:moveTo>
                      <a:lnTo>
                        <a:pt x="91" y="18"/>
                      </a:lnTo>
                      <a:lnTo>
                        <a:pt x="57" y="47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3" name=""/>
                <p:cNvSpPr/>
                <p:nvPr/>
              </p:nvSpPr>
              <p:spPr>
                <a:xfrm>
                  <a:off x="2662200" y="3028680"/>
                  <a:ext cx="209520" cy="424080"/>
                </a:xfrm>
                <a:custGeom>
                  <a:avLst/>
                  <a:gdLst/>
                  <a:ahLst/>
                  <a:rect l="l" t="t" r="r" b="b"/>
                  <a:pathLst>
                    <a:path w="264" h="534">
                      <a:moveTo>
                        <a:pt x="0" y="0"/>
                      </a:moveTo>
                      <a:lnTo>
                        <a:pt x="99" y="161"/>
                      </a:lnTo>
                      <a:lnTo>
                        <a:pt x="247" y="396"/>
                      </a:lnTo>
                      <a:lnTo>
                        <a:pt x="264" y="495"/>
                      </a:lnTo>
                      <a:lnTo>
                        <a:pt x="120" y="53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4" name=""/>
                <p:cNvSpPr/>
                <p:nvPr/>
              </p:nvSpPr>
              <p:spPr>
                <a:xfrm>
                  <a:off x="2635200" y="3155760"/>
                  <a:ext cx="204480" cy="2732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5" name=""/>
                <p:cNvSpPr/>
                <p:nvPr/>
              </p:nvSpPr>
              <p:spPr>
                <a:xfrm>
                  <a:off x="2858760" y="3384360"/>
                  <a:ext cx="57240" cy="304920"/>
                </a:xfrm>
                <a:custGeom>
                  <a:avLst/>
                  <a:gdLst/>
                  <a:ahLst/>
                  <a:rect l="l" t="t" r="r" b="b"/>
                  <a:pathLst>
                    <a:path w="74" h="384">
                      <a:moveTo>
                        <a:pt x="17" y="0"/>
                      </a:moveTo>
                      <a:lnTo>
                        <a:pt x="74" y="76"/>
                      </a:lnTo>
                      <a:lnTo>
                        <a:pt x="63" y="253"/>
                      </a:lnTo>
                      <a:lnTo>
                        <a:pt x="29" y="384"/>
                      </a:lnTo>
                      <a:lnTo>
                        <a:pt x="0" y="287"/>
                      </a:lnTo>
                      <a:lnTo>
                        <a:pt x="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6" name=""/>
                <p:cNvSpPr/>
                <p:nvPr/>
              </p:nvSpPr>
              <p:spPr>
                <a:xfrm flipH="1">
                  <a:off x="4770360" y="4376520"/>
                  <a:ext cx="77760" cy="1508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7" name=""/>
                <p:cNvSpPr/>
                <p:nvPr/>
              </p:nvSpPr>
              <p:spPr>
                <a:xfrm>
                  <a:off x="4957560" y="4413240"/>
                  <a:ext cx="209520" cy="260280"/>
                </a:xfrm>
                <a:custGeom>
                  <a:avLst/>
                  <a:gdLst/>
                  <a:ahLst/>
                  <a:rect l="l" t="t" r="r" b="b"/>
                  <a:pathLst>
                    <a:path w="263" h="328">
                      <a:moveTo>
                        <a:pt x="5" y="328"/>
                      </a:moveTo>
                      <a:lnTo>
                        <a:pt x="0" y="195"/>
                      </a:lnTo>
                      <a:lnTo>
                        <a:pt x="34" y="138"/>
                      </a:lnTo>
                      <a:lnTo>
                        <a:pt x="154" y="46"/>
                      </a:lnTo>
                      <a:lnTo>
                        <a:pt x="26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8" name=""/>
                <p:cNvSpPr/>
                <p:nvPr/>
              </p:nvSpPr>
              <p:spPr>
                <a:xfrm>
                  <a:off x="6019560" y="2914560"/>
                  <a:ext cx="403200" cy="396720"/>
                </a:xfrm>
                <a:custGeom>
                  <a:avLst/>
                  <a:gdLst/>
                  <a:ahLst/>
                  <a:rect l="l" t="t" r="r" b="b"/>
                  <a:pathLst>
                    <a:path w="507" h="500">
                      <a:moveTo>
                        <a:pt x="507" y="0"/>
                      </a:moveTo>
                      <a:lnTo>
                        <a:pt x="387" y="184"/>
                      </a:lnTo>
                      <a:lnTo>
                        <a:pt x="0" y="50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sp>
          <p:nvSpPr>
            <p:cNvPr id="1189" name=""/>
            <p:cNvSpPr/>
            <p:nvPr/>
          </p:nvSpPr>
          <p:spPr>
            <a:xfrm flipH="1" flipV="1">
              <a:off x="6008040" y="3740040"/>
              <a:ext cx="6516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90" name=""/>
            <p:cNvGrpSpPr/>
            <p:nvPr/>
          </p:nvGrpSpPr>
          <p:grpSpPr>
            <a:xfrm>
              <a:off x="2889000" y="2495520"/>
              <a:ext cx="3840120" cy="1762200"/>
              <a:chOff x="2889000" y="2495520"/>
              <a:chExt cx="3840120" cy="1762200"/>
            </a:xfrm>
          </p:grpSpPr>
          <p:sp>
            <p:nvSpPr>
              <p:cNvPr id="1191" name=""/>
              <p:cNvSpPr/>
              <p:nvPr/>
            </p:nvSpPr>
            <p:spPr>
              <a:xfrm>
                <a:off x="2889000" y="3402000"/>
                <a:ext cx="292320" cy="46080"/>
              </a:xfrm>
              <a:custGeom>
                <a:avLst/>
                <a:gdLst/>
                <a:ahLst/>
                <a:rect l="l" t="t" r="r" b="b"/>
                <a:pathLst>
                  <a:path w="367" h="57">
                    <a:moveTo>
                      <a:pt x="29" y="44"/>
                    </a:moveTo>
                    <a:lnTo>
                      <a:pt x="310" y="57"/>
                    </a:lnTo>
                    <a:lnTo>
                      <a:pt x="367" y="10"/>
                    </a:lnTo>
                    <a:lnTo>
                      <a:pt x="258" y="0"/>
                    </a:lnTo>
                    <a:lnTo>
                      <a:pt x="0" y="1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92" name=""/>
              <p:cNvSpPr/>
              <p:nvPr/>
            </p:nvSpPr>
            <p:spPr>
              <a:xfrm>
                <a:off x="4084560" y="3952800"/>
                <a:ext cx="642960" cy="304920"/>
              </a:xfrm>
              <a:custGeom>
                <a:avLst/>
                <a:gdLst/>
                <a:ahLst/>
                <a:rect l="l" t="t" r="r" b="b"/>
                <a:pathLst>
                  <a:path w="810" h="383">
                    <a:moveTo>
                      <a:pt x="0" y="0"/>
                    </a:moveTo>
                    <a:lnTo>
                      <a:pt x="414" y="252"/>
                    </a:lnTo>
                    <a:lnTo>
                      <a:pt x="810" y="3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93" name=""/>
              <p:cNvSpPr/>
              <p:nvPr/>
            </p:nvSpPr>
            <p:spPr>
              <a:xfrm flipH="1">
                <a:off x="4192200" y="2495520"/>
                <a:ext cx="28440" cy="1508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94" name=""/>
              <p:cNvSpPr/>
              <p:nvPr/>
            </p:nvSpPr>
            <p:spPr>
              <a:xfrm>
                <a:off x="4141440" y="2651040"/>
                <a:ext cx="2063880" cy="1274760"/>
              </a:xfrm>
              <a:custGeom>
                <a:avLst/>
                <a:gdLst/>
                <a:ahLst/>
                <a:rect l="l" t="t" r="r" b="b"/>
                <a:pathLst>
                  <a:path w="2599" h="1606">
                    <a:moveTo>
                      <a:pt x="0" y="1606"/>
                    </a:moveTo>
                    <a:lnTo>
                      <a:pt x="103" y="1531"/>
                    </a:lnTo>
                    <a:lnTo>
                      <a:pt x="414" y="1257"/>
                    </a:lnTo>
                    <a:lnTo>
                      <a:pt x="534" y="970"/>
                    </a:lnTo>
                    <a:lnTo>
                      <a:pt x="677" y="843"/>
                    </a:lnTo>
                    <a:lnTo>
                      <a:pt x="1405" y="109"/>
                    </a:lnTo>
                    <a:lnTo>
                      <a:pt x="2031" y="0"/>
                    </a:lnTo>
                    <a:lnTo>
                      <a:pt x="2341" y="73"/>
                    </a:lnTo>
                    <a:lnTo>
                      <a:pt x="2427" y="454"/>
                    </a:lnTo>
                    <a:lnTo>
                      <a:pt x="2500" y="498"/>
                    </a:lnTo>
                    <a:lnTo>
                      <a:pt x="2599" y="75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95" name=""/>
              <p:cNvSpPr/>
              <p:nvPr/>
            </p:nvSpPr>
            <p:spPr>
              <a:xfrm>
                <a:off x="4916160" y="2923920"/>
                <a:ext cx="19080" cy="158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96" name=""/>
              <p:cNvSpPr/>
              <p:nvPr/>
            </p:nvSpPr>
            <p:spPr>
              <a:xfrm>
                <a:off x="4265280" y="3538440"/>
                <a:ext cx="714600" cy="501480"/>
              </a:xfrm>
              <a:custGeom>
                <a:avLst/>
                <a:gdLst/>
                <a:ahLst/>
                <a:rect l="l" t="t" r="r" b="b"/>
                <a:pathLst>
                  <a:path w="900" h="631">
                    <a:moveTo>
                      <a:pt x="0" y="631"/>
                    </a:moveTo>
                    <a:lnTo>
                      <a:pt x="269" y="504"/>
                    </a:lnTo>
                    <a:lnTo>
                      <a:pt x="407" y="0"/>
                    </a:lnTo>
                    <a:lnTo>
                      <a:pt x="900" y="2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97" name=""/>
              <p:cNvSpPr/>
              <p:nvPr/>
            </p:nvSpPr>
            <p:spPr>
              <a:xfrm flipV="1">
                <a:off x="5348160" y="3843360"/>
                <a:ext cx="23760" cy="9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98" name=""/>
              <p:cNvSpPr/>
              <p:nvPr/>
            </p:nvSpPr>
            <p:spPr>
              <a:xfrm>
                <a:off x="6144840" y="3733560"/>
                <a:ext cx="28800" cy="1065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99" name=""/>
              <p:cNvSpPr/>
              <p:nvPr/>
            </p:nvSpPr>
            <p:spPr>
              <a:xfrm>
                <a:off x="5959440" y="3816360"/>
                <a:ext cx="45720" cy="114120"/>
              </a:xfrm>
              <a:custGeom>
                <a:avLst/>
                <a:gdLst/>
                <a:ahLst/>
                <a:rect l="l" t="t" r="r" b="b"/>
                <a:pathLst>
                  <a:path w="57" h="144">
                    <a:moveTo>
                      <a:pt x="57" y="144"/>
                    </a:moveTo>
                    <a:lnTo>
                      <a:pt x="46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00" name=""/>
              <p:cNvSpPr/>
              <p:nvPr/>
            </p:nvSpPr>
            <p:spPr>
              <a:xfrm flipH="1" flipV="1">
                <a:off x="6395760" y="2806560"/>
                <a:ext cx="333360" cy="117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01" name=""/>
              <p:cNvSpPr/>
              <p:nvPr/>
            </p:nvSpPr>
            <p:spPr>
              <a:xfrm flipH="1">
                <a:off x="5639760" y="3557520"/>
                <a:ext cx="27000" cy="244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02" name=""/>
              <p:cNvSpPr/>
              <p:nvPr/>
            </p:nvSpPr>
            <p:spPr>
              <a:xfrm>
                <a:off x="5549760" y="3706560"/>
                <a:ext cx="44280" cy="141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03" name=""/>
              <p:cNvSpPr/>
              <p:nvPr/>
            </p:nvSpPr>
            <p:spPr>
              <a:xfrm flipV="1">
                <a:off x="5443200" y="3884400"/>
                <a:ext cx="16668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04" name=""/>
              <p:cNvSpPr/>
              <p:nvPr/>
            </p:nvSpPr>
            <p:spPr>
              <a:xfrm>
                <a:off x="6136920" y="3170160"/>
                <a:ext cx="182880" cy="68400"/>
              </a:xfrm>
              <a:custGeom>
                <a:avLst/>
                <a:gdLst/>
                <a:ahLst/>
                <a:rect l="l" t="t" r="r" b="b"/>
                <a:pathLst>
                  <a:path w="229" h="86">
                    <a:moveTo>
                      <a:pt x="229" y="17"/>
                    </a:moveTo>
                    <a:lnTo>
                      <a:pt x="154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05" name=""/>
              <p:cNvSpPr/>
              <p:nvPr/>
            </p:nvSpPr>
            <p:spPr>
              <a:xfrm flipH="1">
                <a:off x="6033960" y="3689280"/>
                <a:ext cx="1440" cy="63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06" name=""/>
              <p:cNvSpPr/>
              <p:nvPr/>
            </p:nvSpPr>
            <p:spPr>
              <a:xfrm flipV="1">
                <a:off x="5759280" y="3881160"/>
                <a:ext cx="1440" cy="442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207" name=""/>
            <p:cNvGrpSpPr/>
            <p:nvPr/>
          </p:nvGrpSpPr>
          <p:grpSpPr>
            <a:xfrm>
              <a:off x="2552400" y="1117440"/>
              <a:ext cx="5178600" cy="3641760"/>
              <a:chOff x="2552400" y="1117440"/>
              <a:chExt cx="5178600" cy="3641760"/>
            </a:xfrm>
          </p:grpSpPr>
          <p:grpSp>
            <p:nvGrpSpPr>
              <p:cNvPr id="1208" name=""/>
              <p:cNvGrpSpPr/>
              <p:nvPr/>
            </p:nvGrpSpPr>
            <p:grpSpPr>
              <a:xfrm>
                <a:off x="3904920" y="2122560"/>
                <a:ext cx="3826080" cy="2358720"/>
                <a:chOff x="3904920" y="2122560"/>
                <a:chExt cx="3826080" cy="2358720"/>
              </a:xfrm>
            </p:grpSpPr>
            <p:sp>
              <p:nvSpPr>
                <p:cNvPr id="1209" name=""/>
                <p:cNvSpPr/>
                <p:nvPr/>
              </p:nvSpPr>
              <p:spPr>
                <a:xfrm>
                  <a:off x="3904920" y="2836800"/>
                  <a:ext cx="84240" cy="177840"/>
                </a:xfrm>
                <a:custGeom>
                  <a:avLst/>
                  <a:gdLst/>
                  <a:ahLst/>
                  <a:rect l="l" t="t" r="r" b="b"/>
                  <a:pathLst>
                    <a:path w="108" h="222">
                      <a:moveTo>
                        <a:pt x="108" y="222"/>
                      </a:moveTo>
                      <a:lnTo>
                        <a:pt x="65" y="122"/>
                      </a:lnTo>
                      <a:lnTo>
                        <a:pt x="65" y="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10" name=""/>
                <p:cNvSpPr/>
                <p:nvPr/>
              </p:nvSpPr>
              <p:spPr>
                <a:xfrm flipH="1">
                  <a:off x="4365360" y="3228840"/>
                  <a:ext cx="68400" cy="73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6280" bIns="262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11" name=""/>
                <p:cNvSpPr/>
                <p:nvPr/>
              </p:nvSpPr>
              <p:spPr>
                <a:xfrm>
                  <a:off x="5040000" y="2760480"/>
                  <a:ext cx="190440" cy="446040"/>
                </a:xfrm>
                <a:custGeom>
                  <a:avLst/>
                  <a:gdLst/>
                  <a:ahLst/>
                  <a:rect l="l" t="t" r="r" b="b"/>
                  <a:pathLst>
                    <a:path w="240" h="561">
                      <a:moveTo>
                        <a:pt x="62" y="561"/>
                      </a:moveTo>
                      <a:lnTo>
                        <a:pt x="0" y="412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12" name=""/>
                <p:cNvSpPr/>
                <p:nvPr/>
              </p:nvSpPr>
              <p:spPr>
                <a:xfrm>
                  <a:off x="4606560" y="3024000"/>
                  <a:ext cx="814680" cy="295200"/>
                </a:xfrm>
                <a:custGeom>
                  <a:avLst/>
                  <a:gdLst/>
                  <a:ahLst/>
                  <a:rect l="l" t="t" r="r" b="b"/>
                  <a:pathLst>
                    <a:path w="1025" h="373">
                      <a:moveTo>
                        <a:pt x="0" y="373"/>
                      </a:moveTo>
                      <a:lnTo>
                        <a:pt x="509" y="166"/>
                      </a:lnTo>
                      <a:lnTo>
                        <a:pt x="1020" y="127"/>
                      </a:lnTo>
                      <a:lnTo>
                        <a:pt x="1025" y="0"/>
                      </a:lnTo>
                      <a:lnTo>
                        <a:pt x="555" y="9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13" name=""/>
                <p:cNvSpPr/>
                <p:nvPr/>
              </p:nvSpPr>
              <p:spPr>
                <a:xfrm>
                  <a:off x="4728960" y="2658960"/>
                  <a:ext cx="1330200" cy="611280"/>
                </a:xfrm>
                <a:custGeom>
                  <a:avLst/>
                  <a:gdLst/>
                  <a:ahLst/>
                  <a:rect l="l" t="t" r="r" b="b"/>
                  <a:pathLst>
                    <a:path w="1674" h="769">
                      <a:moveTo>
                        <a:pt x="1674" y="0"/>
                      </a:moveTo>
                      <a:lnTo>
                        <a:pt x="1205" y="109"/>
                      </a:lnTo>
                      <a:lnTo>
                        <a:pt x="699" y="304"/>
                      </a:lnTo>
                      <a:lnTo>
                        <a:pt x="0" y="76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14" name=""/>
                <p:cNvSpPr/>
                <p:nvPr/>
              </p:nvSpPr>
              <p:spPr>
                <a:xfrm>
                  <a:off x="7584840" y="2122560"/>
                  <a:ext cx="44640" cy="91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15" name=""/>
                <p:cNvSpPr/>
                <p:nvPr/>
              </p:nvSpPr>
              <p:spPr>
                <a:xfrm>
                  <a:off x="7602480" y="2259000"/>
                  <a:ext cx="128520" cy="54000"/>
                </a:xfrm>
                <a:custGeom>
                  <a:avLst/>
                  <a:gdLst/>
                  <a:ahLst/>
                  <a:rect l="l" t="t" r="r" b="b"/>
                  <a:pathLst>
                    <a:path w="162" h="68">
                      <a:moveTo>
                        <a:pt x="162" y="39"/>
                      </a:moveTo>
                      <a:lnTo>
                        <a:pt x="70" y="6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200" bIns="7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16" name=""/>
                <p:cNvSpPr/>
                <p:nvPr/>
              </p:nvSpPr>
              <p:spPr>
                <a:xfrm flipH="1">
                  <a:off x="6965280" y="2282760"/>
                  <a:ext cx="58680" cy="185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17" name=""/>
                <p:cNvSpPr/>
                <p:nvPr/>
              </p:nvSpPr>
              <p:spPr>
                <a:xfrm>
                  <a:off x="6816600" y="2282760"/>
                  <a:ext cx="690480" cy="253800"/>
                </a:xfrm>
                <a:custGeom>
                  <a:avLst/>
                  <a:gdLst/>
                  <a:ahLst/>
                  <a:rect l="l" t="t" r="r" b="b"/>
                  <a:pathLst>
                    <a:path w="871" h="320">
                      <a:moveTo>
                        <a:pt x="0" y="320"/>
                      </a:moveTo>
                      <a:lnTo>
                        <a:pt x="39" y="274"/>
                      </a:lnTo>
                      <a:lnTo>
                        <a:pt x="194" y="234"/>
                      </a:lnTo>
                      <a:lnTo>
                        <a:pt x="344" y="245"/>
                      </a:lnTo>
                      <a:lnTo>
                        <a:pt x="504" y="206"/>
                      </a:lnTo>
                      <a:lnTo>
                        <a:pt x="590" y="222"/>
                      </a:lnTo>
                      <a:lnTo>
                        <a:pt x="739" y="274"/>
                      </a:lnTo>
                      <a:lnTo>
                        <a:pt x="832" y="200"/>
                      </a:lnTo>
                      <a:lnTo>
                        <a:pt x="866" y="172"/>
                      </a:lnTo>
                      <a:lnTo>
                        <a:pt x="853" y="114"/>
                      </a:lnTo>
                      <a:lnTo>
                        <a:pt x="871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18" name=""/>
                <p:cNvSpPr/>
                <p:nvPr/>
              </p:nvSpPr>
              <p:spPr>
                <a:xfrm>
                  <a:off x="6527520" y="2863800"/>
                  <a:ext cx="692280" cy="345960"/>
                </a:xfrm>
                <a:custGeom>
                  <a:avLst/>
                  <a:gdLst/>
                  <a:ahLst/>
                  <a:rect l="l" t="t" r="r" b="b"/>
                  <a:pathLst>
                    <a:path w="871" h="436">
                      <a:moveTo>
                        <a:pt x="871" y="41"/>
                      </a:moveTo>
                      <a:lnTo>
                        <a:pt x="785" y="0"/>
                      </a:lnTo>
                      <a:lnTo>
                        <a:pt x="613" y="0"/>
                      </a:lnTo>
                      <a:lnTo>
                        <a:pt x="91" y="109"/>
                      </a:lnTo>
                      <a:lnTo>
                        <a:pt x="104" y="321"/>
                      </a:lnTo>
                      <a:lnTo>
                        <a:pt x="0" y="43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19" name=""/>
                <p:cNvSpPr/>
                <p:nvPr/>
              </p:nvSpPr>
              <p:spPr>
                <a:xfrm>
                  <a:off x="5995800" y="2673360"/>
                  <a:ext cx="779400" cy="1749240"/>
                </a:xfrm>
                <a:custGeom>
                  <a:avLst/>
                  <a:gdLst/>
                  <a:ahLst/>
                  <a:rect l="l" t="t" r="r" b="b"/>
                  <a:pathLst>
                    <a:path w="983" h="2203">
                      <a:moveTo>
                        <a:pt x="983" y="0"/>
                      </a:moveTo>
                      <a:lnTo>
                        <a:pt x="839" y="109"/>
                      </a:lnTo>
                      <a:lnTo>
                        <a:pt x="759" y="303"/>
                      </a:lnTo>
                      <a:lnTo>
                        <a:pt x="569" y="602"/>
                      </a:lnTo>
                      <a:lnTo>
                        <a:pt x="506" y="790"/>
                      </a:lnTo>
                      <a:lnTo>
                        <a:pt x="183" y="1142"/>
                      </a:lnTo>
                      <a:lnTo>
                        <a:pt x="86" y="1382"/>
                      </a:lnTo>
                      <a:lnTo>
                        <a:pt x="97" y="1612"/>
                      </a:lnTo>
                      <a:lnTo>
                        <a:pt x="6" y="2047"/>
                      </a:lnTo>
                      <a:lnTo>
                        <a:pt x="0" y="22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20" name=""/>
                <p:cNvSpPr/>
                <p:nvPr/>
              </p:nvSpPr>
              <p:spPr>
                <a:xfrm flipH="1" flipV="1">
                  <a:off x="6742080" y="3693600"/>
                  <a:ext cx="164880" cy="136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21" name=""/>
                <p:cNvSpPr/>
                <p:nvPr/>
              </p:nvSpPr>
              <p:spPr>
                <a:xfrm>
                  <a:off x="5754600" y="4181400"/>
                  <a:ext cx="299880" cy="185760"/>
                </a:xfrm>
                <a:custGeom>
                  <a:avLst/>
                  <a:gdLst/>
                  <a:ahLst/>
                  <a:rect l="l" t="t" r="r" b="b"/>
                  <a:pathLst>
                    <a:path w="378" h="235">
                      <a:moveTo>
                        <a:pt x="378" y="110"/>
                      </a:moveTo>
                      <a:lnTo>
                        <a:pt x="190" y="23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22" name=""/>
                <p:cNvSpPr/>
                <p:nvPr/>
              </p:nvSpPr>
              <p:spPr>
                <a:xfrm>
                  <a:off x="5876640" y="2841480"/>
                  <a:ext cx="784440" cy="792360"/>
                </a:xfrm>
                <a:custGeom>
                  <a:avLst/>
                  <a:gdLst/>
                  <a:ahLst/>
                  <a:rect l="l" t="t" r="r" b="b"/>
                  <a:pathLst>
                    <a:path w="988" h="999">
                      <a:moveTo>
                        <a:pt x="988" y="0"/>
                      </a:moveTo>
                      <a:lnTo>
                        <a:pt x="884" y="167"/>
                      </a:lnTo>
                      <a:lnTo>
                        <a:pt x="803" y="350"/>
                      </a:lnTo>
                      <a:lnTo>
                        <a:pt x="443" y="678"/>
                      </a:lnTo>
                      <a:lnTo>
                        <a:pt x="156" y="981"/>
                      </a:lnTo>
                      <a:lnTo>
                        <a:pt x="0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23" name=""/>
                <p:cNvSpPr/>
                <p:nvPr/>
              </p:nvSpPr>
              <p:spPr>
                <a:xfrm>
                  <a:off x="5503680" y="3706560"/>
                  <a:ext cx="311040" cy="774720"/>
                </a:xfrm>
                <a:custGeom>
                  <a:avLst/>
                  <a:gdLst/>
                  <a:ahLst/>
                  <a:rect l="l" t="t" r="r" b="b"/>
                  <a:pathLst>
                    <a:path w="393" h="976">
                      <a:moveTo>
                        <a:pt x="0" y="976"/>
                      </a:moveTo>
                      <a:lnTo>
                        <a:pt x="138" y="861"/>
                      </a:lnTo>
                      <a:lnTo>
                        <a:pt x="161" y="666"/>
                      </a:lnTo>
                      <a:lnTo>
                        <a:pt x="249" y="219"/>
                      </a:lnTo>
                      <a:lnTo>
                        <a:pt x="393" y="70"/>
                      </a:lnTo>
                      <a:lnTo>
                        <a:pt x="39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24" name=""/>
                <p:cNvSpPr/>
                <p:nvPr/>
              </p:nvSpPr>
              <p:spPr>
                <a:xfrm>
                  <a:off x="6097320" y="2846160"/>
                  <a:ext cx="162000" cy="378000"/>
                </a:xfrm>
                <a:custGeom>
                  <a:avLst/>
                  <a:gdLst/>
                  <a:ahLst/>
                  <a:rect l="l" t="t" r="r" b="b"/>
                  <a:pathLst>
                    <a:path w="204" h="477">
                      <a:moveTo>
                        <a:pt x="204" y="0"/>
                      </a:moveTo>
                      <a:lnTo>
                        <a:pt x="0" y="28"/>
                      </a:lnTo>
                      <a:lnTo>
                        <a:pt x="23" y="47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25" name=""/>
                <p:cNvSpPr/>
                <p:nvPr/>
              </p:nvSpPr>
              <p:spPr>
                <a:xfrm>
                  <a:off x="5730840" y="3392280"/>
                  <a:ext cx="255240" cy="451080"/>
                </a:xfrm>
                <a:custGeom>
                  <a:avLst/>
                  <a:gdLst/>
                  <a:ahLst/>
                  <a:rect l="l" t="t" r="r" b="b"/>
                  <a:pathLst>
                    <a:path w="321" h="568">
                      <a:moveTo>
                        <a:pt x="0" y="568"/>
                      </a:moveTo>
                      <a:lnTo>
                        <a:pt x="11" y="466"/>
                      </a:lnTo>
                      <a:lnTo>
                        <a:pt x="177" y="352"/>
                      </a:lnTo>
                      <a:lnTo>
                        <a:pt x="321" y="41"/>
                      </a:lnTo>
                      <a:lnTo>
                        <a:pt x="315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26" name=""/>
                <p:cNvSpPr/>
                <p:nvPr/>
              </p:nvSpPr>
              <p:spPr>
                <a:xfrm>
                  <a:off x="5244840" y="3762360"/>
                  <a:ext cx="509760" cy="341280"/>
                </a:xfrm>
                <a:custGeom>
                  <a:avLst/>
                  <a:gdLst/>
                  <a:ahLst/>
                  <a:rect l="l" t="t" r="r" b="b"/>
                  <a:pathLst>
                    <a:path w="642" h="431">
                      <a:moveTo>
                        <a:pt x="0" y="431"/>
                      </a:moveTo>
                      <a:lnTo>
                        <a:pt x="211" y="327"/>
                      </a:lnTo>
                      <a:lnTo>
                        <a:pt x="435" y="137"/>
                      </a:lnTo>
                      <a:lnTo>
                        <a:pt x="64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1227" name=""/>
              <p:cNvGrpSpPr/>
              <p:nvPr/>
            </p:nvGrpSpPr>
            <p:grpSpPr>
              <a:xfrm>
                <a:off x="2552400" y="1117440"/>
                <a:ext cx="5114880" cy="3641760"/>
                <a:chOff x="2552400" y="1117440"/>
                <a:chExt cx="5114880" cy="3641760"/>
              </a:xfrm>
            </p:grpSpPr>
            <p:sp>
              <p:nvSpPr>
                <p:cNvPr id="1228" name=""/>
                <p:cNvSpPr/>
                <p:nvPr/>
              </p:nvSpPr>
              <p:spPr>
                <a:xfrm>
                  <a:off x="5047920" y="3435120"/>
                  <a:ext cx="268560" cy="933480"/>
                </a:xfrm>
                <a:custGeom>
                  <a:avLst/>
                  <a:gdLst/>
                  <a:ahLst/>
                  <a:rect l="l" t="t" r="r" b="b"/>
                  <a:pathLst>
                    <a:path w="338" h="1176">
                      <a:moveTo>
                        <a:pt x="0" y="0"/>
                      </a:moveTo>
                      <a:lnTo>
                        <a:pt x="122" y="667"/>
                      </a:lnTo>
                      <a:lnTo>
                        <a:pt x="302" y="925"/>
                      </a:lnTo>
                      <a:lnTo>
                        <a:pt x="287" y="1090"/>
                      </a:lnTo>
                      <a:lnTo>
                        <a:pt x="338" y="117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29" name=""/>
                <p:cNvSpPr/>
                <p:nvPr/>
              </p:nvSpPr>
              <p:spPr>
                <a:xfrm>
                  <a:off x="3836880" y="1117440"/>
                  <a:ext cx="15840" cy="325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30" name=""/>
                <p:cNvSpPr/>
                <p:nvPr/>
              </p:nvSpPr>
              <p:spPr>
                <a:xfrm>
                  <a:off x="2595240" y="1209600"/>
                  <a:ext cx="1030320" cy="1820880"/>
                </a:xfrm>
                <a:custGeom>
                  <a:avLst/>
                  <a:gdLst/>
                  <a:ahLst/>
                  <a:rect l="l" t="t" r="r" b="b"/>
                  <a:pathLst>
                    <a:path w="1298" h="2295">
                      <a:moveTo>
                        <a:pt x="1205" y="0"/>
                      </a:moveTo>
                      <a:lnTo>
                        <a:pt x="1262" y="136"/>
                      </a:lnTo>
                      <a:lnTo>
                        <a:pt x="1298" y="286"/>
                      </a:lnTo>
                      <a:lnTo>
                        <a:pt x="975" y="401"/>
                      </a:lnTo>
                      <a:lnTo>
                        <a:pt x="946" y="487"/>
                      </a:lnTo>
                      <a:lnTo>
                        <a:pt x="846" y="573"/>
                      </a:lnTo>
                      <a:lnTo>
                        <a:pt x="466" y="882"/>
                      </a:lnTo>
                      <a:lnTo>
                        <a:pt x="79" y="1219"/>
                      </a:lnTo>
                      <a:lnTo>
                        <a:pt x="136" y="1477"/>
                      </a:lnTo>
                      <a:lnTo>
                        <a:pt x="0" y="2008"/>
                      </a:lnTo>
                      <a:lnTo>
                        <a:pt x="86" y="229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31" name=""/>
                <p:cNvSpPr/>
                <p:nvPr/>
              </p:nvSpPr>
              <p:spPr>
                <a:xfrm>
                  <a:off x="2703240" y="1403280"/>
                  <a:ext cx="182520" cy="466560"/>
                </a:xfrm>
                <a:custGeom>
                  <a:avLst/>
                  <a:gdLst/>
                  <a:ahLst/>
                  <a:rect l="l" t="t" r="r" b="b"/>
                  <a:pathLst>
                    <a:path w="230" h="589">
                      <a:moveTo>
                        <a:pt x="230" y="0"/>
                      </a:moveTo>
                      <a:lnTo>
                        <a:pt x="172" y="86"/>
                      </a:lnTo>
                      <a:lnTo>
                        <a:pt x="158" y="273"/>
                      </a:lnTo>
                      <a:lnTo>
                        <a:pt x="36" y="373"/>
                      </a:lnTo>
                      <a:lnTo>
                        <a:pt x="0" y="58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32" name=""/>
                <p:cNvSpPr/>
                <p:nvPr/>
              </p:nvSpPr>
              <p:spPr>
                <a:xfrm>
                  <a:off x="3597120" y="1328760"/>
                  <a:ext cx="488880" cy="301680"/>
                </a:xfrm>
                <a:custGeom>
                  <a:avLst/>
                  <a:gdLst/>
                  <a:ahLst/>
                  <a:rect l="l" t="t" r="r" b="b"/>
                  <a:pathLst>
                    <a:path w="617" h="380">
                      <a:moveTo>
                        <a:pt x="617" y="380"/>
                      </a:moveTo>
                      <a:lnTo>
                        <a:pt x="430" y="194"/>
                      </a:lnTo>
                      <a:lnTo>
                        <a:pt x="315" y="17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33" name=""/>
                <p:cNvSpPr/>
                <p:nvPr/>
              </p:nvSpPr>
              <p:spPr>
                <a:xfrm>
                  <a:off x="3590640" y="1299960"/>
                  <a:ext cx="3291120" cy="860400"/>
                </a:xfrm>
                <a:custGeom>
                  <a:avLst/>
                  <a:gdLst/>
                  <a:ahLst/>
                  <a:rect l="l" t="t" r="r" b="b"/>
                  <a:pathLst>
                    <a:path w="4145" h="1083">
                      <a:moveTo>
                        <a:pt x="0" y="0"/>
                      </a:moveTo>
                      <a:lnTo>
                        <a:pt x="322" y="180"/>
                      </a:lnTo>
                      <a:lnTo>
                        <a:pt x="1283" y="302"/>
                      </a:lnTo>
                      <a:lnTo>
                        <a:pt x="1900" y="423"/>
                      </a:lnTo>
                      <a:lnTo>
                        <a:pt x="2660" y="431"/>
                      </a:lnTo>
                      <a:lnTo>
                        <a:pt x="2825" y="495"/>
                      </a:lnTo>
                      <a:lnTo>
                        <a:pt x="2933" y="395"/>
                      </a:lnTo>
                      <a:lnTo>
                        <a:pt x="3047" y="359"/>
                      </a:lnTo>
                      <a:lnTo>
                        <a:pt x="3908" y="330"/>
                      </a:lnTo>
                      <a:lnTo>
                        <a:pt x="3958" y="345"/>
                      </a:lnTo>
                      <a:lnTo>
                        <a:pt x="4015" y="409"/>
                      </a:lnTo>
                      <a:lnTo>
                        <a:pt x="4066" y="553"/>
                      </a:lnTo>
                      <a:lnTo>
                        <a:pt x="4101" y="969"/>
                      </a:lnTo>
                      <a:lnTo>
                        <a:pt x="4145" y="10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34" name=""/>
                <p:cNvSpPr/>
                <p:nvPr/>
              </p:nvSpPr>
              <p:spPr>
                <a:xfrm>
                  <a:off x="2954160" y="1654200"/>
                  <a:ext cx="984240" cy="1598400"/>
                </a:xfrm>
                <a:custGeom>
                  <a:avLst/>
                  <a:gdLst/>
                  <a:ahLst/>
                  <a:rect l="l" t="t" r="r" b="b"/>
                  <a:pathLst>
                    <a:path w="1240" h="2015">
                      <a:moveTo>
                        <a:pt x="71" y="0"/>
                      </a:moveTo>
                      <a:lnTo>
                        <a:pt x="0" y="108"/>
                      </a:lnTo>
                      <a:lnTo>
                        <a:pt x="50" y="287"/>
                      </a:lnTo>
                      <a:lnTo>
                        <a:pt x="272" y="574"/>
                      </a:lnTo>
                      <a:lnTo>
                        <a:pt x="294" y="681"/>
                      </a:lnTo>
                      <a:lnTo>
                        <a:pt x="537" y="1011"/>
                      </a:lnTo>
                      <a:lnTo>
                        <a:pt x="717" y="1004"/>
                      </a:lnTo>
                      <a:lnTo>
                        <a:pt x="760" y="961"/>
                      </a:lnTo>
                      <a:lnTo>
                        <a:pt x="796" y="947"/>
                      </a:lnTo>
                      <a:lnTo>
                        <a:pt x="853" y="990"/>
                      </a:lnTo>
                      <a:lnTo>
                        <a:pt x="925" y="997"/>
                      </a:lnTo>
                      <a:lnTo>
                        <a:pt x="953" y="1126"/>
                      </a:lnTo>
                      <a:lnTo>
                        <a:pt x="1147" y="1320"/>
                      </a:lnTo>
                      <a:lnTo>
                        <a:pt x="1118" y="1477"/>
                      </a:lnTo>
                      <a:lnTo>
                        <a:pt x="1204" y="1542"/>
                      </a:lnTo>
                      <a:lnTo>
                        <a:pt x="1176" y="1664"/>
                      </a:lnTo>
                      <a:lnTo>
                        <a:pt x="1118" y="1736"/>
                      </a:lnTo>
                      <a:lnTo>
                        <a:pt x="1025" y="1786"/>
                      </a:lnTo>
                      <a:lnTo>
                        <a:pt x="1118" y="1922"/>
                      </a:lnTo>
                      <a:lnTo>
                        <a:pt x="1240" y="20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35" name=""/>
                <p:cNvSpPr/>
                <p:nvPr/>
              </p:nvSpPr>
              <p:spPr>
                <a:xfrm>
                  <a:off x="3755880" y="1608120"/>
                  <a:ext cx="193680" cy="984240"/>
                </a:xfrm>
                <a:custGeom>
                  <a:avLst/>
                  <a:gdLst/>
                  <a:ahLst/>
                  <a:rect l="l" t="t" r="r" b="b"/>
                  <a:pathLst>
                    <a:path w="243" h="1240">
                      <a:moveTo>
                        <a:pt x="129" y="0"/>
                      </a:moveTo>
                      <a:lnTo>
                        <a:pt x="243" y="789"/>
                      </a:lnTo>
                      <a:lnTo>
                        <a:pt x="0" y="12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36" name=""/>
                <p:cNvSpPr/>
                <p:nvPr/>
              </p:nvSpPr>
              <p:spPr>
                <a:xfrm>
                  <a:off x="2552400" y="2905200"/>
                  <a:ext cx="871560" cy="793440"/>
                </a:xfrm>
                <a:custGeom>
                  <a:avLst/>
                  <a:gdLst/>
                  <a:ahLst/>
                  <a:rect l="l" t="t" r="r" b="b"/>
                  <a:pathLst>
                    <a:path w="1097" h="999">
                      <a:moveTo>
                        <a:pt x="172" y="0"/>
                      </a:moveTo>
                      <a:lnTo>
                        <a:pt x="138" y="149"/>
                      </a:lnTo>
                      <a:lnTo>
                        <a:pt x="93" y="211"/>
                      </a:lnTo>
                      <a:lnTo>
                        <a:pt x="109" y="315"/>
                      </a:lnTo>
                      <a:lnTo>
                        <a:pt x="0" y="373"/>
                      </a:lnTo>
                      <a:lnTo>
                        <a:pt x="36" y="563"/>
                      </a:lnTo>
                      <a:lnTo>
                        <a:pt x="161" y="608"/>
                      </a:lnTo>
                      <a:lnTo>
                        <a:pt x="448" y="843"/>
                      </a:lnTo>
                      <a:lnTo>
                        <a:pt x="740" y="900"/>
                      </a:lnTo>
                      <a:lnTo>
                        <a:pt x="1097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37" name=""/>
                <p:cNvSpPr/>
                <p:nvPr/>
              </p:nvSpPr>
              <p:spPr>
                <a:xfrm flipV="1">
                  <a:off x="3049560" y="3606480"/>
                  <a:ext cx="4680" cy="104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38" name=""/>
                <p:cNvSpPr/>
                <p:nvPr/>
              </p:nvSpPr>
              <p:spPr>
                <a:xfrm>
                  <a:off x="3344760" y="3398760"/>
                  <a:ext cx="1382760" cy="851040"/>
                </a:xfrm>
                <a:custGeom>
                  <a:avLst/>
                  <a:gdLst/>
                  <a:ahLst/>
                  <a:rect l="l" t="t" r="r" b="b"/>
                  <a:pathLst>
                    <a:path w="1740" h="1072">
                      <a:moveTo>
                        <a:pt x="0" y="0"/>
                      </a:moveTo>
                      <a:lnTo>
                        <a:pt x="138" y="533"/>
                      </a:lnTo>
                      <a:lnTo>
                        <a:pt x="419" y="665"/>
                      </a:lnTo>
                      <a:lnTo>
                        <a:pt x="740" y="603"/>
                      </a:lnTo>
                      <a:lnTo>
                        <a:pt x="1740" y="107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39" name=""/>
                <p:cNvSpPr/>
                <p:nvPr/>
              </p:nvSpPr>
              <p:spPr>
                <a:xfrm>
                  <a:off x="3987720" y="2203200"/>
                  <a:ext cx="90360" cy="414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40" name=""/>
                <p:cNvSpPr/>
                <p:nvPr/>
              </p:nvSpPr>
              <p:spPr>
                <a:xfrm>
                  <a:off x="3814560" y="2560680"/>
                  <a:ext cx="1216080" cy="1009440"/>
                </a:xfrm>
                <a:custGeom>
                  <a:avLst/>
                  <a:gdLst/>
                  <a:ahLst/>
                  <a:rect l="l" t="t" r="r" b="b"/>
                  <a:pathLst>
                    <a:path w="1531" h="1273">
                      <a:moveTo>
                        <a:pt x="0" y="0"/>
                      </a:moveTo>
                      <a:lnTo>
                        <a:pt x="81" y="63"/>
                      </a:lnTo>
                      <a:lnTo>
                        <a:pt x="172" y="34"/>
                      </a:lnTo>
                      <a:lnTo>
                        <a:pt x="511" y="120"/>
                      </a:lnTo>
                      <a:lnTo>
                        <a:pt x="590" y="224"/>
                      </a:lnTo>
                      <a:lnTo>
                        <a:pt x="655" y="235"/>
                      </a:lnTo>
                      <a:lnTo>
                        <a:pt x="1336" y="723"/>
                      </a:lnTo>
                      <a:lnTo>
                        <a:pt x="1508" y="746"/>
                      </a:lnTo>
                      <a:lnTo>
                        <a:pt x="1531" y="127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41" name=""/>
                <p:cNvSpPr/>
                <p:nvPr/>
              </p:nvSpPr>
              <p:spPr>
                <a:xfrm>
                  <a:off x="3887640" y="2609640"/>
                  <a:ext cx="1616040" cy="714600"/>
                </a:xfrm>
                <a:custGeom>
                  <a:avLst/>
                  <a:gdLst/>
                  <a:ahLst/>
                  <a:rect l="l" t="t" r="r" b="b"/>
                  <a:pathLst>
                    <a:path w="2036" h="900">
                      <a:moveTo>
                        <a:pt x="0" y="0"/>
                      </a:moveTo>
                      <a:lnTo>
                        <a:pt x="263" y="47"/>
                      </a:lnTo>
                      <a:lnTo>
                        <a:pt x="355" y="91"/>
                      </a:lnTo>
                      <a:lnTo>
                        <a:pt x="487" y="143"/>
                      </a:lnTo>
                      <a:lnTo>
                        <a:pt x="568" y="224"/>
                      </a:lnTo>
                      <a:lnTo>
                        <a:pt x="597" y="642"/>
                      </a:lnTo>
                      <a:lnTo>
                        <a:pt x="774" y="895"/>
                      </a:lnTo>
                      <a:lnTo>
                        <a:pt x="1497" y="900"/>
                      </a:lnTo>
                      <a:lnTo>
                        <a:pt x="1817" y="895"/>
                      </a:lnTo>
                      <a:lnTo>
                        <a:pt x="2036" y="8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42" name=""/>
                <p:cNvSpPr/>
                <p:nvPr/>
              </p:nvSpPr>
              <p:spPr>
                <a:xfrm>
                  <a:off x="4357440" y="3041640"/>
                  <a:ext cx="139680" cy="277560"/>
                </a:xfrm>
                <a:custGeom>
                  <a:avLst/>
                  <a:gdLst/>
                  <a:ahLst/>
                  <a:rect l="l" t="t" r="r" b="b"/>
                  <a:pathLst>
                    <a:path w="178" h="350">
                      <a:moveTo>
                        <a:pt x="0" y="0"/>
                      </a:moveTo>
                      <a:lnTo>
                        <a:pt x="178" y="143"/>
                      </a:lnTo>
                      <a:lnTo>
                        <a:pt x="178" y="3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43" name=""/>
                <p:cNvSpPr/>
                <p:nvPr/>
              </p:nvSpPr>
              <p:spPr>
                <a:xfrm flipV="1">
                  <a:off x="4387680" y="3925800"/>
                  <a:ext cx="428760" cy="217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44" name=""/>
                <p:cNvSpPr/>
                <p:nvPr/>
              </p:nvSpPr>
              <p:spPr>
                <a:xfrm flipH="1" flipV="1">
                  <a:off x="4538520" y="4074840"/>
                  <a:ext cx="241200" cy="74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080" bIns="28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45" name=""/>
                <p:cNvSpPr/>
                <p:nvPr/>
              </p:nvSpPr>
              <p:spPr>
                <a:xfrm>
                  <a:off x="5025960" y="2936880"/>
                  <a:ext cx="295200" cy="565200"/>
                </a:xfrm>
                <a:custGeom>
                  <a:avLst/>
                  <a:gdLst/>
                  <a:ahLst/>
                  <a:rect l="l" t="t" r="r" b="b"/>
                  <a:pathLst>
                    <a:path w="373" h="712">
                      <a:moveTo>
                        <a:pt x="373" y="0"/>
                      </a:moveTo>
                      <a:lnTo>
                        <a:pt x="349" y="144"/>
                      </a:lnTo>
                      <a:lnTo>
                        <a:pt x="292" y="266"/>
                      </a:lnTo>
                      <a:lnTo>
                        <a:pt x="253" y="483"/>
                      </a:lnTo>
                      <a:lnTo>
                        <a:pt x="97" y="667"/>
                      </a:lnTo>
                      <a:lnTo>
                        <a:pt x="0" y="71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46" name=""/>
                <p:cNvSpPr/>
                <p:nvPr/>
              </p:nvSpPr>
              <p:spPr>
                <a:xfrm>
                  <a:off x="4727520" y="3292560"/>
                  <a:ext cx="334800" cy="287280"/>
                </a:xfrm>
                <a:custGeom>
                  <a:avLst/>
                  <a:gdLst/>
                  <a:ahLst/>
                  <a:rect l="l" t="t" r="r" b="b"/>
                  <a:pathLst>
                    <a:path w="423" h="362">
                      <a:moveTo>
                        <a:pt x="68" y="362"/>
                      </a:moveTo>
                      <a:lnTo>
                        <a:pt x="423" y="86"/>
                      </a:lnTo>
                      <a:lnTo>
                        <a:pt x="416" y="28"/>
                      </a:lnTo>
                      <a:lnTo>
                        <a:pt x="377" y="0"/>
                      </a:lnTo>
                      <a:lnTo>
                        <a:pt x="0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47" name=""/>
                <p:cNvSpPr/>
                <p:nvPr/>
              </p:nvSpPr>
              <p:spPr>
                <a:xfrm>
                  <a:off x="4862160" y="3470040"/>
                  <a:ext cx="1001880" cy="228600"/>
                </a:xfrm>
                <a:custGeom>
                  <a:avLst/>
                  <a:gdLst/>
                  <a:ahLst/>
                  <a:rect l="l" t="t" r="r" b="b"/>
                  <a:pathLst>
                    <a:path w="1262" h="287">
                      <a:moveTo>
                        <a:pt x="0" y="68"/>
                      </a:moveTo>
                      <a:lnTo>
                        <a:pt x="80" y="154"/>
                      </a:lnTo>
                      <a:lnTo>
                        <a:pt x="182" y="245"/>
                      </a:lnTo>
                      <a:lnTo>
                        <a:pt x="297" y="287"/>
                      </a:lnTo>
                      <a:lnTo>
                        <a:pt x="464" y="281"/>
                      </a:lnTo>
                      <a:lnTo>
                        <a:pt x="860" y="138"/>
                      </a:lnTo>
                      <a:lnTo>
                        <a:pt x="126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48" name=""/>
                <p:cNvSpPr/>
                <p:nvPr/>
              </p:nvSpPr>
              <p:spPr>
                <a:xfrm>
                  <a:off x="5394240" y="3433680"/>
                  <a:ext cx="158760" cy="146160"/>
                </a:xfrm>
                <a:custGeom>
                  <a:avLst/>
                  <a:gdLst/>
                  <a:ahLst/>
                  <a:rect l="l" t="t" r="r" b="b"/>
                  <a:pathLst>
                    <a:path w="201" h="185">
                      <a:moveTo>
                        <a:pt x="0" y="0"/>
                      </a:moveTo>
                      <a:lnTo>
                        <a:pt x="75" y="99"/>
                      </a:lnTo>
                      <a:lnTo>
                        <a:pt x="201" y="18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49" name=""/>
                <p:cNvSpPr/>
                <p:nvPr/>
              </p:nvSpPr>
              <p:spPr>
                <a:xfrm>
                  <a:off x="4752720" y="2573280"/>
                  <a:ext cx="1243080" cy="689040"/>
                </a:xfrm>
                <a:custGeom>
                  <a:avLst/>
                  <a:gdLst/>
                  <a:ahLst/>
                  <a:rect l="l" t="t" r="r" b="b"/>
                  <a:pathLst>
                    <a:path w="1566" h="868">
                      <a:moveTo>
                        <a:pt x="1566" y="0"/>
                      </a:moveTo>
                      <a:lnTo>
                        <a:pt x="1301" y="144"/>
                      </a:lnTo>
                      <a:lnTo>
                        <a:pt x="1158" y="190"/>
                      </a:lnTo>
                      <a:lnTo>
                        <a:pt x="636" y="248"/>
                      </a:lnTo>
                      <a:lnTo>
                        <a:pt x="0" y="86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50" name=""/>
                <p:cNvSpPr/>
                <p:nvPr/>
              </p:nvSpPr>
              <p:spPr>
                <a:xfrm>
                  <a:off x="5086080" y="1695240"/>
                  <a:ext cx="695520" cy="568440"/>
                </a:xfrm>
                <a:custGeom>
                  <a:avLst/>
                  <a:gdLst/>
                  <a:ahLst/>
                  <a:rect l="l" t="t" r="r" b="b"/>
                  <a:pathLst>
                    <a:path w="877" h="717">
                      <a:moveTo>
                        <a:pt x="0" y="0"/>
                      </a:moveTo>
                      <a:lnTo>
                        <a:pt x="45" y="310"/>
                      </a:lnTo>
                      <a:lnTo>
                        <a:pt x="86" y="373"/>
                      </a:lnTo>
                      <a:lnTo>
                        <a:pt x="274" y="475"/>
                      </a:lnTo>
                      <a:lnTo>
                        <a:pt x="733" y="717"/>
                      </a:lnTo>
                      <a:lnTo>
                        <a:pt x="877" y="7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51" name=""/>
                <p:cNvSpPr/>
                <p:nvPr/>
              </p:nvSpPr>
              <p:spPr>
                <a:xfrm>
                  <a:off x="5089320" y="1695240"/>
                  <a:ext cx="1052640" cy="390600"/>
                </a:xfrm>
                <a:custGeom>
                  <a:avLst/>
                  <a:gdLst/>
                  <a:ahLst/>
                  <a:rect l="l" t="t" r="r" b="b"/>
                  <a:pathLst>
                    <a:path w="1325" h="493">
                      <a:moveTo>
                        <a:pt x="0" y="0"/>
                      </a:moveTo>
                      <a:lnTo>
                        <a:pt x="241" y="269"/>
                      </a:lnTo>
                      <a:lnTo>
                        <a:pt x="418" y="274"/>
                      </a:lnTo>
                      <a:lnTo>
                        <a:pt x="465" y="373"/>
                      </a:lnTo>
                      <a:lnTo>
                        <a:pt x="562" y="407"/>
                      </a:lnTo>
                      <a:lnTo>
                        <a:pt x="838" y="407"/>
                      </a:lnTo>
                      <a:lnTo>
                        <a:pt x="1044" y="493"/>
                      </a:lnTo>
                      <a:lnTo>
                        <a:pt x="1325" y="38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52" name=""/>
                <p:cNvSpPr/>
                <p:nvPr/>
              </p:nvSpPr>
              <p:spPr>
                <a:xfrm>
                  <a:off x="6829200" y="1820880"/>
                  <a:ext cx="604800" cy="101520"/>
                </a:xfrm>
                <a:custGeom>
                  <a:avLst/>
                  <a:gdLst/>
                  <a:ahLst/>
                  <a:rect l="l" t="t" r="r" b="b"/>
                  <a:pathLst>
                    <a:path w="764" h="127">
                      <a:moveTo>
                        <a:pt x="0" y="46"/>
                      </a:moveTo>
                      <a:lnTo>
                        <a:pt x="138" y="28"/>
                      </a:lnTo>
                      <a:lnTo>
                        <a:pt x="321" y="86"/>
                      </a:lnTo>
                      <a:lnTo>
                        <a:pt x="477" y="127"/>
                      </a:lnTo>
                      <a:lnTo>
                        <a:pt x="568" y="104"/>
                      </a:lnTo>
                      <a:lnTo>
                        <a:pt x="620" y="93"/>
                      </a:lnTo>
                      <a:lnTo>
                        <a:pt x="712" y="0"/>
                      </a:lnTo>
                      <a:lnTo>
                        <a:pt x="746" y="0"/>
                      </a:lnTo>
                      <a:lnTo>
                        <a:pt x="764" y="12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53" name=""/>
                <p:cNvSpPr/>
                <p:nvPr/>
              </p:nvSpPr>
              <p:spPr>
                <a:xfrm>
                  <a:off x="6711840" y="1908000"/>
                  <a:ext cx="544320" cy="451080"/>
                </a:xfrm>
                <a:custGeom>
                  <a:avLst/>
                  <a:gdLst/>
                  <a:ahLst/>
                  <a:rect l="l" t="t" r="r" b="b"/>
                  <a:pathLst>
                    <a:path w="687" h="568">
                      <a:moveTo>
                        <a:pt x="687" y="0"/>
                      </a:moveTo>
                      <a:lnTo>
                        <a:pt x="653" y="47"/>
                      </a:lnTo>
                      <a:lnTo>
                        <a:pt x="491" y="156"/>
                      </a:lnTo>
                      <a:lnTo>
                        <a:pt x="339" y="276"/>
                      </a:lnTo>
                      <a:lnTo>
                        <a:pt x="224" y="310"/>
                      </a:lnTo>
                      <a:lnTo>
                        <a:pt x="115" y="350"/>
                      </a:lnTo>
                      <a:lnTo>
                        <a:pt x="34" y="407"/>
                      </a:lnTo>
                      <a:lnTo>
                        <a:pt x="6" y="472"/>
                      </a:lnTo>
                      <a:lnTo>
                        <a:pt x="0" y="540"/>
                      </a:lnTo>
                      <a:lnTo>
                        <a:pt x="52" y="568"/>
                      </a:lnTo>
                      <a:lnTo>
                        <a:pt x="144" y="5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54" name=""/>
                <p:cNvSpPr/>
                <p:nvPr/>
              </p:nvSpPr>
              <p:spPr>
                <a:xfrm>
                  <a:off x="6778440" y="2190600"/>
                  <a:ext cx="888840" cy="547920"/>
                </a:xfrm>
                <a:custGeom>
                  <a:avLst/>
                  <a:gdLst/>
                  <a:ahLst/>
                  <a:rect l="l" t="t" r="r" b="b"/>
                  <a:pathLst>
                    <a:path w="1119" h="688">
                      <a:moveTo>
                        <a:pt x="1119" y="0"/>
                      </a:moveTo>
                      <a:lnTo>
                        <a:pt x="1004" y="97"/>
                      </a:lnTo>
                      <a:lnTo>
                        <a:pt x="832" y="125"/>
                      </a:lnTo>
                      <a:lnTo>
                        <a:pt x="707" y="21"/>
                      </a:lnTo>
                      <a:lnTo>
                        <a:pt x="563" y="97"/>
                      </a:lnTo>
                      <a:lnTo>
                        <a:pt x="493" y="39"/>
                      </a:lnTo>
                      <a:lnTo>
                        <a:pt x="190" y="143"/>
                      </a:lnTo>
                      <a:lnTo>
                        <a:pt x="92" y="251"/>
                      </a:lnTo>
                      <a:lnTo>
                        <a:pt x="52" y="412"/>
                      </a:lnTo>
                      <a:lnTo>
                        <a:pt x="0" y="613"/>
                      </a:lnTo>
                      <a:lnTo>
                        <a:pt x="24" y="68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55" name=""/>
                <p:cNvSpPr/>
                <p:nvPr/>
              </p:nvSpPr>
              <p:spPr>
                <a:xfrm>
                  <a:off x="5278320" y="2282760"/>
                  <a:ext cx="2347920" cy="1598760"/>
                </a:xfrm>
                <a:custGeom>
                  <a:avLst/>
                  <a:gdLst/>
                  <a:ahLst/>
                  <a:rect l="l" t="t" r="r" b="b"/>
                  <a:pathLst>
                    <a:path w="2958" h="2013">
                      <a:moveTo>
                        <a:pt x="2958" y="0"/>
                      </a:moveTo>
                      <a:lnTo>
                        <a:pt x="2666" y="193"/>
                      </a:lnTo>
                      <a:lnTo>
                        <a:pt x="2528" y="446"/>
                      </a:lnTo>
                      <a:lnTo>
                        <a:pt x="2121" y="545"/>
                      </a:lnTo>
                      <a:lnTo>
                        <a:pt x="1816" y="681"/>
                      </a:lnTo>
                      <a:lnTo>
                        <a:pt x="1377" y="756"/>
                      </a:lnTo>
                      <a:lnTo>
                        <a:pt x="986" y="1025"/>
                      </a:lnTo>
                      <a:lnTo>
                        <a:pt x="740" y="1296"/>
                      </a:lnTo>
                      <a:lnTo>
                        <a:pt x="326" y="1807"/>
                      </a:lnTo>
                      <a:lnTo>
                        <a:pt x="86" y="1984"/>
                      </a:lnTo>
                      <a:lnTo>
                        <a:pt x="0" y="201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56" name=""/>
                <p:cNvSpPr/>
                <p:nvPr/>
              </p:nvSpPr>
              <p:spPr>
                <a:xfrm>
                  <a:off x="6136920" y="1998720"/>
                  <a:ext cx="382680" cy="488880"/>
                </a:xfrm>
                <a:custGeom>
                  <a:avLst/>
                  <a:gdLst/>
                  <a:ahLst/>
                  <a:rect l="l" t="t" r="r" b="b"/>
                  <a:pathLst>
                    <a:path w="482" h="615">
                      <a:moveTo>
                        <a:pt x="0" y="0"/>
                      </a:moveTo>
                      <a:lnTo>
                        <a:pt x="81" y="12"/>
                      </a:lnTo>
                      <a:lnTo>
                        <a:pt x="172" y="477"/>
                      </a:lnTo>
                      <a:lnTo>
                        <a:pt x="211" y="550"/>
                      </a:lnTo>
                      <a:lnTo>
                        <a:pt x="482" y="6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57" name=""/>
                <p:cNvSpPr/>
                <p:nvPr/>
              </p:nvSpPr>
              <p:spPr>
                <a:xfrm>
                  <a:off x="5768640" y="2195280"/>
                  <a:ext cx="200160" cy="341280"/>
                </a:xfrm>
                <a:custGeom>
                  <a:avLst/>
                  <a:gdLst/>
                  <a:ahLst/>
                  <a:rect l="l" t="t" r="r" b="b"/>
                  <a:pathLst>
                    <a:path w="252" h="430">
                      <a:moveTo>
                        <a:pt x="39" y="131"/>
                      </a:moveTo>
                      <a:lnTo>
                        <a:pt x="5" y="63"/>
                      </a:lnTo>
                      <a:lnTo>
                        <a:pt x="0" y="29"/>
                      </a:lnTo>
                      <a:lnTo>
                        <a:pt x="28" y="6"/>
                      </a:lnTo>
                      <a:lnTo>
                        <a:pt x="173" y="0"/>
                      </a:lnTo>
                      <a:lnTo>
                        <a:pt x="247" y="373"/>
                      </a:lnTo>
                      <a:lnTo>
                        <a:pt x="218" y="430"/>
                      </a:lnTo>
                      <a:lnTo>
                        <a:pt x="132" y="355"/>
                      </a:lnTo>
                      <a:lnTo>
                        <a:pt x="161" y="149"/>
                      </a:lnTo>
                      <a:lnTo>
                        <a:pt x="252" y="10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58" name=""/>
                <p:cNvSpPr/>
                <p:nvPr/>
              </p:nvSpPr>
              <p:spPr>
                <a:xfrm>
                  <a:off x="5940360" y="2400120"/>
                  <a:ext cx="341280" cy="292320"/>
                </a:xfrm>
                <a:custGeom>
                  <a:avLst/>
                  <a:gdLst/>
                  <a:ahLst/>
                  <a:rect l="l" t="t" r="r" b="b"/>
                  <a:pathLst>
                    <a:path w="430" h="368">
                      <a:moveTo>
                        <a:pt x="0" y="172"/>
                      </a:moveTo>
                      <a:lnTo>
                        <a:pt x="0" y="368"/>
                      </a:lnTo>
                      <a:lnTo>
                        <a:pt x="195" y="332"/>
                      </a:lnTo>
                      <a:lnTo>
                        <a:pt x="320" y="224"/>
                      </a:lnTo>
                      <a:lnTo>
                        <a:pt x="328" y="110"/>
                      </a:lnTo>
                      <a:lnTo>
                        <a:pt x="43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59" name=""/>
                <p:cNvSpPr/>
                <p:nvPr/>
              </p:nvSpPr>
              <p:spPr>
                <a:xfrm>
                  <a:off x="6186240" y="2590560"/>
                  <a:ext cx="163440" cy="82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000" bIns="36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60" name=""/>
                <p:cNvSpPr/>
                <p:nvPr/>
              </p:nvSpPr>
              <p:spPr>
                <a:xfrm>
                  <a:off x="6956280" y="2481120"/>
                  <a:ext cx="365040" cy="87480"/>
                </a:xfrm>
                <a:custGeom>
                  <a:avLst/>
                  <a:gdLst/>
                  <a:ahLst/>
                  <a:rect l="l" t="t" r="r" b="b"/>
                  <a:pathLst>
                    <a:path w="458" h="109">
                      <a:moveTo>
                        <a:pt x="0" y="0"/>
                      </a:moveTo>
                      <a:lnTo>
                        <a:pt x="44" y="35"/>
                      </a:lnTo>
                      <a:lnTo>
                        <a:pt x="114" y="23"/>
                      </a:lnTo>
                      <a:lnTo>
                        <a:pt x="206" y="35"/>
                      </a:lnTo>
                      <a:lnTo>
                        <a:pt x="245" y="7"/>
                      </a:lnTo>
                      <a:lnTo>
                        <a:pt x="286" y="12"/>
                      </a:lnTo>
                      <a:lnTo>
                        <a:pt x="458" y="10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680" bIns="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61" name=""/>
                <p:cNvSpPr/>
                <p:nvPr/>
              </p:nvSpPr>
              <p:spPr>
                <a:xfrm>
                  <a:off x="5162400" y="2568600"/>
                  <a:ext cx="2158920" cy="1844640"/>
                </a:xfrm>
                <a:custGeom>
                  <a:avLst/>
                  <a:gdLst/>
                  <a:ahLst/>
                  <a:rect l="l" t="t" r="r" b="b"/>
                  <a:pathLst>
                    <a:path w="2719" h="2324">
                      <a:moveTo>
                        <a:pt x="2719" y="0"/>
                      </a:moveTo>
                      <a:lnTo>
                        <a:pt x="2644" y="70"/>
                      </a:lnTo>
                      <a:lnTo>
                        <a:pt x="2524" y="127"/>
                      </a:lnTo>
                      <a:lnTo>
                        <a:pt x="2433" y="321"/>
                      </a:lnTo>
                      <a:lnTo>
                        <a:pt x="2409" y="402"/>
                      </a:lnTo>
                      <a:lnTo>
                        <a:pt x="2370" y="516"/>
                      </a:lnTo>
                      <a:lnTo>
                        <a:pt x="2305" y="678"/>
                      </a:lnTo>
                      <a:lnTo>
                        <a:pt x="2289" y="678"/>
                      </a:lnTo>
                      <a:lnTo>
                        <a:pt x="2226" y="861"/>
                      </a:lnTo>
                      <a:lnTo>
                        <a:pt x="2099" y="999"/>
                      </a:lnTo>
                      <a:lnTo>
                        <a:pt x="2047" y="1017"/>
                      </a:lnTo>
                      <a:lnTo>
                        <a:pt x="1755" y="1400"/>
                      </a:lnTo>
                      <a:lnTo>
                        <a:pt x="1692" y="1429"/>
                      </a:lnTo>
                      <a:lnTo>
                        <a:pt x="1301" y="1658"/>
                      </a:lnTo>
                      <a:lnTo>
                        <a:pt x="1079" y="1768"/>
                      </a:lnTo>
                      <a:lnTo>
                        <a:pt x="769" y="1992"/>
                      </a:lnTo>
                      <a:lnTo>
                        <a:pt x="717" y="1992"/>
                      </a:lnTo>
                      <a:lnTo>
                        <a:pt x="167" y="2123"/>
                      </a:lnTo>
                      <a:lnTo>
                        <a:pt x="0" y="232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62" name=""/>
                <p:cNvSpPr/>
                <p:nvPr/>
              </p:nvSpPr>
              <p:spPr>
                <a:xfrm>
                  <a:off x="4843080" y="2522520"/>
                  <a:ext cx="1587600" cy="1859040"/>
                </a:xfrm>
                <a:custGeom>
                  <a:avLst/>
                  <a:gdLst/>
                  <a:ahLst/>
                  <a:rect l="l" t="t" r="r" b="b"/>
                  <a:pathLst>
                    <a:path w="1999" h="2341">
                      <a:moveTo>
                        <a:pt x="1999" y="0"/>
                      </a:moveTo>
                      <a:lnTo>
                        <a:pt x="1901" y="195"/>
                      </a:lnTo>
                      <a:lnTo>
                        <a:pt x="1671" y="636"/>
                      </a:lnTo>
                      <a:lnTo>
                        <a:pt x="1598" y="740"/>
                      </a:lnTo>
                      <a:lnTo>
                        <a:pt x="1460" y="1045"/>
                      </a:lnTo>
                      <a:lnTo>
                        <a:pt x="1418" y="1131"/>
                      </a:lnTo>
                      <a:lnTo>
                        <a:pt x="1236" y="1504"/>
                      </a:lnTo>
                      <a:lnTo>
                        <a:pt x="712" y="1898"/>
                      </a:lnTo>
                      <a:lnTo>
                        <a:pt x="248" y="2094"/>
                      </a:lnTo>
                      <a:lnTo>
                        <a:pt x="0" y="234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63" name=""/>
                <p:cNvSpPr/>
                <p:nvPr/>
              </p:nvSpPr>
              <p:spPr>
                <a:xfrm>
                  <a:off x="5298840" y="2582640"/>
                  <a:ext cx="682560" cy="1594080"/>
                </a:xfrm>
                <a:custGeom>
                  <a:avLst/>
                  <a:gdLst/>
                  <a:ahLst/>
                  <a:rect l="l" t="t" r="r" b="b"/>
                  <a:pathLst>
                    <a:path w="860" h="2008">
                      <a:moveTo>
                        <a:pt x="860" y="0"/>
                      </a:moveTo>
                      <a:lnTo>
                        <a:pt x="803" y="493"/>
                      </a:lnTo>
                      <a:lnTo>
                        <a:pt x="746" y="516"/>
                      </a:lnTo>
                      <a:lnTo>
                        <a:pt x="688" y="722"/>
                      </a:lnTo>
                      <a:lnTo>
                        <a:pt x="654" y="746"/>
                      </a:lnTo>
                      <a:lnTo>
                        <a:pt x="470" y="1176"/>
                      </a:lnTo>
                      <a:lnTo>
                        <a:pt x="269" y="1434"/>
                      </a:lnTo>
                      <a:lnTo>
                        <a:pt x="34" y="1617"/>
                      </a:lnTo>
                      <a:lnTo>
                        <a:pt x="63" y="1721"/>
                      </a:lnTo>
                      <a:lnTo>
                        <a:pt x="0" y="200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64" name=""/>
                <p:cNvSpPr/>
                <p:nvPr/>
              </p:nvSpPr>
              <p:spPr>
                <a:xfrm>
                  <a:off x="6852960" y="2617560"/>
                  <a:ext cx="544680" cy="174600"/>
                </a:xfrm>
                <a:custGeom>
                  <a:avLst/>
                  <a:gdLst/>
                  <a:ahLst/>
                  <a:rect l="l" t="t" r="r" b="b"/>
                  <a:pathLst>
                    <a:path w="686" h="218">
                      <a:moveTo>
                        <a:pt x="686" y="7"/>
                      </a:moveTo>
                      <a:lnTo>
                        <a:pt x="624" y="93"/>
                      </a:lnTo>
                      <a:lnTo>
                        <a:pt x="376" y="46"/>
                      </a:lnTo>
                      <a:lnTo>
                        <a:pt x="184" y="0"/>
                      </a:lnTo>
                      <a:lnTo>
                        <a:pt x="57" y="18"/>
                      </a:lnTo>
                      <a:lnTo>
                        <a:pt x="0" y="166"/>
                      </a:lnTo>
                      <a:lnTo>
                        <a:pt x="34" y="21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65" name=""/>
                <p:cNvSpPr/>
                <p:nvPr/>
              </p:nvSpPr>
              <p:spPr>
                <a:xfrm>
                  <a:off x="6615000" y="2863800"/>
                  <a:ext cx="442800" cy="255600"/>
                </a:xfrm>
                <a:custGeom>
                  <a:avLst/>
                  <a:gdLst/>
                  <a:ahLst/>
                  <a:rect l="l" t="t" r="r" b="b"/>
                  <a:pathLst>
                    <a:path w="558" h="321">
                      <a:moveTo>
                        <a:pt x="558" y="0"/>
                      </a:moveTo>
                      <a:lnTo>
                        <a:pt x="443" y="281"/>
                      </a:lnTo>
                      <a:lnTo>
                        <a:pt x="264" y="276"/>
                      </a:lnTo>
                      <a:lnTo>
                        <a:pt x="167" y="315"/>
                      </a:lnTo>
                      <a:lnTo>
                        <a:pt x="0" y="3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66" name=""/>
                <p:cNvSpPr/>
                <p:nvPr/>
              </p:nvSpPr>
              <p:spPr>
                <a:xfrm>
                  <a:off x="6583320" y="2533680"/>
                  <a:ext cx="85680" cy="412560"/>
                </a:xfrm>
                <a:custGeom>
                  <a:avLst/>
                  <a:gdLst/>
                  <a:ahLst/>
                  <a:rect l="l" t="t" r="r" b="b"/>
                  <a:pathLst>
                    <a:path w="107" h="522">
                      <a:moveTo>
                        <a:pt x="63" y="0"/>
                      </a:moveTo>
                      <a:lnTo>
                        <a:pt x="107" y="63"/>
                      </a:lnTo>
                      <a:lnTo>
                        <a:pt x="0" y="172"/>
                      </a:lnTo>
                      <a:lnTo>
                        <a:pt x="18" y="5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67" name=""/>
                <p:cNvSpPr/>
                <p:nvPr/>
              </p:nvSpPr>
              <p:spPr>
                <a:xfrm>
                  <a:off x="6456240" y="2582640"/>
                  <a:ext cx="341280" cy="81000"/>
                </a:xfrm>
                <a:custGeom>
                  <a:avLst/>
                  <a:gdLst/>
                  <a:ahLst/>
                  <a:rect l="l" t="t" r="r" b="b"/>
                  <a:pathLst>
                    <a:path w="431" h="102">
                      <a:moveTo>
                        <a:pt x="0" y="0"/>
                      </a:moveTo>
                      <a:lnTo>
                        <a:pt x="167" y="102"/>
                      </a:lnTo>
                      <a:lnTo>
                        <a:pt x="350" y="102"/>
                      </a:lnTo>
                      <a:lnTo>
                        <a:pt x="431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68" name=""/>
                <p:cNvSpPr/>
                <p:nvPr/>
              </p:nvSpPr>
              <p:spPr>
                <a:xfrm flipV="1">
                  <a:off x="5956200" y="4427280"/>
                  <a:ext cx="39600" cy="446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69" name=""/>
                <p:cNvSpPr/>
                <p:nvPr/>
              </p:nvSpPr>
              <p:spPr>
                <a:xfrm>
                  <a:off x="5759280" y="3606840"/>
                  <a:ext cx="1096920" cy="377640"/>
                </a:xfrm>
                <a:custGeom>
                  <a:avLst/>
                  <a:gdLst/>
                  <a:ahLst/>
                  <a:rect l="l" t="t" r="r" b="b"/>
                  <a:pathLst>
                    <a:path w="1382" h="475">
                      <a:moveTo>
                        <a:pt x="1382" y="0"/>
                      </a:moveTo>
                      <a:lnTo>
                        <a:pt x="1153" y="154"/>
                      </a:lnTo>
                      <a:lnTo>
                        <a:pt x="975" y="195"/>
                      </a:lnTo>
                      <a:lnTo>
                        <a:pt x="522" y="281"/>
                      </a:lnTo>
                      <a:lnTo>
                        <a:pt x="230" y="470"/>
                      </a:lnTo>
                      <a:lnTo>
                        <a:pt x="0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70" name=""/>
                <p:cNvSpPr/>
                <p:nvPr/>
              </p:nvSpPr>
              <p:spPr>
                <a:xfrm>
                  <a:off x="5394240" y="3633840"/>
                  <a:ext cx="1211040" cy="342720"/>
                </a:xfrm>
                <a:custGeom>
                  <a:avLst/>
                  <a:gdLst/>
                  <a:ahLst/>
                  <a:rect l="l" t="t" r="r" b="b"/>
                  <a:pathLst>
                    <a:path w="1526" h="430">
                      <a:moveTo>
                        <a:pt x="1492" y="219"/>
                      </a:moveTo>
                      <a:lnTo>
                        <a:pt x="1447" y="161"/>
                      </a:lnTo>
                      <a:lnTo>
                        <a:pt x="1526" y="34"/>
                      </a:lnTo>
                      <a:lnTo>
                        <a:pt x="1515" y="0"/>
                      </a:lnTo>
                      <a:lnTo>
                        <a:pt x="1275" y="29"/>
                      </a:lnTo>
                      <a:lnTo>
                        <a:pt x="866" y="138"/>
                      </a:lnTo>
                      <a:lnTo>
                        <a:pt x="602" y="298"/>
                      </a:lnTo>
                      <a:lnTo>
                        <a:pt x="362" y="310"/>
                      </a:lnTo>
                      <a:lnTo>
                        <a:pt x="0" y="43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71" name=""/>
                <p:cNvSpPr/>
                <p:nvPr/>
              </p:nvSpPr>
              <p:spPr>
                <a:xfrm>
                  <a:off x="6346440" y="3479760"/>
                  <a:ext cx="84240" cy="177840"/>
                </a:xfrm>
                <a:custGeom>
                  <a:avLst/>
                  <a:gdLst/>
                  <a:ahLst/>
                  <a:rect l="l" t="t" r="r" b="b"/>
                  <a:pathLst>
                    <a:path w="106" h="225">
                      <a:moveTo>
                        <a:pt x="0" y="0"/>
                      </a:moveTo>
                      <a:lnTo>
                        <a:pt x="106" y="104"/>
                      </a:lnTo>
                      <a:lnTo>
                        <a:pt x="70" y="22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72" name=""/>
                <p:cNvSpPr/>
                <p:nvPr/>
              </p:nvSpPr>
              <p:spPr>
                <a:xfrm>
                  <a:off x="6605280" y="3652920"/>
                  <a:ext cx="63720" cy="80640"/>
                </a:xfrm>
                <a:custGeom>
                  <a:avLst/>
                  <a:gdLst/>
                  <a:ahLst/>
                  <a:rect l="l" t="t" r="r" b="b"/>
                  <a:pathLst>
                    <a:path w="80" h="102">
                      <a:moveTo>
                        <a:pt x="80" y="102"/>
                      </a:moveTo>
                      <a:lnTo>
                        <a:pt x="12" y="5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840" bIns="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73" name=""/>
                <p:cNvSpPr/>
                <p:nvPr/>
              </p:nvSpPr>
              <p:spPr>
                <a:xfrm>
                  <a:off x="6314760" y="3584520"/>
                  <a:ext cx="22320" cy="95040"/>
                </a:xfrm>
                <a:custGeom>
                  <a:avLst/>
                  <a:gdLst/>
                  <a:ahLst/>
                  <a:rect l="l" t="t" r="r" b="b"/>
                  <a:pathLst>
                    <a:path w="29" h="120">
                      <a:moveTo>
                        <a:pt x="29" y="0"/>
                      </a:moveTo>
                      <a:lnTo>
                        <a:pt x="0" y="58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74" name=""/>
                <p:cNvSpPr/>
                <p:nvPr/>
              </p:nvSpPr>
              <p:spPr>
                <a:xfrm>
                  <a:off x="5864040" y="3870360"/>
                  <a:ext cx="285840" cy="492120"/>
                </a:xfrm>
                <a:custGeom>
                  <a:avLst/>
                  <a:gdLst/>
                  <a:ahLst/>
                  <a:rect l="l" t="t" r="r" b="b"/>
                  <a:pathLst>
                    <a:path w="360" h="620">
                      <a:moveTo>
                        <a:pt x="360" y="620"/>
                      </a:moveTo>
                      <a:lnTo>
                        <a:pt x="206" y="563"/>
                      </a:lnTo>
                      <a:lnTo>
                        <a:pt x="97" y="424"/>
                      </a:lnTo>
                      <a:lnTo>
                        <a:pt x="62" y="333"/>
                      </a:lnTo>
                      <a:lnTo>
                        <a:pt x="0" y="258"/>
                      </a:lnTo>
                      <a:lnTo>
                        <a:pt x="39" y="138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75" name=""/>
                <p:cNvSpPr/>
                <p:nvPr/>
              </p:nvSpPr>
              <p:spPr>
                <a:xfrm>
                  <a:off x="5367240" y="2738520"/>
                  <a:ext cx="1184040" cy="1150920"/>
                </a:xfrm>
                <a:custGeom>
                  <a:avLst/>
                  <a:gdLst/>
                  <a:ahLst/>
                  <a:rect l="l" t="t" r="r" b="b"/>
                  <a:pathLst>
                    <a:path w="1492" h="1451">
                      <a:moveTo>
                        <a:pt x="1492" y="0"/>
                      </a:moveTo>
                      <a:lnTo>
                        <a:pt x="1377" y="22"/>
                      </a:lnTo>
                      <a:lnTo>
                        <a:pt x="1158" y="493"/>
                      </a:lnTo>
                      <a:lnTo>
                        <a:pt x="746" y="780"/>
                      </a:lnTo>
                      <a:lnTo>
                        <a:pt x="550" y="1164"/>
                      </a:lnTo>
                      <a:lnTo>
                        <a:pt x="287" y="1399"/>
                      </a:lnTo>
                      <a:lnTo>
                        <a:pt x="63" y="1451"/>
                      </a:lnTo>
                      <a:lnTo>
                        <a:pt x="0" y="14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76" name=""/>
                <p:cNvSpPr/>
                <p:nvPr/>
              </p:nvSpPr>
              <p:spPr>
                <a:xfrm>
                  <a:off x="4957560" y="4667040"/>
                  <a:ext cx="41400" cy="92160"/>
                </a:xfrm>
                <a:custGeom>
                  <a:avLst/>
                  <a:gdLst/>
                  <a:ahLst/>
                  <a:rect l="l" t="t" r="r" b="b"/>
                  <a:pathLst>
                    <a:path w="52" h="114">
                      <a:moveTo>
                        <a:pt x="52" y="114"/>
                      </a:moveTo>
                      <a:lnTo>
                        <a:pt x="46" y="6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360" bIns="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77" name=""/>
                <p:cNvSpPr/>
                <p:nvPr/>
              </p:nvSpPr>
              <p:spPr>
                <a:xfrm>
                  <a:off x="4889160" y="4276800"/>
                  <a:ext cx="389160" cy="469800"/>
                </a:xfrm>
                <a:custGeom>
                  <a:avLst/>
                  <a:gdLst/>
                  <a:ahLst/>
                  <a:rect l="l" t="t" r="r" b="b"/>
                  <a:pathLst>
                    <a:path w="489" h="591">
                      <a:moveTo>
                        <a:pt x="0" y="591"/>
                      </a:moveTo>
                      <a:lnTo>
                        <a:pt x="91" y="487"/>
                      </a:lnTo>
                      <a:lnTo>
                        <a:pt x="218" y="328"/>
                      </a:lnTo>
                      <a:lnTo>
                        <a:pt x="351" y="229"/>
                      </a:lnTo>
                      <a:lnTo>
                        <a:pt x="455" y="177"/>
                      </a:lnTo>
                      <a:lnTo>
                        <a:pt x="489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78" name=""/>
                <p:cNvSpPr/>
                <p:nvPr/>
              </p:nvSpPr>
              <p:spPr>
                <a:xfrm>
                  <a:off x="5508360" y="3379680"/>
                  <a:ext cx="719280" cy="1023840"/>
                </a:xfrm>
                <a:custGeom>
                  <a:avLst/>
                  <a:gdLst/>
                  <a:ahLst/>
                  <a:rect l="l" t="t" r="r" b="b"/>
                  <a:pathLst>
                    <a:path w="907" h="1291">
                      <a:moveTo>
                        <a:pt x="0" y="1291"/>
                      </a:moveTo>
                      <a:lnTo>
                        <a:pt x="12" y="1119"/>
                      </a:lnTo>
                      <a:lnTo>
                        <a:pt x="12" y="1072"/>
                      </a:lnTo>
                      <a:lnTo>
                        <a:pt x="86" y="929"/>
                      </a:lnTo>
                      <a:lnTo>
                        <a:pt x="75" y="866"/>
                      </a:lnTo>
                      <a:lnTo>
                        <a:pt x="206" y="827"/>
                      </a:lnTo>
                      <a:lnTo>
                        <a:pt x="396" y="626"/>
                      </a:lnTo>
                      <a:lnTo>
                        <a:pt x="464" y="516"/>
                      </a:lnTo>
                      <a:lnTo>
                        <a:pt x="620" y="418"/>
                      </a:lnTo>
                      <a:lnTo>
                        <a:pt x="815" y="229"/>
                      </a:lnTo>
                      <a:lnTo>
                        <a:pt x="907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79" name=""/>
                <p:cNvSpPr/>
                <p:nvPr/>
              </p:nvSpPr>
              <p:spPr>
                <a:xfrm>
                  <a:off x="5671800" y="3011400"/>
                  <a:ext cx="273240" cy="523800"/>
                </a:xfrm>
                <a:custGeom>
                  <a:avLst/>
                  <a:gdLst/>
                  <a:ahLst/>
                  <a:rect l="l" t="t" r="r" b="b"/>
                  <a:pathLst>
                    <a:path w="344" h="659">
                      <a:moveTo>
                        <a:pt x="344" y="50"/>
                      </a:moveTo>
                      <a:lnTo>
                        <a:pt x="281" y="62"/>
                      </a:lnTo>
                      <a:lnTo>
                        <a:pt x="200" y="0"/>
                      </a:lnTo>
                      <a:lnTo>
                        <a:pt x="184" y="159"/>
                      </a:lnTo>
                      <a:lnTo>
                        <a:pt x="0" y="65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80" name=""/>
                <p:cNvSpPr/>
                <p:nvPr/>
              </p:nvSpPr>
              <p:spPr>
                <a:xfrm>
                  <a:off x="6103800" y="2782800"/>
                  <a:ext cx="41040" cy="377640"/>
                </a:xfrm>
                <a:custGeom>
                  <a:avLst/>
                  <a:gdLst/>
                  <a:ahLst/>
                  <a:rect l="l" t="t" r="r" b="b"/>
                  <a:pathLst>
                    <a:path w="52" h="475">
                      <a:moveTo>
                        <a:pt x="0" y="0"/>
                      </a:moveTo>
                      <a:lnTo>
                        <a:pt x="52" y="200"/>
                      </a:lnTo>
                      <a:lnTo>
                        <a:pt x="36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81" name=""/>
                <p:cNvSpPr/>
                <p:nvPr/>
              </p:nvSpPr>
              <p:spPr>
                <a:xfrm flipH="1" flipV="1">
                  <a:off x="6182640" y="3187440"/>
                  <a:ext cx="63720" cy="128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82" name=""/>
                <p:cNvSpPr/>
                <p:nvPr/>
              </p:nvSpPr>
              <p:spPr>
                <a:xfrm>
                  <a:off x="5564160" y="2931840"/>
                  <a:ext cx="949320" cy="1471680"/>
                </a:xfrm>
                <a:custGeom>
                  <a:avLst/>
                  <a:gdLst/>
                  <a:ahLst/>
                  <a:rect l="l" t="t" r="r" b="b"/>
                  <a:pathLst>
                    <a:path w="1198" h="1854">
                      <a:moveTo>
                        <a:pt x="1072" y="0"/>
                      </a:moveTo>
                      <a:lnTo>
                        <a:pt x="1198" y="143"/>
                      </a:lnTo>
                      <a:lnTo>
                        <a:pt x="1067" y="264"/>
                      </a:lnTo>
                      <a:lnTo>
                        <a:pt x="992" y="477"/>
                      </a:lnTo>
                      <a:lnTo>
                        <a:pt x="574" y="947"/>
                      </a:lnTo>
                      <a:lnTo>
                        <a:pt x="551" y="1137"/>
                      </a:lnTo>
                      <a:lnTo>
                        <a:pt x="418" y="1280"/>
                      </a:lnTo>
                      <a:lnTo>
                        <a:pt x="217" y="1624"/>
                      </a:lnTo>
                      <a:lnTo>
                        <a:pt x="115" y="1619"/>
                      </a:lnTo>
                      <a:lnTo>
                        <a:pt x="0" y="185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83" name=""/>
                <p:cNvSpPr/>
                <p:nvPr/>
              </p:nvSpPr>
              <p:spPr>
                <a:xfrm>
                  <a:off x="5472000" y="3402000"/>
                  <a:ext cx="753840" cy="850680"/>
                </a:xfrm>
                <a:custGeom>
                  <a:avLst/>
                  <a:gdLst/>
                  <a:ahLst/>
                  <a:rect l="l" t="t" r="r" b="b"/>
                  <a:pathLst>
                    <a:path w="948" h="1072">
                      <a:moveTo>
                        <a:pt x="0" y="1072"/>
                      </a:moveTo>
                      <a:lnTo>
                        <a:pt x="172" y="1061"/>
                      </a:lnTo>
                      <a:lnTo>
                        <a:pt x="193" y="855"/>
                      </a:lnTo>
                      <a:lnTo>
                        <a:pt x="263" y="740"/>
                      </a:lnTo>
                      <a:lnTo>
                        <a:pt x="383" y="625"/>
                      </a:lnTo>
                      <a:lnTo>
                        <a:pt x="489" y="475"/>
                      </a:lnTo>
                      <a:lnTo>
                        <a:pt x="649" y="355"/>
                      </a:lnTo>
                      <a:lnTo>
                        <a:pt x="826" y="172"/>
                      </a:lnTo>
                      <a:lnTo>
                        <a:pt x="948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84" name=""/>
                <p:cNvSpPr/>
                <p:nvPr/>
              </p:nvSpPr>
              <p:spPr>
                <a:xfrm>
                  <a:off x="4055760" y="3935160"/>
                  <a:ext cx="997200" cy="390600"/>
                </a:xfrm>
                <a:custGeom>
                  <a:avLst/>
                  <a:gdLst/>
                  <a:ahLst/>
                  <a:rect l="l" t="t" r="r" b="b"/>
                  <a:pathLst>
                    <a:path w="1257" h="493">
                      <a:moveTo>
                        <a:pt x="0" y="0"/>
                      </a:moveTo>
                      <a:lnTo>
                        <a:pt x="224" y="214"/>
                      </a:lnTo>
                      <a:lnTo>
                        <a:pt x="396" y="321"/>
                      </a:lnTo>
                      <a:lnTo>
                        <a:pt x="1119" y="488"/>
                      </a:lnTo>
                      <a:lnTo>
                        <a:pt x="1189" y="436"/>
                      </a:lnTo>
                      <a:lnTo>
                        <a:pt x="1257" y="49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</p:grpSp>
      <p:sp>
        <p:nvSpPr>
          <p:cNvPr id="1285" name=""/>
          <p:cNvSpPr/>
          <p:nvPr/>
        </p:nvSpPr>
        <p:spPr>
          <a:xfrm flipH="1">
            <a:off x="5116320" y="1981080"/>
            <a:ext cx="3780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6" name=""/>
          <p:cNvSpPr/>
          <p:nvPr/>
        </p:nvSpPr>
        <p:spPr>
          <a:xfrm>
            <a:off x="3905280" y="2836800"/>
            <a:ext cx="8424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7" name=""/>
          <p:cNvSpPr/>
          <p:nvPr/>
        </p:nvSpPr>
        <p:spPr>
          <a:xfrm flipV="1">
            <a:off x="3049560" y="3606480"/>
            <a:ext cx="468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8" name=""/>
          <p:cNvSpPr/>
          <p:nvPr/>
        </p:nvSpPr>
        <p:spPr>
          <a:xfrm>
            <a:off x="4357800" y="3041640"/>
            <a:ext cx="13968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9" name=""/>
          <p:cNvSpPr/>
          <p:nvPr/>
        </p:nvSpPr>
        <p:spPr>
          <a:xfrm flipH="1">
            <a:off x="4365360" y="3228840"/>
            <a:ext cx="6804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0" name=""/>
          <p:cNvSpPr/>
          <p:nvPr/>
        </p:nvSpPr>
        <p:spPr>
          <a:xfrm>
            <a:off x="5040360" y="2760840"/>
            <a:ext cx="19044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1" name=""/>
          <p:cNvSpPr/>
          <p:nvPr/>
        </p:nvSpPr>
        <p:spPr>
          <a:xfrm>
            <a:off x="6829560" y="1820880"/>
            <a:ext cx="6048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2" name=""/>
          <p:cNvSpPr/>
          <p:nvPr/>
        </p:nvSpPr>
        <p:spPr>
          <a:xfrm>
            <a:off x="5940360" y="2400480"/>
            <a:ext cx="34128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3" name=""/>
          <p:cNvSpPr/>
          <p:nvPr/>
        </p:nvSpPr>
        <p:spPr>
          <a:xfrm flipH="1">
            <a:off x="6965640" y="2282760"/>
            <a:ext cx="5868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4" name=""/>
          <p:cNvSpPr/>
          <p:nvPr/>
        </p:nvSpPr>
        <p:spPr>
          <a:xfrm>
            <a:off x="6956280" y="2481120"/>
            <a:ext cx="36540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5" name=""/>
          <p:cNvSpPr/>
          <p:nvPr/>
        </p:nvSpPr>
        <p:spPr>
          <a:xfrm flipV="1">
            <a:off x="534816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6" name=""/>
          <p:cNvSpPr/>
          <p:nvPr/>
        </p:nvSpPr>
        <p:spPr>
          <a:xfrm>
            <a:off x="6456240" y="2583000"/>
            <a:ext cx="34128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7" name=""/>
          <p:cNvSpPr/>
          <p:nvPr/>
        </p:nvSpPr>
        <p:spPr>
          <a:xfrm>
            <a:off x="6346800" y="3479760"/>
            <a:ext cx="842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8" name=""/>
          <p:cNvSpPr/>
          <p:nvPr/>
        </p:nvSpPr>
        <p:spPr>
          <a:xfrm>
            <a:off x="63151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9" name=""/>
          <p:cNvSpPr/>
          <p:nvPr/>
        </p:nvSpPr>
        <p:spPr>
          <a:xfrm flipV="1">
            <a:off x="5443560" y="3884400"/>
            <a:ext cx="16668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0" name=""/>
          <p:cNvSpPr/>
          <p:nvPr/>
        </p:nvSpPr>
        <p:spPr>
          <a:xfrm flipH="1" flipV="1">
            <a:off x="6183360" y="3187440"/>
            <a:ext cx="6336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1" name=""/>
          <p:cNvSpPr/>
          <p:nvPr/>
        </p:nvSpPr>
        <p:spPr>
          <a:xfrm flipH="1">
            <a:off x="603360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2" name=""/>
          <p:cNvSpPr/>
          <p:nvPr/>
        </p:nvSpPr>
        <p:spPr>
          <a:xfrm>
            <a:off x="5245200" y="3762360"/>
            <a:ext cx="5094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3" name=""/>
          <p:cNvSpPr/>
          <p:nvPr/>
        </p:nvSpPr>
        <p:spPr>
          <a:xfrm flipV="1">
            <a:off x="5973840" y="4257360"/>
            <a:ext cx="34920" cy="136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04" name=""/>
          <p:cNvGrpSpPr/>
          <p:nvPr/>
        </p:nvGrpSpPr>
        <p:grpSpPr>
          <a:xfrm>
            <a:off x="2411280" y="1641600"/>
            <a:ext cx="5250960" cy="3031560"/>
            <a:chOff x="2411280" y="1641600"/>
            <a:chExt cx="5250960" cy="3031560"/>
          </a:xfrm>
        </p:grpSpPr>
        <p:sp>
          <p:nvSpPr>
            <p:cNvPr id="1305" name=""/>
            <p:cNvSpPr/>
            <p:nvPr/>
          </p:nvSpPr>
          <p:spPr>
            <a:xfrm flipH="1">
              <a:off x="7602120" y="2230200"/>
              <a:ext cx="60120" cy="187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306" name=""/>
            <p:cNvGrpSpPr/>
            <p:nvPr/>
          </p:nvGrpSpPr>
          <p:grpSpPr>
            <a:xfrm>
              <a:off x="2411280" y="1641600"/>
              <a:ext cx="4011480" cy="3031560"/>
              <a:chOff x="2411280" y="1641600"/>
              <a:chExt cx="4011480" cy="3031560"/>
            </a:xfrm>
          </p:grpSpPr>
          <p:sp>
            <p:nvSpPr>
              <p:cNvPr id="1307" name=""/>
              <p:cNvSpPr/>
              <p:nvPr/>
            </p:nvSpPr>
            <p:spPr>
              <a:xfrm flipH="1">
                <a:off x="4356000" y="3924360"/>
                <a:ext cx="71280" cy="3409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8" name=""/>
              <p:cNvSpPr/>
              <p:nvPr/>
            </p:nvSpPr>
            <p:spPr>
              <a:xfrm>
                <a:off x="2498400" y="1641600"/>
                <a:ext cx="858960" cy="552240"/>
              </a:xfrm>
              <a:custGeom>
                <a:avLst/>
                <a:gdLst/>
                <a:ahLst/>
                <a:rect l="l" t="t" r="r" b="b"/>
                <a:pathLst>
                  <a:path w="1083" h="695">
                    <a:moveTo>
                      <a:pt x="36" y="695"/>
                    </a:moveTo>
                    <a:lnTo>
                      <a:pt x="0" y="616"/>
                    </a:lnTo>
                    <a:lnTo>
                      <a:pt x="222" y="308"/>
                    </a:lnTo>
                    <a:lnTo>
                      <a:pt x="287" y="272"/>
                    </a:lnTo>
                    <a:lnTo>
                      <a:pt x="337" y="251"/>
                    </a:lnTo>
                    <a:lnTo>
                      <a:pt x="495" y="308"/>
                    </a:lnTo>
                    <a:lnTo>
                      <a:pt x="839" y="36"/>
                    </a:lnTo>
                    <a:lnTo>
                      <a:pt x="939" y="0"/>
                    </a:lnTo>
                    <a:lnTo>
                      <a:pt x="1083" y="7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9" name=""/>
              <p:cNvSpPr/>
              <p:nvPr/>
            </p:nvSpPr>
            <p:spPr>
              <a:xfrm>
                <a:off x="2457360" y="2317680"/>
                <a:ext cx="209520" cy="209160"/>
              </a:xfrm>
              <a:custGeom>
                <a:avLst/>
                <a:gdLst/>
                <a:ahLst/>
                <a:rect l="l" t="t" r="r" b="b"/>
                <a:pathLst>
                  <a:path w="263" h="264">
                    <a:moveTo>
                      <a:pt x="41" y="0"/>
                    </a:moveTo>
                    <a:lnTo>
                      <a:pt x="0" y="120"/>
                    </a:lnTo>
                    <a:lnTo>
                      <a:pt x="2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0" name=""/>
              <p:cNvSpPr/>
              <p:nvPr/>
            </p:nvSpPr>
            <p:spPr>
              <a:xfrm>
                <a:off x="2411280" y="2555640"/>
                <a:ext cx="182520" cy="250560"/>
              </a:xfrm>
              <a:custGeom>
                <a:avLst/>
                <a:gdLst/>
                <a:ahLst/>
                <a:rect l="l" t="t" r="r" b="b"/>
                <a:pathLst>
                  <a:path w="229" h="315">
                    <a:moveTo>
                      <a:pt x="0" y="0"/>
                    </a:moveTo>
                    <a:lnTo>
                      <a:pt x="98" y="315"/>
                    </a:lnTo>
                    <a:lnTo>
                      <a:pt x="229" y="3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1" name=""/>
              <p:cNvSpPr/>
              <p:nvPr/>
            </p:nvSpPr>
            <p:spPr>
              <a:xfrm>
                <a:off x="2684160" y="2905200"/>
                <a:ext cx="73080" cy="372600"/>
              </a:xfrm>
              <a:custGeom>
                <a:avLst/>
                <a:gdLst/>
                <a:ahLst/>
                <a:rect l="l" t="t" r="r" b="b"/>
                <a:pathLst>
                  <a:path w="91" h="470">
                    <a:moveTo>
                      <a:pt x="0" y="0"/>
                    </a:moveTo>
                    <a:lnTo>
                      <a:pt x="91" y="18"/>
                    </a:lnTo>
                    <a:lnTo>
                      <a:pt x="57" y="47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2" name=""/>
              <p:cNvSpPr/>
              <p:nvPr/>
            </p:nvSpPr>
            <p:spPr>
              <a:xfrm>
                <a:off x="2662200" y="3028680"/>
                <a:ext cx="209520" cy="423720"/>
              </a:xfrm>
              <a:custGeom>
                <a:avLst/>
                <a:gdLst/>
                <a:ahLst/>
                <a:rect l="l" t="t" r="r" b="b"/>
                <a:pathLst>
                  <a:path w="264" h="534">
                    <a:moveTo>
                      <a:pt x="0" y="0"/>
                    </a:moveTo>
                    <a:lnTo>
                      <a:pt x="99" y="161"/>
                    </a:lnTo>
                    <a:lnTo>
                      <a:pt x="247" y="396"/>
                    </a:lnTo>
                    <a:lnTo>
                      <a:pt x="264" y="495"/>
                    </a:lnTo>
                    <a:lnTo>
                      <a:pt x="120" y="53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3" name=""/>
              <p:cNvSpPr/>
              <p:nvPr/>
            </p:nvSpPr>
            <p:spPr>
              <a:xfrm>
                <a:off x="2635200" y="3155760"/>
                <a:ext cx="204480" cy="272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4" name=""/>
              <p:cNvSpPr/>
              <p:nvPr/>
            </p:nvSpPr>
            <p:spPr>
              <a:xfrm>
                <a:off x="2858760" y="3384360"/>
                <a:ext cx="57240" cy="304560"/>
              </a:xfrm>
              <a:custGeom>
                <a:avLst/>
                <a:gdLst/>
                <a:ahLst/>
                <a:rect l="l" t="t" r="r" b="b"/>
                <a:pathLst>
                  <a:path w="74" h="384">
                    <a:moveTo>
                      <a:pt x="17" y="0"/>
                    </a:moveTo>
                    <a:lnTo>
                      <a:pt x="74" y="76"/>
                    </a:lnTo>
                    <a:lnTo>
                      <a:pt x="63" y="253"/>
                    </a:lnTo>
                    <a:lnTo>
                      <a:pt x="29" y="384"/>
                    </a:lnTo>
                    <a:lnTo>
                      <a:pt x="0" y="287"/>
                    </a:lnTo>
                    <a:lnTo>
                      <a:pt x="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5" name=""/>
              <p:cNvSpPr/>
              <p:nvPr/>
            </p:nvSpPr>
            <p:spPr>
              <a:xfrm flipH="1">
                <a:off x="4770360" y="4376520"/>
                <a:ext cx="77760" cy="150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6" name=""/>
              <p:cNvSpPr/>
              <p:nvPr/>
            </p:nvSpPr>
            <p:spPr>
              <a:xfrm>
                <a:off x="4957560" y="4413240"/>
                <a:ext cx="209520" cy="259920"/>
              </a:xfrm>
              <a:custGeom>
                <a:avLst/>
                <a:gdLst/>
                <a:ahLst/>
                <a:rect l="l" t="t" r="r" b="b"/>
                <a:pathLst>
                  <a:path w="263" h="328">
                    <a:moveTo>
                      <a:pt x="5" y="328"/>
                    </a:moveTo>
                    <a:lnTo>
                      <a:pt x="0" y="195"/>
                    </a:lnTo>
                    <a:lnTo>
                      <a:pt x="34" y="138"/>
                    </a:lnTo>
                    <a:lnTo>
                      <a:pt x="154" y="46"/>
                    </a:lnTo>
                    <a:lnTo>
                      <a:pt x="26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7" name=""/>
              <p:cNvSpPr/>
              <p:nvPr/>
            </p:nvSpPr>
            <p:spPr>
              <a:xfrm>
                <a:off x="6019560" y="2914560"/>
                <a:ext cx="403200" cy="396360"/>
              </a:xfrm>
              <a:custGeom>
                <a:avLst/>
                <a:gdLst/>
                <a:ahLst/>
                <a:rect l="l" t="t" r="r" b="b"/>
                <a:pathLst>
                  <a:path w="507" h="500">
                    <a:moveTo>
                      <a:pt x="507" y="0"/>
                    </a:moveTo>
                    <a:lnTo>
                      <a:pt x="387" y="184"/>
                    </a:lnTo>
                    <a:lnTo>
                      <a:pt x="0" y="50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1318" name=""/>
          <p:cNvSpPr/>
          <p:nvPr/>
        </p:nvSpPr>
        <p:spPr>
          <a:xfrm flipH="1" flipV="1">
            <a:off x="6008400" y="3740040"/>
            <a:ext cx="6516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19" name=""/>
          <p:cNvGrpSpPr/>
          <p:nvPr/>
        </p:nvGrpSpPr>
        <p:grpSpPr>
          <a:xfrm>
            <a:off x="2889360" y="2495520"/>
            <a:ext cx="3840120" cy="1762200"/>
            <a:chOff x="2889360" y="2495520"/>
            <a:chExt cx="3840120" cy="1762200"/>
          </a:xfrm>
        </p:grpSpPr>
        <p:sp>
          <p:nvSpPr>
            <p:cNvPr id="1320" name=""/>
            <p:cNvSpPr/>
            <p:nvPr/>
          </p:nvSpPr>
          <p:spPr>
            <a:xfrm>
              <a:off x="2889360" y="3402000"/>
              <a:ext cx="292320" cy="46080"/>
            </a:xfrm>
            <a:custGeom>
              <a:avLst/>
              <a:gdLst/>
              <a:ahLst/>
              <a:rect l="l" t="t" r="r" b="b"/>
              <a:pathLst>
                <a:path w="367" h="57">
                  <a:moveTo>
                    <a:pt x="29" y="44"/>
                  </a:moveTo>
                  <a:lnTo>
                    <a:pt x="310" y="57"/>
                  </a:lnTo>
                  <a:lnTo>
                    <a:pt x="367" y="10"/>
                  </a:lnTo>
                  <a:lnTo>
                    <a:pt x="258" y="0"/>
                  </a:lnTo>
                  <a:lnTo>
                    <a:pt x="0" y="1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4084920" y="3952800"/>
              <a:ext cx="642960" cy="304920"/>
            </a:xfrm>
            <a:custGeom>
              <a:avLst/>
              <a:gdLst/>
              <a:ahLst/>
              <a:rect l="l" t="t" r="r" b="b"/>
              <a:pathLst>
                <a:path w="810" h="383">
                  <a:moveTo>
                    <a:pt x="0" y="0"/>
                  </a:moveTo>
                  <a:lnTo>
                    <a:pt x="414" y="252"/>
                  </a:lnTo>
                  <a:lnTo>
                    <a:pt x="810" y="3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2" name=""/>
            <p:cNvSpPr/>
            <p:nvPr/>
          </p:nvSpPr>
          <p:spPr>
            <a:xfrm flipH="1">
              <a:off x="4192560" y="2495520"/>
              <a:ext cx="28440" cy="1508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4141800" y="2651040"/>
              <a:ext cx="2063880" cy="1274760"/>
            </a:xfrm>
            <a:custGeom>
              <a:avLst/>
              <a:gdLst/>
              <a:ahLst/>
              <a:rect l="l" t="t" r="r" b="b"/>
              <a:pathLst>
                <a:path w="2599" h="1606">
                  <a:moveTo>
                    <a:pt x="0" y="1606"/>
                  </a:moveTo>
                  <a:lnTo>
                    <a:pt x="103" y="1531"/>
                  </a:lnTo>
                  <a:lnTo>
                    <a:pt x="414" y="1257"/>
                  </a:lnTo>
                  <a:lnTo>
                    <a:pt x="534" y="970"/>
                  </a:lnTo>
                  <a:lnTo>
                    <a:pt x="677" y="843"/>
                  </a:lnTo>
                  <a:lnTo>
                    <a:pt x="1405" y="109"/>
                  </a:lnTo>
                  <a:lnTo>
                    <a:pt x="2031" y="0"/>
                  </a:lnTo>
                  <a:lnTo>
                    <a:pt x="2341" y="73"/>
                  </a:lnTo>
                  <a:lnTo>
                    <a:pt x="2427" y="454"/>
                  </a:lnTo>
                  <a:lnTo>
                    <a:pt x="2500" y="498"/>
                  </a:lnTo>
                  <a:lnTo>
                    <a:pt x="2599" y="75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4916520" y="2923920"/>
              <a:ext cx="19080" cy="158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4265640" y="3538440"/>
              <a:ext cx="714600" cy="501480"/>
            </a:xfrm>
            <a:custGeom>
              <a:avLst/>
              <a:gdLst/>
              <a:ahLst/>
              <a:rect l="l" t="t" r="r" b="b"/>
              <a:pathLst>
                <a:path w="900" h="631">
                  <a:moveTo>
                    <a:pt x="0" y="631"/>
                  </a:moveTo>
                  <a:lnTo>
                    <a:pt x="269" y="504"/>
                  </a:lnTo>
                  <a:lnTo>
                    <a:pt x="407" y="0"/>
                  </a:lnTo>
                  <a:lnTo>
                    <a:pt x="900" y="2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6" name=""/>
            <p:cNvSpPr/>
            <p:nvPr/>
          </p:nvSpPr>
          <p:spPr>
            <a:xfrm flipV="1">
              <a:off x="5348520" y="3843360"/>
              <a:ext cx="23760" cy="9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6145200" y="3733560"/>
              <a:ext cx="28800" cy="106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5959800" y="3816360"/>
              <a:ext cx="45720" cy="11412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9" name=""/>
            <p:cNvSpPr/>
            <p:nvPr/>
          </p:nvSpPr>
          <p:spPr>
            <a:xfrm flipH="1" flipV="1">
              <a:off x="6396120" y="2806560"/>
              <a:ext cx="333360" cy="117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0" name=""/>
            <p:cNvSpPr/>
            <p:nvPr/>
          </p:nvSpPr>
          <p:spPr>
            <a:xfrm flipH="1">
              <a:off x="5640120" y="3557520"/>
              <a:ext cx="27000" cy="244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5550120" y="3706560"/>
              <a:ext cx="44280" cy="141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2" name=""/>
            <p:cNvSpPr/>
            <p:nvPr/>
          </p:nvSpPr>
          <p:spPr>
            <a:xfrm flipV="1">
              <a:off x="5443560" y="3884400"/>
              <a:ext cx="166680" cy="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6137280" y="3170160"/>
              <a:ext cx="182880" cy="68400"/>
            </a:xfrm>
            <a:custGeom>
              <a:avLst/>
              <a:gdLst/>
              <a:ahLst/>
              <a:rect l="l" t="t" r="r" b="b"/>
              <a:pathLst>
                <a:path w="229" h="86">
                  <a:moveTo>
                    <a:pt x="229" y="17"/>
                  </a:moveTo>
                  <a:lnTo>
                    <a:pt x="154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4" name=""/>
            <p:cNvSpPr/>
            <p:nvPr/>
          </p:nvSpPr>
          <p:spPr>
            <a:xfrm flipH="1">
              <a:off x="6034320" y="3689280"/>
              <a:ext cx="1440" cy="63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5" name=""/>
            <p:cNvSpPr/>
            <p:nvPr/>
          </p:nvSpPr>
          <p:spPr>
            <a:xfrm flipV="1">
              <a:off x="5759640" y="3881160"/>
              <a:ext cx="1440" cy="44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36" name=""/>
          <p:cNvGrpSpPr/>
          <p:nvPr/>
        </p:nvGrpSpPr>
        <p:grpSpPr>
          <a:xfrm>
            <a:off x="2552760" y="1117440"/>
            <a:ext cx="5177520" cy="3641760"/>
            <a:chOff x="2552760" y="1117440"/>
            <a:chExt cx="5177520" cy="3641760"/>
          </a:xfrm>
        </p:grpSpPr>
        <p:grpSp>
          <p:nvGrpSpPr>
            <p:cNvPr id="1337" name=""/>
            <p:cNvGrpSpPr/>
            <p:nvPr/>
          </p:nvGrpSpPr>
          <p:grpSpPr>
            <a:xfrm>
              <a:off x="3904920" y="2122560"/>
              <a:ext cx="3825360" cy="2358720"/>
              <a:chOff x="3904920" y="2122560"/>
              <a:chExt cx="3825360" cy="2358720"/>
            </a:xfrm>
          </p:grpSpPr>
          <p:sp>
            <p:nvSpPr>
              <p:cNvPr id="1338" name=""/>
              <p:cNvSpPr/>
              <p:nvPr/>
            </p:nvSpPr>
            <p:spPr>
              <a:xfrm>
                <a:off x="3904920" y="2836800"/>
                <a:ext cx="83880" cy="17784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39" name=""/>
              <p:cNvSpPr/>
              <p:nvPr/>
            </p:nvSpPr>
            <p:spPr>
              <a:xfrm flipH="1">
                <a:off x="4364640" y="3228840"/>
                <a:ext cx="68040" cy="73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40" name=""/>
              <p:cNvSpPr/>
              <p:nvPr/>
            </p:nvSpPr>
            <p:spPr>
              <a:xfrm>
                <a:off x="5039640" y="2760480"/>
                <a:ext cx="190080" cy="44604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41" name=""/>
              <p:cNvSpPr/>
              <p:nvPr/>
            </p:nvSpPr>
            <p:spPr>
              <a:xfrm>
                <a:off x="4606200" y="3024000"/>
                <a:ext cx="814320" cy="295200"/>
              </a:xfrm>
              <a:custGeom>
                <a:avLst/>
                <a:gdLst/>
                <a:ahLst/>
                <a:rect l="l" t="t" r="r" b="b"/>
                <a:pathLst>
                  <a:path w="1025" h="373">
                    <a:moveTo>
                      <a:pt x="0" y="373"/>
                    </a:moveTo>
                    <a:lnTo>
                      <a:pt x="509" y="166"/>
                    </a:lnTo>
                    <a:lnTo>
                      <a:pt x="1020" y="127"/>
                    </a:lnTo>
                    <a:lnTo>
                      <a:pt x="1025" y="0"/>
                    </a:lnTo>
                    <a:lnTo>
                      <a:pt x="555" y="9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42" name=""/>
              <p:cNvSpPr/>
              <p:nvPr/>
            </p:nvSpPr>
            <p:spPr>
              <a:xfrm>
                <a:off x="4728600" y="2658960"/>
                <a:ext cx="1329840" cy="611280"/>
              </a:xfrm>
              <a:custGeom>
                <a:avLst/>
                <a:gdLst/>
                <a:ahLst/>
                <a:rect l="l" t="t" r="r" b="b"/>
                <a:pathLst>
                  <a:path w="1674" h="769">
                    <a:moveTo>
                      <a:pt x="1674" y="0"/>
                    </a:moveTo>
                    <a:lnTo>
                      <a:pt x="1205" y="109"/>
                    </a:lnTo>
                    <a:lnTo>
                      <a:pt x="699" y="304"/>
                    </a:lnTo>
                    <a:lnTo>
                      <a:pt x="0" y="76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43" name=""/>
              <p:cNvSpPr/>
              <p:nvPr/>
            </p:nvSpPr>
            <p:spPr>
              <a:xfrm>
                <a:off x="7584480" y="2122560"/>
                <a:ext cx="44280" cy="91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44" name=""/>
              <p:cNvSpPr/>
              <p:nvPr/>
            </p:nvSpPr>
            <p:spPr>
              <a:xfrm>
                <a:off x="7602120" y="2259000"/>
                <a:ext cx="128160" cy="54000"/>
              </a:xfrm>
              <a:custGeom>
                <a:avLst/>
                <a:gdLst/>
                <a:ahLst/>
                <a:rect l="l" t="t" r="r" b="b"/>
                <a:pathLst>
                  <a:path w="162" h="68">
                    <a:moveTo>
                      <a:pt x="162" y="39"/>
                    </a:moveTo>
                    <a:lnTo>
                      <a:pt x="70" y="68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45" name=""/>
              <p:cNvSpPr/>
              <p:nvPr/>
            </p:nvSpPr>
            <p:spPr>
              <a:xfrm flipH="1">
                <a:off x="6965280" y="2282760"/>
                <a:ext cx="58320" cy="185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46" name=""/>
              <p:cNvSpPr/>
              <p:nvPr/>
            </p:nvSpPr>
            <p:spPr>
              <a:xfrm>
                <a:off x="6816240" y="2282760"/>
                <a:ext cx="690120" cy="253800"/>
              </a:xfrm>
              <a:custGeom>
                <a:avLst/>
                <a:gdLst/>
                <a:ahLst/>
                <a:rect l="l" t="t" r="r" b="b"/>
                <a:pathLst>
                  <a:path w="871" h="320">
                    <a:moveTo>
                      <a:pt x="0" y="320"/>
                    </a:moveTo>
                    <a:lnTo>
                      <a:pt x="39" y="274"/>
                    </a:lnTo>
                    <a:lnTo>
                      <a:pt x="194" y="234"/>
                    </a:lnTo>
                    <a:lnTo>
                      <a:pt x="344" y="245"/>
                    </a:lnTo>
                    <a:lnTo>
                      <a:pt x="504" y="206"/>
                    </a:lnTo>
                    <a:lnTo>
                      <a:pt x="590" y="222"/>
                    </a:lnTo>
                    <a:lnTo>
                      <a:pt x="739" y="274"/>
                    </a:lnTo>
                    <a:lnTo>
                      <a:pt x="832" y="200"/>
                    </a:lnTo>
                    <a:lnTo>
                      <a:pt x="866" y="172"/>
                    </a:lnTo>
                    <a:lnTo>
                      <a:pt x="853" y="114"/>
                    </a:lnTo>
                    <a:lnTo>
                      <a:pt x="871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47" name=""/>
              <p:cNvSpPr/>
              <p:nvPr/>
            </p:nvSpPr>
            <p:spPr>
              <a:xfrm>
                <a:off x="6527160" y="2863800"/>
                <a:ext cx="691920" cy="345960"/>
              </a:xfrm>
              <a:custGeom>
                <a:avLst/>
                <a:gdLst/>
                <a:ahLst/>
                <a:rect l="l" t="t" r="r" b="b"/>
                <a:pathLst>
                  <a:path w="871" h="436">
                    <a:moveTo>
                      <a:pt x="871" y="41"/>
                    </a:moveTo>
                    <a:lnTo>
                      <a:pt x="785" y="0"/>
                    </a:lnTo>
                    <a:lnTo>
                      <a:pt x="613" y="0"/>
                    </a:lnTo>
                    <a:lnTo>
                      <a:pt x="91" y="109"/>
                    </a:lnTo>
                    <a:lnTo>
                      <a:pt x="104" y="321"/>
                    </a:lnTo>
                    <a:lnTo>
                      <a:pt x="0" y="43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48" name=""/>
              <p:cNvSpPr/>
              <p:nvPr/>
            </p:nvSpPr>
            <p:spPr>
              <a:xfrm>
                <a:off x="5995440" y="2673360"/>
                <a:ext cx="779040" cy="1749240"/>
              </a:xfrm>
              <a:custGeom>
                <a:avLst/>
                <a:gdLst/>
                <a:ahLst/>
                <a:rect l="l" t="t" r="r" b="b"/>
                <a:pathLst>
                  <a:path w="983" h="2203">
                    <a:moveTo>
                      <a:pt x="983" y="0"/>
                    </a:moveTo>
                    <a:lnTo>
                      <a:pt x="839" y="109"/>
                    </a:lnTo>
                    <a:lnTo>
                      <a:pt x="759" y="303"/>
                    </a:lnTo>
                    <a:lnTo>
                      <a:pt x="569" y="602"/>
                    </a:lnTo>
                    <a:lnTo>
                      <a:pt x="506" y="790"/>
                    </a:lnTo>
                    <a:lnTo>
                      <a:pt x="183" y="1142"/>
                    </a:lnTo>
                    <a:lnTo>
                      <a:pt x="86" y="1382"/>
                    </a:lnTo>
                    <a:lnTo>
                      <a:pt x="97" y="1612"/>
                    </a:lnTo>
                    <a:lnTo>
                      <a:pt x="6" y="2047"/>
                    </a:lnTo>
                    <a:lnTo>
                      <a:pt x="0" y="22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49" name=""/>
              <p:cNvSpPr/>
              <p:nvPr/>
            </p:nvSpPr>
            <p:spPr>
              <a:xfrm flipH="1" flipV="1">
                <a:off x="6741360" y="3693600"/>
                <a:ext cx="164520" cy="136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50" name=""/>
              <p:cNvSpPr/>
              <p:nvPr/>
            </p:nvSpPr>
            <p:spPr>
              <a:xfrm>
                <a:off x="5754240" y="4181400"/>
                <a:ext cx="299520" cy="185760"/>
              </a:xfrm>
              <a:custGeom>
                <a:avLst/>
                <a:gdLst/>
                <a:ahLst/>
                <a:rect l="l" t="t" r="r" b="b"/>
                <a:pathLst>
                  <a:path w="378" h="235">
                    <a:moveTo>
                      <a:pt x="378" y="110"/>
                    </a:moveTo>
                    <a:lnTo>
                      <a:pt x="190" y="235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51" name=""/>
              <p:cNvSpPr/>
              <p:nvPr/>
            </p:nvSpPr>
            <p:spPr>
              <a:xfrm>
                <a:off x="5876280" y="2841480"/>
                <a:ext cx="784080" cy="792360"/>
              </a:xfrm>
              <a:custGeom>
                <a:avLst/>
                <a:gdLst/>
                <a:ahLst/>
                <a:rect l="l" t="t" r="r" b="b"/>
                <a:pathLst>
                  <a:path w="988" h="999">
                    <a:moveTo>
                      <a:pt x="988" y="0"/>
                    </a:moveTo>
                    <a:lnTo>
                      <a:pt x="884" y="167"/>
                    </a:lnTo>
                    <a:lnTo>
                      <a:pt x="803" y="350"/>
                    </a:lnTo>
                    <a:lnTo>
                      <a:pt x="443" y="678"/>
                    </a:lnTo>
                    <a:lnTo>
                      <a:pt x="156" y="981"/>
                    </a:lnTo>
                    <a:lnTo>
                      <a:pt x="0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52" name=""/>
              <p:cNvSpPr/>
              <p:nvPr/>
            </p:nvSpPr>
            <p:spPr>
              <a:xfrm>
                <a:off x="5503320" y="3706560"/>
                <a:ext cx="310680" cy="774720"/>
              </a:xfrm>
              <a:custGeom>
                <a:avLst/>
                <a:gdLst/>
                <a:ahLst/>
                <a:rect l="l" t="t" r="r" b="b"/>
                <a:pathLst>
                  <a:path w="393" h="976">
                    <a:moveTo>
                      <a:pt x="0" y="976"/>
                    </a:moveTo>
                    <a:lnTo>
                      <a:pt x="138" y="861"/>
                    </a:lnTo>
                    <a:lnTo>
                      <a:pt x="161" y="666"/>
                    </a:lnTo>
                    <a:lnTo>
                      <a:pt x="249" y="219"/>
                    </a:lnTo>
                    <a:lnTo>
                      <a:pt x="393" y="70"/>
                    </a:lnTo>
                    <a:lnTo>
                      <a:pt x="39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53" name=""/>
              <p:cNvSpPr/>
              <p:nvPr/>
            </p:nvSpPr>
            <p:spPr>
              <a:xfrm>
                <a:off x="6096960" y="2846160"/>
                <a:ext cx="161640" cy="378000"/>
              </a:xfrm>
              <a:custGeom>
                <a:avLst/>
                <a:gdLst/>
                <a:ahLst/>
                <a:rect l="l" t="t" r="r" b="b"/>
                <a:pathLst>
                  <a:path w="204" h="477">
                    <a:moveTo>
                      <a:pt x="204" y="0"/>
                    </a:moveTo>
                    <a:lnTo>
                      <a:pt x="0" y="28"/>
                    </a:lnTo>
                    <a:lnTo>
                      <a:pt x="23" y="47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54" name=""/>
              <p:cNvSpPr/>
              <p:nvPr/>
            </p:nvSpPr>
            <p:spPr>
              <a:xfrm>
                <a:off x="5730480" y="3392280"/>
                <a:ext cx="254880" cy="451080"/>
              </a:xfrm>
              <a:custGeom>
                <a:avLst/>
                <a:gdLst/>
                <a:ahLst/>
                <a:rect l="l" t="t" r="r" b="b"/>
                <a:pathLst>
                  <a:path w="321" h="568">
                    <a:moveTo>
                      <a:pt x="0" y="568"/>
                    </a:moveTo>
                    <a:lnTo>
                      <a:pt x="11" y="466"/>
                    </a:lnTo>
                    <a:lnTo>
                      <a:pt x="177" y="352"/>
                    </a:lnTo>
                    <a:lnTo>
                      <a:pt x="321" y="41"/>
                    </a:lnTo>
                    <a:lnTo>
                      <a:pt x="315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55" name=""/>
              <p:cNvSpPr/>
              <p:nvPr/>
            </p:nvSpPr>
            <p:spPr>
              <a:xfrm>
                <a:off x="5244480" y="3762360"/>
                <a:ext cx="509400" cy="34128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356" name=""/>
            <p:cNvGrpSpPr/>
            <p:nvPr/>
          </p:nvGrpSpPr>
          <p:grpSpPr>
            <a:xfrm>
              <a:off x="2552760" y="1117440"/>
              <a:ext cx="5114160" cy="3641760"/>
              <a:chOff x="2552760" y="1117440"/>
              <a:chExt cx="5114160" cy="3641760"/>
            </a:xfrm>
          </p:grpSpPr>
          <p:sp>
            <p:nvSpPr>
              <p:cNvPr id="1357" name=""/>
              <p:cNvSpPr/>
              <p:nvPr/>
            </p:nvSpPr>
            <p:spPr>
              <a:xfrm>
                <a:off x="5047920" y="3435120"/>
                <a:ext cx="268200" cy="933480"/>
              </a:xfrm>
              <a:custGeom>
                <a:avLst/>
                <a:gdLst/>
                <a:ahLst/>
                <a:rect l="l" t="t" r="r" b="b"/>
                <a:pathLst>
                  <a:path w="338" h="1176">
                    <a:moveTo>
                      <a:pt x="0" y="0"/>
                    </a:moveTo>
                    <a:lnTo>
                      <a:pt x="122" y="667"/>
                    </a:lnTo>
                    <a:lnTo>
                      <a:pt x="302" y="925"/>
                    </a:lnTo>
                    <a:lnTo>
                      <a:pt x="287" y="1090"/>
                    </a:lnTo>
                    <a:lnTo>
                      <a:pt x="338" y="117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58" name=""/>
              <p:cNvSpPr/>
              <p:nvPr/>
            </p:nvSpPr>
            <p:spPr>
              <a:xfrm>
                <a:off x="3836880" y="1117440"/>
                <a:ext cx="15480" cy="325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59" name=""/>
              <p:cNvSpPr/>
              <p:nvPr/>
            </p:nvSpPr>
            <p:spPr>
              <a:xfrm>
                <a:off x="2595240" y="1209600"/>
                <a:ext cx="1029960" cy="1820880"/>
              </a:xfrm>
              <a:custGeom>
                <a:avLst/>
                <a:gdLst/>
                <a:ahLst/>
                <a:rect l="l" t="t" r="r" b="b"/>
                <a:pathLst>
                  <a:path w="1298" h="2295">
                    <a:moveTo>
                      <a:pt x="1205" y="0"/>
                    </a:moveTo>
                    <a:lnTo>
                      <a:pt x="1262" y="136"/>
                    </a:lnTo>
                    <a:lnTo>
                      <a:pt x="1298" y="286"/>
                    </a:lnTo>
                    <a:lnTo>
                      <a:pt x="975" y="401"/>
                    </a:lnTo>
                    <a:lnTo>
                      <a:pt x="946" y="487"/>
                    </a:lnTo>
                    <a:lnTo>
                      <a:pt x="846" y="573"/>
                    </a:lnTo>
                    <a:lnTo>
                      <a:pt x="466" y="882"/>
                    </a:lnTo>
                    <a:lnTo>
                      <a:pt x="79" y="1219"/>
                    </a:lnTo>
                    <a:lnTo>
                      <a:pt x="136" y="1477"/>
                    </a:lnTo>
                    <a:lnTo>
                      <a:pt x="0" y="2008"/>
                    </a:lnTo>
                    <a:lnTo>
                      <a:pt x="86" y="229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60" name=""/>
              <p:cNvSpPr/>
              <p:nvPr/>
            </p:nvSpPr>
            <p:spPr>
              <a:xfrm>
                <a:off x="2703240" y="1403280"/>
                <a:ext cx="182160" cy="466560"/>
              </a:xfrm>
              <a:custGeom>
                <a:avLst/>
                <a:gdLst/>
                <a:ahLst/>
                <a:rect l="l" t="t" r="r" b="b"/>
                <a:pathLst>
                  <a:path w="230" h="589">
                    <a:moveTo>
                      <a:pt x="230" y="0"/>
                    </a:moveTo>
                    <a:lnTo>
                      <a:pt x="172" y="86"/>
                    </a:lnTo>
                    <a:lnTo>
                      <a:pt x="158" y="273"/>
                    </a:lnTo>
                    <a:lnTo>
                      <a:pt x="36" y="373"/>
                    </a:lnTo>
                    <a:lnTo>
                      <a:pt x="0" y="58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61" name=""/>
              <p:cNvSpPr/>
              <p:nvPr/>
            </p:nvSpPr>
            <p:spPr>
              <a:xfrm>
                <a:off x="3597120" y="1328760"/>
                <a:ext cx="488520" cy="301680"/>
              </a:xfrm>
              <a:custGeom>
                <a:avLst/>
                <a:gdLst/>
                <a:ahLst/>
                <a:rect l="l" t="t" r="r" b="b"/>
                <a:pathLst>
                  <a:path w="617" h="380">
                    <a:moveTo>
                      <a:pt x="617" y="380"/>
                    </a:moveTo>
                    <a:lnTo>
                      <a:pt x="430" y="194"/>
                    </a:lnTo>
                    <a:lnTo>
                      <a:pt x="315" y="179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62" name=""/>
              <p:cNvSpPr/>
              <p:nvPr/>
            </p:nvSpPr>
            <p:spPr>
              <a:xfrm>
                <a:off x="3590640" y="1299960"/>
                <a:ext cx="3290760" cy="860400"/>
              </a:xfrm>
              <a:custGeom>
                <a:avLst/>
                <a:gdLst/>
                <a:ahLst/>
                <a:rect l="l" t="t" r="r" b="b"/>
                <a:pathLst>
                  <a:path w="4145" h="1083">
                    <a:moveTo>
                      <a:pt x="0" y="0"/>
                    </a:moveTo>
                    <a:lnTo>
                      <a:pt x="322" y="180"/>
                    </a:lnTo>
                    <a:lnTo>
                      <a:pt x="1283" y="302"/>
                    </a:lnTo>
                    <a:lnTo>
                      <a:pt x="1900" y="423"/>
                    </a:lnTo>
                    <a:lnTo>
                      <a:pt x="2660" y="431"/>
                    </a:lnTo>
                    <a:lnTo>
                      <a:pt x="2825" y="495"/>
                    </a:lnTo>
                    <a:lnTo>
                      <a:pt x="2933" y="395"/>
                    </a:lnTo>
                    <a:lnTo>
                      <a:pt x="3047" y="359"/>
                    </a:lnTo>
                    <a:lnTo>
                      <a:pt x="3908" y="330"/>
                    </a:lnTo>
                    <a:lnTo>
                      <a:pt x="3958" y="345"/>
                    </a:lnTo>
                    <a:lnTo>
                      <a:pt x="4015" y="409"/>
                    </a:lnTo>
                    <a:lnTo>
                      <a:pt x="4066" y="553"/>
                    </a:lnTo>
                    <a:lnTo>
                      <a:pt x="4101" y="969"/>
                    </a:lnTo>
                    <a:lnTo>
                      <a:pt x="4145" y="10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63" name=""/>
              <p:cNvSpPr/>
              <p:nvPr/>
            </p:nvSpPr>
            <p:spPr>
              <a:xfrm>
                <a:off x="2954160" y="1654200"/>
                <a:ext cx="983880" cy="1598400"/>
              </a:xfrm>
              <a:custGeom>
                <a:avLst/>
                <a:gdLst/>
                <a:ahLst/>
                <a:rect l="l" t="t" r="r" b="b"/>
                <a:pathLst>
                  <a:path w="1240" h="2015">
                    <a:moveTo>
                      <a:pt x="71" y="0"/>
                    </a:moveTo>
                    <a:lnTo>
                      <a:pt x="0" y="108"/>
                    </a:lnTo>
                    <a:lnTo>
                      <a:pt x="50" y="287"/>
                    </a:lnTo>
                    <a:lnTo>
                      <a:pt x="272" y="574"/>
                    </a:lnTo>
                    <a:lnTo>
                      <a:pt x="294" y="681"/>
                    </a:lnTo>
                    <a:lnTo>
                      <a:pt x="537" y="1011"/>
                    </a:lnTo>
                    <a:lnTo>
                      <a:pt x="717" y="1004"/>
                    </a:lnTo>
                    <a:lnTo>
                      <a:pt x="760" y="961"/>
                    </a:lnTo>
                    <a:lnTo>
                      <a:pt x="796" y="947"/>
                    </a:lnTo>
                    <a:lnTo>
                      <a:pt x="853" y="990"/>
                    </a:lnTo>
                    <a:lnTo>
                      <a:pt x="925" y="997"/>
                    </a:lnTo>
                    <a:lnTo>
                      <a:pt x="953" y="1126"/>
                    </a:lnTo>
                    <a:lnTo>
                      <a:pt x="1147" y="1320"/>
                    </a:lnTo>
                    <a:lnTo>
                      <a:pt x="1118" y="1477"/>
                    </a:lnTo>
                    <a:lnTo>
                      <a:pt x="1204" y="1542"/>
                    </a:lnTo>
                    <a:lnTo>
                      <a:pt x="1176" y="1664"/>
                    </a:lnTo>
                    <a:lnTo>
                      <a:pt x="1118" y="1736"/>
                    </a:lnTo>
                    <a:lnTo>
                      <a:pt x="1025" y="1786"/>
                    </a:lnTo>
                    <a:lnTo>
                      <a:pt x="1118" y="1922"/>
                    </a:lnTo>
                    <a:lnTo>
                      <a:pt x="1240" y="20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64" name=""/>
              <p:cNvSpPr/>
              <p:nvPr/>
            </p:nvSpPr>
            <p:spPr>
              <a:xfrm>
                <a:off x="3755880" y="1608120"/>
                <a:ext cx="193320" cy="984240"/>
              </a:xfrm>
              <a:custGeom>
                <a:avLst/>
                <a:gdLst/>
                <a:ahLst/>
                <a:rect l="l" t="t" r="r" b="b"/>
                <a:pathLst>
                  <a:path w="243" h="1240">
                    <a:moveTo>
                      <a:pt x="129" y="0"/>
                    </a:moveTo>
                    <a:lnTo>
                      <a:pt x="243" y="789"/>
                    </a:lnTo>
                    <a:lnTo>
                      <a:pt x="0" y="12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65" name=""/>
              <p:cNvSpPr/>
              <p:nvPr/>
            </p:nvSpPr>
            <p:spPr>
              <a:xfrm>
                <a:off x="2552760" y="2905200"/>
                <a:ext cx="871200" cy="793440"/>
              </a:xfrm>
              <a:custGeom>
                <a:avLst/>
                <a:gdLst/>
                <a:ahLst/>
                <a:rect l="l" t="t" r="r" b="b"/>
                <a:pathLst>
                  <a:path w="1097" h="999">
                    <a:moveTo>
                      <a:pt x="172" y="0"/>
                    </a:moveTo>
                    <a:lnTo>
                      <a:pt x="138" y="149"/>
                    </a:lnTo>
                    <a:lnTo>
                      <a:pt x="93" y="211"/>
                    </a:lnTo>
                    <a:lnTo>
                      <a:pt x="109" y="315"/>
                    </a:lnTo>
                    <a:lnTo>
                      <a:pt x="0" y="373"/>
                    </a:lnTo>
                    <a:lnTo>
                      <a:pt x="36" y="563"/>
                    </a:lnTo>
                    <a:lnTo>
                      <a:pt x="161" y="608"/>
                    </a:lnTo>
                    <a:lnTo>
                      <a:pt x="448" y="843"/>
                    </a:lnTo>
                    <a:lnTo>
                      <a:pt x="740" y="900"/>
                    </a:lnTo>
                    <a:lnTo>
                      <a:pt x="1097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66" name=""/>
              <p:cNvSpPr/>
              <p:nvPr/>
            </p:nvSpPr>
            <p:spPr>
              <a:xfrm flipV="1">
                <a:off x="3049560" y="3606480"/>
                <a:ext cx="4320" cy="104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67" name=""/>
              <p:cNvSpPr/>
              <p:nvPr/>
            </p:nvSpPr>
            <p:spPr>
              <a:xfrm>
                <a:off x="3344760" y="3398760"/>
                <a:ext cx="1382400" cy="851040"/>
              </a:xfrm>
              <a:custGeom>
                <a:avLst/>
                <a:gdLst/>
                <a:ahLst/>
                <a:rect l="l" t="t" r="r" b="b"/>
                <a:pathLst>
                  <a:path w="1740" h="1072">
                    <a:moveTo>
                      <a:pt x="0" y="0"/>
                    </a:moveTo>
                    <a:lnTo>
                      <a:pt x="138" y="533"/>
                    </a:lnTo>
                    <a:lnTo>
                      <a:pt x="419" y="665"/>
                    </a:lnTo>
                    <a:lnTo>
                      <a:pt x="740" y="603"/>
                    </a:lnTo>
                    <a:lnTo>
                      <a:pt x="1740" y="107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68" name=""/>
              <p:cNvSpPr/>
              <p:nvPr/>
            </p:nvSpPr>
            <p:spPr>
              <a:xfrm>
                <a:off x="3987720" y="2203200"/>
                <a:ext cx="90000" cy="414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69" name=""/>
              <p:cNvSpPr/>
              <p:nvPr/>
            </p:nvSpPr>
            <p:spPr>
              <a:xfrm>
                <a:off x="3814560" y="2560680"/>
                <a:ext cx="1215720" cy="1009440"/>
              </a:xfrm>
              <a:custGeom>
                <a:avLst/>
                <a:gdLst/>
                <a:ahLst/>
                <a:rect l="l" t="t" r="r" b="b"/>
                <a:pathLst>
                  <a:path w="1531" h="1273">
                    <a:moveTo>
                      <a:pt x="0" y="0"/>
                    </a:moveTo>
                    <a:lnTo>
                      <a:pt x="81" y="63"/>
                    </a:lnTo>
                    <a:lnTo>
                      <a:pt x="172" y="34"/>
                    </a:lnTo>
                    <a:lnTo>
                      <a:pt x="511" y="120"/>
                    </a:lnTo>
                    <a:lnTo>
                      <a:pt x="590" y="224"/>
                    </a:lnTo>
                    <a:lnTo>
                      <a:pt x="655" y="235"/>
                    </a:lnTo>
                    <a:lnTo>
                      <a:pt x="1336" y="723"/>
                    </a:lnTo>
                    <a:lnTo>
                      <a:pt x="1508" y="746"/>
                    </a:lnTo>
                    <a:lnTo>
                      <a:pt x="1531" y="127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70" name=""/>
              <p:cNvSpPr/>
              <p:nvPr/>
            </p:nvSpPr>
            <p:spPr>
              <a:xfrm>
                <a:off x="3887640" y="2609640"/>
                <a:ext cx="1615680" cy="714600"/>
              </a:xfrm>
              <a:custGeom>
                <a:avLst/>
                <a:gdLst/>
                <a:ahLst/>
                <a:rect l="l" t="t" r="r" b="b"/>
                <a:pathLst>
                  <a:path w="2036" h="900">
                    <a:moveTo>
                      <a:pt x="0" y="0"/>
                    </a:moveTo>
                    <a:lnTo>
                      <a:pt x="263" y="47"/>
                    </a:lnTo>
                    <a:lnTo>
                      <a:pt x="355" y="91"/>
                    </a:lnTo>
                    <a:lnTo>
                      <a:pt x="487" y="143"/>
                    </a:lnTo>
                    <a:lnTo>
                      <a:pt x="568" y="224"/>
                    </a:lnTo>
                    <a:lnTo>
                      <a:pt x="597" y="642"/>
                    </a:lnTo>
                    <a:lnTo>
                      <a:pt x="774" y="895"/>
                    </a:lnTo>
                    <a:lnTo>
                      <a:pt x="1497" y="900"/>
                    </a:lnTo>
                    <a:lnTo>
                      <a:pt x="1817" y="895"/>
                    </a:lnTo>
                    <a:lnTo>
                      <a:pt x="2036" y="8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71" name=""/>
              <p:cNvSpPr/>
              <p:nvPr/>
            </p:nvSpPr>
            <p:spPr>
              <a:xfrm>
                <a:off x="4357440" y="3041640"/>
                <a:ext cx="139320" cy="2775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72" name=""/>
              <p:cNvSpPr/>
              <p:nvPr/>
            </p:nvSpPr>
            <p:spPr>
              <a:xfrm flipV="1">
                <a:off x="4387680" y="3925800"/>
                <a:ext cx="428400" cy="217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73" name=""/>
              <p:cNvSpPr/>
              <p:nvPr/>
            </p:nvSpPr>
            <p:spPr>
              <a:xfrm flipH="1" flipV="1">
                <a:off x="4538160" y="4074840"/>
                <a:ext cx="240840" cy="74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74" name=""/>
              <p:cNvSpPr/>
              <p:nvPr/>
            </p:nvSpPr>
            <p:spPr>
              <a:xfrm>
                <a:off x="5025960" y="2936880"/>
                <a:ext cx="294840" cy="565200"/>
              </a:xfrm>
              <a:custGeom>
                <a:avLst/>
                <a:gdLst/>
                <a:ahLst/>
                <a:rect l="l" t="t" r="r" b="b"/>
                <a:pathLst>
                  <a:path w="373" h="712">
                    <a:moveTo>
                      <a:pt x="373" y="0"/>
                    </a:moveTo>
                    <a:lnTo>
                      <a:pt x="349" y="144"/>
                    </a:lnTo>
                    <a:lnTo>
                      <a:pt x="292" y="266"/>
                    </a:lnTo>
                    <a:lnTo>
                      <a:pt x="253" y="483"/>
                    </a:lnTo>
                    <a:lnTo>
                      <a:pt x="97" y="667"/>
                    </a:lnTo>
                    <a:lnTo>
                      <a:pt x="0" y="71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75" name=""/>
              <p:cNvSpPr/>
              <p:nvPr/>
            </p:nvSpPr>
            <p:spPr>
              <a:xfrm>
                <a:off x="4727520" y="3292560"/>
                <a:ext cx="334440" cy="287280"/>
              </a:xfrm>
              <a:custGeom>
                <a:avLst/>
                <a:gdLst/>
                <a:ahLst/>
                <a:rect l="l" t="t" r="r" b="b"/>
                <a:pathLst>
                  <a:path w="423" h="362">
                    <a:moveTo>
                      <a:pt x="68" y="362"/>
                    </a:moveTo>
                    <a:lnTo>
                      <a:pt x="423" y="86"/>
                    </a:lnTo>
                    <a:lnTo>
                      <a:pt x="416" y="28"/>
                    </a:lnTo>
                    <a:lnTo>
                      <a:pt x="377" y="0"/>
                    </a:lnTo>
                    <a:lnTo>
                      <a:pt x="0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76" name=""/>
              <p:cNvSpPr/>
              <p:nvPr/>
            </p:nvSpPr>
            <p:spPr>
              <a:xfrm>
                <a:off x="4862160" y="3470040"/>
                <a:ext cx="1001520" cy="228600"/>
              </a:xfrm>
              <a:custGeom>
                <a:avLst/>
                <a:gdLst/>
                <a:ahLst/>
                <a:rect l="l" t="t" r="r" b="b"/>
                <a:pathLst>
                  <a:path w="1262" h="287">
                    <a:moveTo>
                      <a:pt x="0" y="68"/>
                    </a:moveTo>
                    <a:lnTo>
                      <a:pt x="80" y="154"/>
                    </a:lnTo>
                    <a:lnTo>
                      <a:pt x="182" y="245"/>
                    </a:lnTo>
                    <a:lnTo>
                      <a:pt x="297" y="287"/>
                    </a:lnTo>
                    <a:lnTo>
                      <a:pt x="464" y="281"/>
                    </a:lnTo>
                    <a:lnTo>
                      <a:pt x="860" y="138"/>
                    </a:lnTo>
                    <a:lnTo>
                      <a:pt x="126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77" name=""/>
              <p:cNvSpPr/>
              <p:nvPr/>
            </p:nvSpPr>
            <p:spPr>
              <a:xfrm>
                <a:off x="5394240" y="3433680"/>
                <a:ext cx="158400" cy="146160"/>
              </a:xfrm>
              <a:custGeom>
                <a:avLst/>
                <a:gdLst/>
                <a:ahLst/>
                <a:rect l="l" t="t" r="r" b="b"/>
                <a:pathLst>
                  <a:path w="201" h="185">
                    <a:moveTo>
                      <a:pt x="0" y="0"/>
                    </a:moveTo>
                    <a:lnTo>
                      <a:pt x="75" y="99"/>
                    </a:lnTo>
                    <a:lnTo>
                      <a:pt x="201" y="18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78" name=""/>
              <p:cNvSpPr/>
              <p:nvPr/>
            </p:nvSpPr>
            <p:spPr>
              <a:xfrm>
                <a:off x="4752720" y="2573280"/>
                <a:ext cx="1242720" cy="689040"/>
              </a:xfrm>
              <a:custGeom>
                <a:avLst/>
                <a:gdLst/>
                <a:ahLst/>
                <a:rect l="l" t="t" r="r" b="b"/>
                <a:pathLst>
                  <a:path w="1566" h="868">
                    <a:moveTo>
                      <a:pt x="1566" y="0"/>
                    </a:moveTo>
                    <a:lnTo>
                      <a:pt x="1301" y="144"/>
                    </a:lnTo>
                    <a:lnTo>
                      <a:pt x="1158" y="190"/>
                    </a:lnTo>
                    <a:lnTo>
                      <a:pt x="636" y="248"/>
                    </a:lnTo>
                    <a:lnTo>
                      <a:pt x="0" y="86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79" name=""/>
              <p:cNvSpPr/>
              <p:nvPr/>
            </p:nvSpPr>
            <p:spPr>
              <a:xfrm>
                <a:off x="5086080" y="1695240"/>
                <a:ext cx="695160" cy="568440"/>
              </a:xfrm>
              <a:custGeom>
                <a:avLst/>
                <a:gdLst/>
                <a:ahLst/>
                <a:rect l="l" t="t" r="r" b="b"/>
                <a:pathLst>
                  <a:path w="877" h="717">
                    <a:moveTo>
                      <a:pt x="0" y="0"/>
                    </a:moveTo>
                    <a:lnTo>
                      <a:pt x="45" y="310"/>
                    </a:lnTo>
                    <a:lnTo>
                      <a:pt x="86" y="373"/>
                    </a:lnTo>
                    <a:lnTo>
                      <a:pt x="274" y="475"/>
                    </a:lnTo>
                    <a:lnTo>
                      <a:pt x="733" y="717"/>
                    </a:lnTo>
                    <a:lnTo>
                      <a:pt x="877" y="7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0" name=""/>
              <p:cNvSpPr/>
              <p:nvPr/>
            </p:nvSpPr>
            <p:spPr>
              <a:xfrm>
                <a:off x="5089320" y="1695240"/>
                <a:ext cx="1052280" cy="390600"/>
              </a:xfrm>
              <a:custGeom>
                <a:avLst/>
                <a:gdLst/>
                <a:ahLst/>
                <a:rect l="l" t="t" r="r" b="b"/>
                <a:pathLst>
                  <a:path w="1325" h="493">
                    <a:moveTo>
                      <a:pt x="0" y="0"/>
                    </a:moveTo>
                    <a:lnTo>
                      <a:pt x="241" y="269"/>
                    </a:lnTo>
                    <a:lnTo>
                      <a:pt x="418" y="274"/>
                    </a:lnTo>
                    <a:lnTo>
                      <a:pt x="465" y="373"/>
                    </a:lnTo>
                    <a:lnTo>
                      <a:pt x="562" y="407"/>
                    </a:lnTo>
                    <a:lnTo>
                      <a:pt x="838" y="407"/>
                    </a:lnTo>
                    <a:lnTo>
                      <a:pt x="1044" y="493"/>
                    </a:lnTo>
                    <a:lnTo>
                      <a:pt x="1325" y="38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1" name=""/>
              <p:cNvSpPr/>
              <p:nvPr/>
            </p:nvSpPr>
            <p:spPr>
              <a:xfrm>
                <a:off x="6829200" y="1820880"/>
                <a:ext cx="604440" cy="10152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2" name=""/>
              <p:cNvSpPr/>
              <p:nvPr/>
            </p:nvSpPr>
            <p:spPr>
              <a:xfrm>
                <a:off x="6711840" y="1908000"/>
                <a:ext cx="543960" cy="451080"/>
              </a:xfrm>
              <a:custGeom>
                <a:avLst/>
                <a:gdLst/>
                <a:ahLst/>
                <a:rect l="l" t="t" r="r" b="b"/>
                <a:pathLst>
                  <a:path w="687" h="568">
                    <a:moveTo>
                      <a:pt x="687" y="0"/>
                    </a:moveTo>
                    <a:lnTo>
                      <a:pt x="653" y="47"/>
                    </a:lnTo>
                    <a:lnTo>
                      <a:pt x="491" y="156"/>
                    </a:lnTo>
                    <a:lnTo>
                      <a:pt x="339" y="276"/>
                    </a:lnTo>
                    <a:lnTo>
                      <a:pt x="224" y="310"/>
                    </a:lnTo>
                    <a:lnTo>
                      <a:pt x="115" y="350"/>
                    </a:lnTo>
                    <a:lnTo>
                      <a:pt x="34" y="407"/>
                    </a:lnTo>
                    <a:lnTo>
                      <a:pt x="6" y="472"/>
                    </a:lnTo>
                    <a:lnTo>
                      <a:pt x="0" y="540"/>
                    </a:lnTo>
                    <a:lnTo>
                      <a:pt x="52" y="568"/>
                    </a:lnTo>
                    <a:lnTo>
                      <a:pt x="144" y="5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3" name=""/>
              <p:cNvSpPr/>
              <p:nvPr/>
            </p:nvSpPr>
            <p:spPr>
              <a:xfrm>
                <a:off x="6778440" y="2190600"/>
                <a:ext cx="888480" cy="547920"/>
              </a:xfrm>
              <a:custGeom>
                <a:avLst/>
                <a:gdLst/>
                <a:ahLst/>
                <a:rect l="l" t="t" r="r" b="b"/>
                <a:pathLst>
                  <a:path w="1119" h="688">
                    <a:moveTo>
                      <a:pt x="1119" y="0"/>
                    </a:moveTo>
                    <a:lnTo>
                      <a:pt x="1004" y="97"/>
                    </a:lnTo>
                    <a:lnTo>
                      <a:pt x="832" y="125"/>
                    </a:lnTo>
                    <a:lnTo>
                      <a:pt x="707" y="21"/>
                    </a:lnTo>
                    <a:lnTo>
                      <a:pt x="563" y="97"/>
                    </a:lnTo>
                    <a:lnTo>
                      <a:pt x="493" y="39"/>
                    </a:lnTo>
                    <a:lnTo>
                      <a:pt x="190" y="143"/>
                    </a:lnTo>
                    <a:lnTo>
                      <a:pt x="92" y="251"/>
                    </a:lnTo>
                    <a:lnTo>
                      <a:pt x="52" y="412"/>
                    </a:lnTo>
                    <a:lnTo>
                      <a:pt x="0" y="613"/>
                    </a:lnTo>
                    <a:lnTo>
                      <a:pt x="24" y="68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4" name=""/>
              <p:cNvSpPr/>
              <p:nvPr/>
            </p:nvSpPr>
            <p:spPr>
              <a:xfrm>
                <a:off x="5278320" y="2282760"/>
                <a:ext cx="2347560" cy="1598760"/>
              </a:xfrm>
              <a:custGeom>
                <a:avLst/>
                <a:gdLst/>
                <a:ahLst/>
                <a:rect l="l" t="t" r="r" b="b"/>
                <a:pathLst>
                  <a:path w="2958" h="2013">
                    <a:moveTo>
                      <a:pt x="2958" y="0"/>
                    </a:moveTo>
                    <a:lnTo>
                      <a:pt x="2666" y="193"/>
                    </a:lnTo>
                    <a:lnTo>
                      <a:pt x="2528" y="446"/>
                    </a:lnTo>
                    <a:lnTo>
                      <a:pt x="2121" y="545"/>
                    </a:lnTo>
                    <a:lnTo>
                      <a:pt x="1816" y="681"/>
                    </a:lnTo>
                    <a:lnTo>
                      <a:pt x="1377" y="756"/>
                    </a:lnTo>
                    <a:lnTo>
                      <a:pt x="986" y="1025"/>
                    </a:lnTo>
                    <a:lnTo>
                      <a:pt x="740" y="1296"/>
                    </a:lnTo>
                    <a:lnTo>
                      <a:pt x="326" y="1807"/>
                    </a:lnTo>
                    <a:lnTo>
                      <a:pt x="86" y="1984"/>
                    </a:lnTo>
                    <a:lnTo>
                      <a:pt x="0" y="201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5" name=""/>
              <p:cNvSpPr/>
              <p:nvPr/>
            </p:nvSpPr>
            <p:spPr>
              <a:xfrm>
                <a:off x="6136920" y="1998720"/>
                <a:ext cx="382320" cy="488880"/>
              </a:xfrm>
              <a:custGeom>
                <a:avLst/>
                <a:gdLst/>
                <a:ahLst/>
                <a:rect l="l" t="t" r="r" b="b"/>
                <a:pathLst>
                  <a:path w="482" h="615">
                    <a:moveTo>
                      <a:pt x="0" y="0"/>
                    </a:moveTo>
                    <a:lnTo>
                      <a:pt x="81" y="12"/>
                    </a:lnTo>
                    <a:lnTo>
                      <a:pt x="172" y="477"/>
                    </a:lnTo>
                    <a:lnTo>
                      <a:pt x="211" y="550"/>
                    </a:lnTo>
                    <a:lnTo>
                      <a:pt x="482" y="6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6" name=""/>
              <p:cNvSpPr/>
              <p:nvPr/>
            </p:nvSpPr>
            <p:spPr>
              <a:xfrm>
                <a:off x="5768640" y="2195280"/>
                <a:ext cx="199800" cy="341280"/>
              </a:xfrm>
              <a:custGeom>
                <a:avLst/>
                <a:gdLst/>
                <a:ahLst/>
                <a:rect l="l" t="t" r="r" b="b"/>
                <a:pathLst>
                  <a:path w="252" h="430">
                    <a:moveTo>
                      <a:pt x="39" y="131"/>
                    </a:moveTo>
                    <a:lnTo>
                      <a:pt x="5" y="63"/>
                    </a:lnTo>
                    <a:lnTo>
                      <a:pt x="0" y="29"/>
                    </a:lnTo>
                    <a:lnTo>
                      <a:pt x="28" y="6"/>
                    </a:lnTo>
                    <a:lnTo>
                      <a:pt x="173" y="0"/>
                    </a:lnTo>
                    <a:lnTo>
                      <a:pt x="247" y="373"/>
                    </a:lnTo>
                    <a:lnTo>
                      <a:pt x="218" y="430"/>
                    </a:lnTo>
                    <a:lnTo>
                      <a:pt x="132" y="355"/>
                    </a:lnTo>
                    <a:lnTo>
                      <a:pt x="161" y="149"/>
                    </a:lnTo>
                    <a:lnTo>
                      <a:pt x="252" y="10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7" name=""/>
              <p:cNvSpPr/>
              <p:nvPr/>
            </p:nvSpPr>
            <p:spPr>
              <a:xfrm>
                <a:off x="5940360" y="2400120"/>
                <a:ext cx="340920" cy="29232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8" name=""/>
              <p:cNvSpPr/>
              <p:nvPr/>
            </p:nvSpPr>
            <p:spPr>
              <a:xfrm>
                <a:off x="6186240" y="2590560"/>
                <a:ext cx="163080" cy="82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0" bIns="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89" name=""/>
              <p:cNvSpPr/>
              <p:nvPr/>
            </p:nvSpPr>
            <p:spPr>
              <a:xfrm>
                <a:off x="6956280" y="2481120"/>
                <a:ext cx="364680" cy="8748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90" name=""/>
              <p:cNvSpPr/>
              <p:nvPr/>
            </p:nvSpPr>
            <p:spPr>
              <a:xfrm>
                <a:off x="5162400" y="2568600"/>
                <a:ext cx="2158560" cy="1844640"/>
              </a:xfrm>
              <a:custGeom>
                <a:avLst/>
                <a:gdLst/>
                <a:ahLst/>
                <a:rect l="l" t="t" r="r" b="b"/>
                <a:pathLst>
                  <a:path w="2719" h="2324">
                    <a:moveTo>
                      <a:pt x="2719" y="0"/>
                    </a:moveTo>
                    <a:lnTo>
                      <a:pt x="2644" y="70"/>
                    </a:lnTo>
                    <a:lnTo>
                      <a:pt x="2524" y="127"/>
                    </a:lnTo>
                    <a:lnTo>
                      <a:pt x="2433" y="321"/>
                    </a:lnTo>
                    <a:lnTo>
                      <a:pt x="2409" y="402"/>
                    </a:lnTo>
                    <a:lnTo>
                      <a:pt x="2370" y="516"/>
                    </a:lnTo>
                    <a:lnTo>
                      <a:pt x="2305" y="678"/>
                    </a:lnTo>
                    <a:lnTo>
                      <a:pt x="2289" y="678"/>
                    </a:lnTo>
                    <a:lnTo>
                      <a:pt x="2226" y="861"/>
                    </a:lnTo>
                    <a:lnTo>
                      <a:pt x="2099" y="999"/>
                    </a:lnTo>
                    <a:lnTo>
                      <a:pt x="2047" y="1017"/>
                    </a:lnTo>
                    <a:lnTo>
                      <a:pt x="1755" y="1400"/>
                    </a:lnTo>
                    <a:lnTo>
                      <a:pt x="1692" y="1429"/>
                    </a:lnTo>
                    <a:lnTo>
                      <a:pt x="1301" y="1658"/>
                    </a:lnTo>
                    <a:lnTo>
                      <a:pt x="1079" y="1768"/>
                    </a:lnTo>
                    <a:lnTo>
                      <a:pt x="769" y="1992"/>
                    </a:lnTo>
                    <a:lnTo>
                      <a:pt x="717" y="1992"/>
                    </a:lnTo>
                    <a:lnTo>
                      <a:pt x="167" y="2123"/>
                    </a:lnTo>
                    <a:lnTo>
                      <a:pt x="0" y="232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91" name=""/>
              <p:cNvSpPr/>
              <p:nvPr/>
            </p:nvSpPr>
            <p:spPr>
              <a:xfrm>
                <a:off x="4843080" y="2522520"/>
                <a:ext cx="1587240" cy="1859040"/>
              </a:xfrm>
              <a:custGeom>
                <a:avLst/>
                <a:gdLst/>
                <a:ahLst/>
                <a:rect l="l" t="t" r="r" b="b"/>
                <a:pathLst>
                  <a:path w="1999" h="2341">
                    <a:moveTo>
                      <a:pt x="1999" y="0"/>
                    </a:moveTo>
                    <a:lnTo>
                      <a:pt x="1901" y="195"/>
                    </a:lnTo>
                    <a:lnTo>
                      <a:pt x="1671" y="636"/>
                    </a:lnTo>
                    <a:lnTo>
                      <a:pt x="1598" y="740"/>
                    </a:lnTo>
                    <a:lnTo>
                      <a:pt x="1460" y="1045"/>
                    </a:lnTo>
                    <a:lnTo>
                      <a:pt x="1418" y="1131"/>
                    </a:lnTo>
                    <a:lnTo>
                      <a:pt x="1236" y="1504"/>
                    </a:lnTo>
                    <a:lnTo>
                      <a:pt x="712" y="1898"/>
                    </a:lnTo>
                    <a:lnTo>
                      <a:pt x="248" y="2094"/>
                    </a:lnTo>
                    <a:lnTo>
                      <a:pt x="0" y="234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92" name=""/>
              <p:cNvSpPr/>
              <p:nvPr/>
            </p:nvSpPr>
            <p:spPr>
              <a:xfrm>
                <a:off x="5298840" y="2582640"/>
                <a:ext cx="682200" cy="1594080"/>
              </a:xfrm>
              <a:custGeom>
                <a:avLst/>
                <a:gdLst/>
                <a:ahLst/>
                <a:rect l="l" t="t" r="r" b="b"/>
                <a:pathLst>
                  <a:path w="860" h="2008">
                    <a:moveTo>
                      <a:pt x="860" y="0"/>
                    </a:moveTo>
                    <a:lnTo>
                      <a:pt x="803" y="493"/>
                    </a:lnTo>
                    <a:lnTo>
                      <a:pt x="746" y="516"/>
                    </a:lnTo>
                    <a:lnTo>
                      <a:pt x="688" y="722"/>
                    </a:lnTo>
                    <a:lnTo>
                      <a:pt x="654" y="746"/>
                    </a:lnTo>
                    <a:lnTo>
                      <a:pt x="470" y="1176"/>
                    </a:lnTo>
                    <a:lnTo>
                      <a:pt x="269" y="1434"/>
                    </a:lnTo>
                    <a:lnTo>
                      <a:pt x="34" y="1617"/>
                    </a:lnTo>
                    <a:lnTo>
                      <a:pt x="63" y="1721"/>
                    </a:lnTo>
                    <a:lnTo>
                      <a:pt x="0" y="200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93" name=""/>
              <p:cNvSpPr/>
              <p:nvPr/>
            </p:nvSpPr>
            <p:spPr>
              <a:xfrm>
                <a:off x="6852960" y="2617560"/>
                <a:ext cx="544320" cy="174600"/>
              </a:xfrm>
              <a:custGeom>
                <a:avLst/>
                <a:gdLst/>
                <a:ahLst/>
                <a:rect l="l" t="t" r="r" b="b"/>
                <a:pathLst>
                  <a:path w="686" h="218">
                    <a:moveTo>
                      <a:pt x="686" y="7"/>
                    </a:moveTo>
                    <a:lnTo>
                      <a:pt x="624" y="93"/>
                    </a:lnTo>
                    <a:lnTo>
                      <a:pt x="376" y="46"/>
                    </a:lnTo>
                    <a:lnTo>
                      <a:pt x="184" y="0"/>
                    </a:lnTo>
                    <a:lnTo>
                      <a:pt x="57" y="18"/>
                    </a:lnTo>
                    <a:lnTo>
                      <a:pt x="0" y="166"/>
                    </a:lnTo>
                    <a:lnTo>
                      <a:pt x="34" y="21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94" name=""/>
              <p:cNvSpPr/>
              <p:nvPr/>
            </p:nvSpPr>
            <p:spPr>
              <a:xfrm>
                <a:off x="6615000" y="2863800"/>
                <a:ext cx="442440" cy="255600"/>
              </a:xfrm>
              <a:custGeom>
                <a:avLst/>
                <a:gdLst/>
                <a:ahLst/>
                <a:rect l="l" t="t" r="r" b="b"/>
                <a:pathLst>
                  <a:path w="558" h="321">
                    <a:moveTo>
                      <a:pt x="558" y="0"/>
                    </a:moveTo>
                    <a:lnTo>
                      <a:pt x="443" y="281"/>
                    </a:lnTo>
                    <a:lnTo>
                      <a:pt x="264" y="276"/>
                    </a:lnTo>
                    <a:lnTo>
                      <a:pt x="167" y="315"/>
                    </a:lnTo>
                    <a:lnTo>
                      <a:pt x="0" y="3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95" name=""/>
              <p:cNvSpPr/>
              <p:nvPr/>
            </p:nvSpPr>
            <p:spPr>
              <a:xfrm>
                <a:off x="6583320" y="2533680"/>
                <a:ext cx="85320" cy="412560"/>
              </a:xfrm>
              <a:custGeom>
                <a:avLst/>
                <a:gdLst/>
                <a:ahLst/>
                <a:rect l="l" t="t" r="r" b="b"/>
                <a:pathLst>
                  <a:path w="107" h="522">
                    <a:moveTo>
                      <a:pt x="63" y="0"/>
                    </a:moveTo>
                    <a:lnTo>
                      <a:pt x="107" y="63"/>
                    </a:lnTo>
                    <a:lnTo>
                      <a:pt x="0" y="172"/>
                    </a:lnTo>
                    <a:lnTo>
                      <a:pt x="18" y="5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96" name=""/>
              <p:cNvSpPr/>
              <p:nvPr/>
            </p:nvSpPr>
            <p:spPr>
              <a:xfrm>
                <a:off x="6456240" y="2582640"/>
                <a:ext cx="340920" cy="810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97" name=""/>
              <p:cNvSpPr/>
              <p:nvPr/>
            </p:nvSpPr>
            <p:spPr>
              <a:xfrm flipV="1">
                <a:off x="5956200" y="4427280"/>
                <a:ext cx="39240" cy="446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" bIns="-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98" name=""/>
              <p:cNvSpPr/>
              <p:nvPr/>
            </p:nvSpPr>
            <p:spPr>
              <a:xfrm>
                <a:off x="5759280" y="3606840"/>
                <a:ext cx="1096560" cy="377640"/>
              </a:xfrm>
              <a:custGeom>
                <a:avLst/>
                <a:gdLst/>
                <a:ahLst/>
                <a:rect l="l" t="t" r="r" b="b"/>
                <a:pathLst>
                  <a:path w="1382" h="475">
                    <a:moveTo>
                      <a:pt x="1382" y="0"/>
                    </a:moveTo>
                    <a:lnTo>
                      <a:pt x="1153" y="154"/>
                    </a:lnTo>
                    <a:lnTo>
                      <a:pt x="975" y="195"/>
                    </a:lnTo>
                    <a:lnTo>
                      <a:pt x="522" y="281"/>
                    </a:lnTo>
                    <a:lnTo>
                      <a:pt x="230" y="470"/>
                    </a:lnTo>
                    <a:lnTo>
                      <a:pt x="0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99" name=""/>
              <p:cNvSpPr/>
              <p:nvPr/>
            </p:nvSpPr>
            <p:spPr>
              <a:xfrm>
                <a:off x="5394240" y="3633840"/>
                <a:ext cx="1210680" cy="342720"/>
              </a:xfrm>
              <a:custGeom>
                <a:avLst/>
                <a:gdLst/>
                <a:ahLst/>
                <a:rect l="l" t="t" r="r" b="b"/>
                <a:pathLst>
                  <a:path w="1526" h="430">
                    <a:moveTo>
                      <a:pt x="1492" y="219"/>
                    </a:moveTo>
                    <a:lnTo>
                      <a:pt x="1447" y="161"/>
                    </a:lnTo>
                    <a:lnTo>
                      <a:pt x="1526" y="34"/>
                    </a:lnTo>
                    <a:lnTo>
                      <a:pt x="1515" y="0"/>
                    </a:lnTo>
                    <a:lnTo>
                      <a:pt x="1275" y="29"/>
                    </a:lnTo>
                    <a:lnTo>
                      <a:pt x="866" y="138"/>
                    </a:lnTo>
                    <a:lnTo>
                      <a:pt x="602" y="298"/>
                    </a:lnTo>
                    <a:lnTo>
                      <a:pt x="362" y="310"/>
                    </a:lnTo>
                    <a:lnTo>
                      <a:pt x="0" y="43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00" name=""/>
              <p:cNvSpPr/>
              <p:nvPr/>
            </p:nvSpPr>
            <p:spPr>
              <a:xfrm>
                <a:off x="6346440" y="3479760"/>
                <a:ext cx="83880" cy="17784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01" name=""/>
              <p:cNvSpPr/>
              <p:nvPr/>
            </p:nvSpPr>
            <p:spPr>
              <a:xfrm>
                <a:off x="6605280" y="3652920"/>
                <a:ext cx="63360" cy="80640"/>
              </a:xfrm>
              <a:custGeom>
                <a:avLst/>
                <a:gdLst/>
                <a:ahLst/>
                <a:rect l="l" t="t" r="r" b="b"/>
                <a:pathLst>
                  <a:path w="80" h="102">
                    <a:moveTo>
                      <a:pt x="80" y="102"/>
                    </a:moveTo>
                    <a:lnTo>
                      <a:pt x="12" y="52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840" bIns="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02" name=""/>
              <p:cNvSpPr/>
              <p:nvPr/>
            </p:nvSpPr>
            <p:spPr>
              <a:xfrm>
                <a:off x="6314760" y="3584520"/>
                <a:ext cx="21960" cy="9504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03" name=""/>
              <p:cNvSpPr/>
              <p:nvPr/>
            </p:nvSpPr>
            <p:spPr>
              <a:xfrm>
                <a:off x="5864040" y="3870360"/>
                <a:ext cx="285480" cy="492120"/>
              </a:xfrm>
              <a:custGeom>
                <a:avLst/>
                <a:gdLst/>
                <a:ahLst/>
                <a:rect l="l" t="t" r="r" b="b"/>
                <a:pathLst>
                  <a:path w="360" h="620">
                    <a:moveTo>
                      <a:pt x="360" y="620"/>
                    </a:moveTo>
                    <a:lnTo>
                      <a:pt x="206" y="563"/>
                    </a:lnTo>
                    <a:lnTo>
                      <a:pt x="97" y="424"/>
                    </a:lnTo>
                    <a:lnTo>
                      <a:pt x="62" y="333"/>
                    </a:lnTo>
                    <a:lnTo>
                      <a:pt x="0" y="258"/>
                    </a:lnTo>
                    <a:lnTo>
                      <a:pt x="39" y="138"/>
                    </a:lnTo>
                    <a:lnTo>
                      <a:pt x="16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04" name=""/>
              <p:cNvSpPr/>
              <p:nvPr/>
            </p:nvSpPr>
            <p:spPr>
              <a:xfrm>
                <a:off x="5367240" y="2738520"/>
                <a:ext cx="1183680" cy="1150920"/>
              </a:xfrm>
              <a:custGeom>
                <a:avLst/>
                <a:gdLst/>
                <a:ahLst/>
                <a:rect l="l" t="t" r="r" b="b"/>
                <a:pathLst>
                  <a:path w="1492" h="1451">
                    <a:moveTo>
                      <a:pt x="1492" y="0"/>
                    </a:moveTo>
                    <a:lnTo>
                      <a:pt x="1377" y="22"/>
                    </a:lnTo>
                    <a:lnTo>
                      <a:pt x="1158" y="493"/>
                    </a:lnTo>
                    <a:lnTo>
                      <a:pt x="746" y="780"/>
                    </a:lnTo>
                    <a:lnTo>
                      <a:pt x="550" y="1164"/>
                    </a:lnTo>
                    <a:lnTo>
                      <a:pt x="287" y="1399"/>
                    </a:lnTo>
                    <a:lnTo>
                      <a:pt x="63" y="1451"/>
                    </a:lnTo>
                    <a:lnTo>
                      <a:pt x="0" y="14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05" name=""/>
              <p:cNvSpPr/>
              <p:nvPr/>
            </p:nvSpPr>
            <p:spPr>
              <a:xfrm>
                <a:off x="4957560" y="4667040"/>
                <a:ext cx="41040" cy="92160"/>
              </a:xfrm>
              <a:custGeom>
                <a:avLst/>
                <a:gdLst/>
                <a:ahLst/>
                <a:rect l="l" t="t" r="r" b="b"/>
                <a:pathLst>
                  <a:path w="52" h="114">
                    <a:moveTo>
                      <a:pt x="52" y="114"/>
                    </a:moveTo>
                    <a:lnTo>
                      <a:pt x="46" y="64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360" bIns="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06" name=""/>
              <p:cNvSpPr/>
              <p:nvPr/>
            </p:nvSpPr>
            <p:spPr>
              <a:xfrm>
                <a:off x="4889160" y="4276800"/>
                <a:ext cx="388800" cy="469800"/>
              </a:xfrm>
              <a:custGeom>
                <a:avLst/>
                <a:gdLst/>
                <a:ahLst/>
                <a:rect l="l" t="t" r="r" b="b"/>
                <a:pathLst>
                  <a:path w="489" h="591">
                    <a:moveTo>
                      <a:pt x="0" y="591"/>
                    </a:moveTo>
                    <a:lnTo>
                      <a:pt x="91" y="487"/>
                    </a:lnTo>
                    <a:lnTo>
                      <a:pt x="218" y="328"/>
                    </a:lnTo>
                    <a:lnTo>
                      <a:pt x="351" y="229"/>
                    </a:lnTo>
                    <a:lnTo>
                      <a:pt x="455" y="177"/>
                    </a:lnTo>
                    <a:lnTo>
                      <a:pt x="489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07" name=""/>
              <p:cNvSpPr/>
              <p:nvPr/>
            </p:nvSpPr>
            <p:spPr>
              <a:xfrm>
                <a:off x="5508360" y="3379680"/>
                <a:ext cx="718920" cy="1023840"/>
              </a:xfrm>
              <a:custGeom>
                <a:avLst/>
                <a:gdLst/>
                <a:ahLst/>
                <a:rect l="l" t="t" r="r" b="b"/>
                <a:pathLst>
                  <a:path w="907" h="1291">
                    <a:moveTo>
                      <a:pt x="0" y="1291"/>
                    </a:moveTo>
                    <a:lnTo>
                      <a:pt x="12" y="1119"/>
                    </a:lnTo>
                    <a:lnTo>
                      <a:pt x="12" y="1072"/>
                    </a:lnTo>
                    <a:lnTo>
                      <a:pt x="86" y="929"/>
                    </a:lnTo>
                    <a:lnTo>
                      <a:pt x="75" y="866"/>
                    </a:lnTo>
                    <a:lnTo>
                      <a:pt x="206" y="827"/>
                    </a:lnTo>
                    <a:lnTo>
                      <a:pt x="396" y="626"/>
                    </a:lnTo>
                    <a:lnTo>
                      <a:pt x="464" y="516"/>
                    </a:lnTo>
                    <a:lnTo>
                      <a:pt x="620" y="418"/>
                    </a:lnTo>
                    <a:lnTo>
                      <a:pt x="815" y="229"/>
                    </a:lnTo>
                    <a:lnTo>
                      <a:pt x="907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08" name=""/>
              <p:cNvSpPr/>
              <p:nvPr/>
            </p:nvSpPr>
            <p:spPr>
              <a:xfrm>
                <a:off x="5671800" y="3011400"/>
                <a:ext cx="272880" cy="523800"/>
              </a:xfrm>
              <a:custGeom>
                <a:avLst/>
                <a:gdLst/>
                <a:ahLst/>
                <a:rect l="l" t="t" r="r" b="b"/>
                <a:pathLst>
                  <a:path w="344" h="659">
                    <a:moveTo>
                      <a:pt x="344" y="50"/>
                    </a:moveTo>
                    <a:lnTo>
                      <a:pt x="281" y="62"/>
                    </a:lnTo>
                    <a:lnTo>
                      <a:pt x="200" y="0"/>
                    </a:lnTo>
                    <a:lnTo>
                      <a:pt x="184" y="159"/>
                    </a:lnTo>
                    <a:lnTo>
                      <a:pt x="0" y="65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09" name=""/>
              <p:cNvSpPr/>
              <p:nvPr/>
            </p:nvSpPr>
            <p:spPr>
              <a:xfrm>
                <a:off x="6103800" y="2782800"/>
                <a:ext cx="40680" cy="377640"/>
              </a:xfrm>
              <a:custGeom>
                <a:avLst/>
                <a:gdLst/>
                <a:ahLst/>
                <a:rect l="l" t="t" r="r" b="b"/>
                <a:pathLst>
                  <a:path w="52" h="475">
                    <a:moveTo>
                      <a:pt x="0" y="0"/>
                    </a:moveTo>
                    <a:lnTo>
                      <a:pt x="52" y="200"/>
                    </a:lnTo>
                    <a:lnTo>
                      <a:pt x="36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10" name=""/>
              <p:cNvSpPr/>
              <p:nvPr/>
            </p:nvSpPr>
            <p:spPr>
              <a:xfrm flipH="1" flipV="1">
                <a:off x="6183000" y="3187440"/>
                <a:ext cx="63360" cy="128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11" name=""/>
              <p:cNvSpPr/>
              <p:nvPr/>
            </p:nvSpPr>
            <p:spPr>
              <a:xfrm>
                <a:off x="5564160" y="2931840"/>
                <a:ext cx="948960" cy="1471680"/>
              </a:xfrm>
              <a:custGeom>
                <a:avLst/>
                <a:gdLst/>
                <a:ahLst/>
                <a:rect l="l" t="t" r="r" b="b"/>
                <a:pathLst>
                  <a:path w="1198" h="1854">
                    <a:moveTo>
                      <a:pt x="1072" y="0"/>
                    </a:moveTo>
                    <a:lnTo>
                      <a:pt x="1198" y="143"/>
                    </a:lnTo>
                    <a:lnTo>
                      <a:pt x="1067" y="264"/>
                    </a:lnTo>
                    <a:lnTo>
                      <a:pt x="992" y="477"/>
                    </a:lnTo>
                    <a:lnTo>
                      <a:pt x="574" y="947"/>
                    </a:lnTo>
                    <a:lnTo>
                      <a:pt x="551" y="1137"/>
                    </a:lnTo>
                    <a:lnTo>
                      <a:pt x="418" y="1280"/>
                    </a:lnTo>
                    <a:lnTo>
                      <a:pt x="217" y="1624"/>
                    </a:lnTo>
                    <a:lnTo>
                      <a:pt x="115" y="1619"/>
                    </a:lnTo>
                    <a:lnTo>
                      <a:pt x="0" y="185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12" name=""/>
              <p:cNvSpPr/>
              <p:nvPr/>
            </p:nvSpPr>
            <p:spPr>
              <a:xfrm>
                <a:off x="5472000" y="3402000"/>
                <a:ext cx="753480" cy="850680"/>
              </a:xfrm>
              <a:custGeom>
                <a:avLst/>
                <a:gdLst/>
                <a:ahLst/>
                <a:rect l="l" t="t" r="r" b="b"/>
                <a:pathLst>
                  <a:path w="948" h="1072">
                    <a:moveTo>
                      <a:pt x="0" y="1072"/>
                    </a:moveTo>
                    <a:lnTo>
                      <a:pt x="172" y="1061"/>
                    </a:lnTo>
                    <a:lnTo>
                      <a:pt x="193" y="855"/>
                    </a:lnTo>
                    <a:lnTo>
                      <a:pt x="263" y="740"/>
                    </a:lnTo>
                    <a:lnTo>
                      <a:pt x="383" y="625"/>
                    </a:lnTo>
                    <a:lnTo>
                      <a:pt x="489" y="475"/>
                    </a:lnTo>
                    <a:lnTo>
                      <a:pt x="649" y="355"/>
                    </a:lnTo>
                    <a:lnTo>
                      <a:pt x="826" y="172"/>
                    </a:lnTo>
                    <a:lnTo>
                      <a:pt x="948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413" name=""/>
              <p:cNvSpPr/>
              <p:nvPr/>
            </p:nvSpPr>
            <p:spPr>
              <a:xfrm>
                <a:off x="4055760" y="3935160"/>
                <a:ext cx="996840" cy="390600"/>
              </a:xfrm>
              <a:custGeom>
                <a:avLst/>
                <a:gdLst/>
                <a:ahLst/>
                <a:rect l="l" t="t" r="r" b="b"/>
                <a:pathLst>
                  <a:path w="1257" h="493">
                    <a:moveTo>
                      <a:pt x="0" y="0"/>
                    </a:moveTo>
                    <a:lnTo>
                      <a:pt x="224" y="214"/>
                    </a:lnTo>
                    <a:lnTo>
                      <a:pt x="396" y="321"/>
                    </a:lnTo>
                    <a:lnTo>
                      <a:pt x="1119" y="488"/>
                    </a:lnTo>
                    <a:lnTo>
                      <a:pt x="1189" y="436"/>
                    </a:lnTo>
                    <a:lnTo>
                      <a:pt x="1257" y="49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1414" name=""/>
          <p:cNvSpPr/>
          <p:nvPr/>
        </p:nvSpPr>
        <p:spPr>
          <a:xfrm flipV="1">
            <a:off x="5973840" y="4257360"/>
            <a:ext cx="34920" cy="136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5" name=""/>
          <p:cNvSpPr/>
          <p:nvPr/>
        </p:nvSpPr>
        <p:spPr>
          <a:xfrm flipH="1">
            <a:off x="7602480" y="2230560"/>
            <a:ext cx="60480" cy="19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16" name=""/>
          <p:cNvGrpSpPr/>
          <p:nvPr/>
        </p:nvGrpSpPr>
        <p:grpSpPr>
          <a:xfrm>
            <a:off x="2411280" y="1641600"/>
            <a:ext cx="4011480" cy="3031560"/>
            <a:chOff x="2411280" y="1641600"/>
            <a:chExt cx="4011480" cy="3031560"/>
          </a:xfrm>
        </p:grpSpPr>
        <p:sp>
          <p:nvSpPr>
            <p:cNvPr id="1417" name=""/>
            <p:cNvSpPr/>
            <p:nvPr/>
          </p:nvSpPr>
          <p:spPr>
            <a:xfrm flipH="1">
              <a:off x="4356000" y="3924360"/>
              <a:ext cx="71280" cy="3409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2498400" y="1641600"/>
              <a:ext cx="858960" cy="552240"/>
            </a:xfrm>
            <a:custGeom>
              <a:avLst/>
              <a:gdLst/>
              <a:ahLst/>
              <a:rect l="l" t="t" r="r" b="b"/>
              <a:pathLst>
                <a:path w="1083" h="695">
                  <a:moveTo>
                    <a:pt x="36" y="695"/>
                  </a:moveTo>
                  <a:lnTo>
                    <a:pt x="0" y="616"/>
                  </a:lnTo>
                  <a:lnTo>
                    <a:pt x="222" y="308"/>
                  </a:lnTo>
                  <a:lnTo>
                    <a:pt x="287" y="272"/>
                  </a:lnTo>
                  <a:lnTo>
                    <a:pt x="337" y="251"/>
                  </a:lnTo>
                  <a:lnTo>
                    <a:pt x="495" y="308"/>
                  </a:lnTo>
                  <a:lnTo>
                    <a:pt x="839" y="36"/>
                  </a:lnTo>
                  <a:lnTo>
                    <a:pt x="939" y="0"/>
                  </a:lnTo>
                  <a:lnTo>
                    <a:pt x="1083" y="7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2457360" y="2317680"/>
              <a:ext cx="209520" cy="209160"/>
            </a:xfrm>
            <a:custGeom>
              <a:avLst/>
              <a:gdLst/>
              <a:ahLst/>
              <a:rect l="l" t="t" r="r" b="b"/>
              <a:pathLst>
                <a:path w="263" h="264">
                  <a:moveTo>
                    <a:pt x="41" y="0"/>
                  </a:moveTo>
                  <a:lnTo>
                    <a:pt x="0" y="120"/>
                  </a:lnTo>
                  <a:lnTo>
                    <a:pt x="2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0" name=""/>
            <p:cNvSpPr/>
            <p:nvPr/>
          </p:nvSpPr>
          <p:spPr>
            <a:xfrm>
              <a:off x="2411280" y="2555640"/>
              <a:ext cx="182520" cy="250560"/>
            </a:xfrm>
            <a:custGeom>
              <a:avLst/>
              <a:gdLst/>
              <a:ahLst/>
              <a:rect l="l" t="t" r="r" b="b"/>
              <a:pathLst>
                <a:path w="229" h="315">
                  <a:moveTo>
                    <a:pt x="0" y="0"/>
                  </a:moveTo>
                  <a:lnTo>
                    <a:pt x="98" y="315"/>
                  </a:lnTo>
                  <a:lnTo>
                    <a:pt x="229" y="30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2684160" y="2905200"/>
              <a:ext cx="73080" cy="372600"/>
            </a:xfrm>
            <a:custGeom>
              <a:avLst/>
              <a:gdLst/>
              <a:ahLst/>
              <a:rect l="l" t="t" r="r" b="b"/>
              <a:pathLst>
                <a:path w="91" h="470">
                  <a:moveTo>
                    <a:pt x="0" y="0"/>
                  </a:moveTo>
                  <a:lnTo>
                    <a:pt x="91" y="18"/>
                  </a:lnTo>
                  <a:lnTo>
                    <a:pt x="57" y="47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2662200" y="3028680"/>
              <a:ext cx="209520" cy="423720"/>
            </a:xfrm>
            <a:custGeom>
              <a:avLst/>
              <a:gdLst/>
              <a:ahLst/>
              <a:rect l="l" t="t" r="r" b="b"/>
              <a:pathLst>
                <a:path w="264" h="534">
                  <a:moveTo>
                    <a:pt x="0" y="0"/>
                  </a:moveTo>
                  <a:lnTo>
                    <a:pt x="99" y="161"/>
                  </a:lnTo>
                  <a:lnTo>
                    <a:pt x="247" y="396"/>
                  </a:lnTo>
                  <a:lnTo>
                    <a:pt x="264" y="495"/>
                  </a:lnTo>
                  <a:lnTo>
                    <a:pt x="120" y="53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2635200" y="3155760"/>
              <a:ext cx="204480" cy="272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2858760" y="3384360"/>
              <a:ext cx="57240" cy="304560"/>
            </a:xfrm>
            <a:custGeom>
              <a:avLst/>
              <a:gdLst/>
              <a:ahLst/>
              <a:rect l="l" t="t" r="r" b="b"/>
              <a:pathLst>
                <a:path w="74" h="384">
                  <a:moveTo>
                    <a:pt x="17" y="0"/>
                  </a:moveTo>
                  <a:lnTo>
                    <a:pt x="74" y="76"/>
                  </a:lnTo>
                  <a:lnTo>
                    <a:pt x="63" y="253"/>
                  </a:lnTo>
                  <a:lnTo>
                    <a:pt x="29" y="384"/>
                  </a:lnTo>
                  <a:lnTo>
                    <a:pt x="0" y="287"/>
                  </a:lnTo>
                  <a:lnTo>
                    <a:pt x="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5" name=""/>
            <p:cNvSpPr/>
            <p:nvPr/>
          </p:nvSpPr>
          <p:spPr>
            <a:xfrm flipH="1">
              <a:off x="4770360" y="4376520"/>
              <a:ext cx="77760" cy="150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4957560" y="4413240"/>
              <a:ext cx="209520" cy="25992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6019560" y="2914560"/>
              <a:ext cx="403200" cy="396360"/>
            </a:xfrm>
            <a:custGeom>
              <a:avLst/>
              <a:gdLst/>
              <a:ahLst/>
              <a:rect l="l" t="t" r="r" b="b"/>
              <a:pathLst>
                <a:path w="507" h="500">
                  <a:moveTo>
                    <a:pt x="507" y="0"/>
                  </a:moveTo>
                  <a:lnTo>
                    <a:pt x="387" y="184"/>
                  </a:lnTo>
                  <a:lnTo>
                    <a:pt x="0" y="50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28" name=""/>
          <p:cNvSpPr/>
          <p:nvPr/>
        </p:nvSpPr>
        <p:spPr>
          <a:xfrm flipH="1">
            <a:off x="7602480" y="2230560"/>
            <a:ext cx="60480" cy="19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9" name=""/>
          <p:cNvSpPr/>
          <p:nvPr/>
        </p:nvSpPr>
        <p:spPr>
          <a:xfrm flipH="1">
            <a:off x="4355640" y="3924360"/>
            <a:ext cx="716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0" name=""/>
          <p:cNvSpPr/>
          <p:nvPr/>
        </p:nvSpPr>
        <p:spPr>
          <a:xfrm>
            <a:off x="2498760" y="1641600"/>
            <a:ext cx="858960" cy="55224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1" name=""/>
          <p:cNvSpPr/>
          <p:nvPr/>
        </p:nvSpPr>
        <p:spPr>
          <a:xfrm>
            <a:off x="2457360" y="2317680"/>
            <a:ext cx="209520" cy="20952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2" name=""/>
          <p:cNvSpPr/>
          <p:nvPr/>
        </p:nvSpPr>
        <p:spPr>
          <a:xfrm>
            <a:off x="2411280" y="2556000"/>
            <a:ext cx="182520" cy="25056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3" name=""/>
          <p:cNvSpPr/>
          <p:nvPr/>
        </p:nvSpPr>
        <p:spPr>
          <a:xfrm>
            <a:off x="2684520" y="2905200"/>
            <a:ext cx="73080" cy="3729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4" name=""/>
          <p:cNvSpPr/>
          <p:nvPr/>
        </p:nvSpPr>
        <p:spPr>
          <a:xfrm>
            <a:off x="2662200" y="3029040"/>
            <a:ext cx="209520" cy="42372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5" name=""/>
          <p:cNvSpPr/>
          <p:nvPr/>
        </p:nvSpPr>
        <p:spPr>
          <a:xfrm>
            <a:off x="2635200" y="3156120"/>
            <a:ext cx="204840" cy="272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6" name=""/>
          <p:cNvSpPr/>
          <p:nvPr/>
        </p:nvSpPr>
        <p:spPr>
          <a:xfrm>
            <a:off x="2859120" y="3384720"/>
            <a:ext cx="57240" cy="30456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7" name=""/>
          <p:cNvSpPr/>
          <p:nvPr/>
        </p:nvSpPr>
        <p:spPr>
          <a:xfrm flipH="1">
            <a:off x="4770360" y="4376880"/>
            <a:ext cx="7776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8" name=""/>
          <p:cNvSpPr/>
          <p:nvPr/>
        </p:nvSpPr>
        <p:spPr>
          <a:xfrm>
            <a:off x="4957920" y="4413240"/>
            <a:ext cx="20952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9" name=""/>
          <p:cNvSpPr/>
          <p:nvPr/>
        </p:nvSpPr>
        <p:spPr>
          <a:xfrm>
            <a:off x="6019920" y="2914560"/>
            <a:ext cx="403200" cy="39708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0" name=""/>
          <p:cNvSpPr/>
          <p:nvPr/>
        </p:nvSpPr>
        <p:spPr>
          <a:xfrm flipH="1">
            <a:off x="4355640" y="3924360"/>
            <a:ext cx="716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1" name=""/>
          <p:cNvSpPr/>
          <p:nvPr/>
        </p:nvSpPr>
        <p:spPr>
          <a:xfrm>
            <a:off x="2498760" y="1641600"/>
            <a:ext cx="858960" cy="55224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2" name=""/>
          <p:cNvSpPr/>
          <p:nvPr/>
        </p:nvSpPr>
        <p:spPr>
          <a:xfrm>
            <a:off x="2457360" y="2317680"/>
            <a:ext cx="209520" cy="20952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3" name=""/>
          <p:cNvSpPr/>
          <p:nvPr/>
        </p:nvSpPr>
        <p:spPr>
          <a:xfrm>
            <a:off x="2411280" y="2556000"/>
            <a:ext cx="182520" cy="25056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4" name=""/>
          <p:cNvSpPr/>
          <p:nvPr/>
        </p:nvSpPr>
        <p:spPr>
          <a:xfrm>
            <a:off x="2684520" y="2905200"/>
            <a:ext cx="73080" cy="3729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5" name=""/>
          <p:cNvSpPr/>
          <p:nvPr/>
        </p:nvSpPr>
        <p:spPr>
          <a:xfrm>
            <a:off x="2662200" y="3029040"/>
            <a:ext cx="209520" cy="42372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6" name=""/>
          <p:cNvSpPr/>
          <p:nvPr/>
        </p:nvSpPr>
        <p:spPr>
          <a:xfrm>
            <a:off x="2635200" y="3156120"/>
            <a:ext cx="204840" cy="272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7" name=""/>
          <p:cNvSpPr/>
          <p:nvPr/>
        </p:nvSpPr>
        <p:spPr>
          <a:xfrm>
            <a:off x="2859120" y="3384720"/>
            <a:ext cx="57240" cy="30456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8" name=""/>
          <p:cNvSpPr/>
          <p:nvPr/>
        </p:nvSpPr>
        <p:spPr>
          <a:xfrm flipH="1">
            <a:off x="4770360" y="4376880"/>
            <a:ext cx="7776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9" name=""/>
          <p:cNvSpPr/>
          <p:nvPr/>
        </p:nvSpPr>
        <p:spPr>
          <a:xfrm>
            <a:off x="4957920" y="4413240"/>
            <a:ext cx="20952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0" name=""/>
          <p:cNvSpPr/>
          <p:nvPr/>
        </p:nvSpPr>
        <p:spPr>
          <a:xfrm>
            <a:off x="6019920" y="2914560"/>
            <a:ext cx="403200" cy="39708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1" name=""/>
          <p:cNvSpPr/>
          <p:nvPr/>
        </p:nvSpPr>
        <p:spPr>
          <a:xfrm flipH="1" flipV="1">
            <a:off x="6008400" y="3740040"/>
            <a:ext cx="6516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2" name=""/>
          <p:cNvSpPr/>
          <p:nvPr/>
        </p:nvSpPr>
        <p:spPr>
          <a:xfrm>
            <a:off x="2889360" y="3402000"/>
            <a:ext cx="291960" cy="4608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3" name=""/>
          <p:cNvSpPr/>
          <p:nvPr/>
        </p:nvSpPr>
        <p:spPr>
          <a:xfrm>
            <a:off x="4084560" y="3952800"/>
            <a:ext cx="642960" cy="30492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4" name=""/>
          <p:cNvSpPr/>
          <p:nvPr/>
        </p:nvSpPr>
        <p:spPr>
          <a:xfrm flipH="1">
            <a:off x="4192200" y="2495520"/>
            <a:ext cx="2844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5" name=""/>
          <p:cNvSpPr/>
          <p:nvPr/>
        </p:nvSpPr>
        <p:spPr>
          <a:xfrm>
            <a:off x="4141800" y="2651040"/>
            <a:ext cx="2063880" cy="127476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6" name=""/>
          <p:cNvSpPr/>
          <p:nvPr/>
        </p:nvSpPr>
        <p:spPr>
          <a:xfrm>
            <a:off x="4916520" y="2924280"/>
            <a:ext cx="19080" cy="158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7" name=""/>
          <p:cNvSpPr/>
          <p:nvPr/>
        </p:nvSpPr>
        <p:spPr>
          <a:xfrm>
            <a:off x="4265640" y="3538440"/>
            <a:ext cx="714240" cy="50184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8" name=""/>
          <p:cNvSpPr/>
          <p:nvPr/>
        </p:nvSpPr>
        <p:spPr>
          <a:xfrm flipV="1">
            <a:off x="534816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9" name=""/>
          <p:cNvSpPr/>
          <p:nvPr/>
        </p:nvSpPr>
        <p:spPr>
          <a:xfrm>
            <a:off x="6145200" y="3733920"/>
            <a:ext cx="28440" cy="106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0" name=""/>
          <p:cNvSpPr/>
          <p:nvPr/>
        </p:nvSpPr>
        <p:spPr>
          <a:xfrm>
            <a:off x="5959440" y="3816360"/>
            <a:ext cx="4608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1" name=""/>
          <p:cNvSpPr/>
          <p:nvPr/>
        </p:nvSpPr>
        <p:spPr>
          <a:xfrm flipH="1" flipV="1">
            <a:off x="6396120" y="2806200"/>
            <a:ext cx="33336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2" name=""/>
          <p:cNvSpPr/>
          <p:nvPr/>
        </p:nvSpPr>
        <p:spPr>
          <a:xfrm flipH="1">
            <a:off x="5640120" y="3557520"/>
            <a:ext cx="27000" cy="244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3" name=""/>
          <p:cNvSpPr/>
          <p:nvPr/>
        </p:nvSpPr>
        <p:spPr>
          <a:xfrm>
            <a:off x="5549760" y="3706920"/>
            <a:ext cx="44640" cy="1411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4" name=""/>
          <p:cNvSpPr/>
          <p:nvPr/>
        </p:nvSpPr>
        <p:spPr>
          <a:xfrm flipV="1">
            <a:off x="5443560" y="3884400"/>
            <a:ext cx="16668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5" name=""/>
          <p:cNvSpPr/>
          <p:nvPr/>
        </p:nvSpPr>
        <p:spPr>
          <a:xfrm>
            <a:off x="6137280" y="3170160"/>
            <a:ext cx="182520" cy="6840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6" name=""/>
          <p:cNvSpPr/>
          <p:nvPr/>
        </p:nvSpPr>
        <p:spPr>
          <a:xfrm flipH="1">
            <a:off x="603360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7" name=""/>
          <p:cNvSpPr/>
          <p:nvPr/>
        </p:nvSpPr>
        <p:spPr>
          <a:xfrm flipV="1">
            <a:off x="5759280" y="3881160"/>
            <a:ext cx="180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8" name=""/>
          <p:cNvSpPr/>
          <p:nvPr/>
        </p:nvSpPr>
        <p:spPr>
          <a:xfrm>
            <a:off x="2889360" y="3402000"/>
            <a:ext cx="291960" cy="4608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9" name=""/>
          <p:cNvSpPr/>
          <p:nvPr/>
        </p:nvSpPr>
        <p:spPr>
          <a:xfrm>
            <a:off x="4084560" y="3952800"/>
            <a:ext cx="642960" cy="30492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0" name=""/>
          <p:cNvSpPr/>
          <p:nvPr/>
        </p:nvSpPr>
        <p:spPr>
          <a:xfrm flipH="1">
            <a:off x="4192200" y="2495520"/>
            <a:ext cx="2844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1" name=""/>
          <p:cNvSpPr/>
          <p:nvPr/>
        </p:nvSpPr>
        <p:spPr>
          <a:xfrm>
            <a:off x="4141800" y="2651040"/>
            <a:ext cx="2063880" cy="127476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2" name=""/>
          <p:cNvSpPr/>
          <p:nvPr/>
        </p:nvSpPr>
        <p:spPr>
          <a:xfrm>
            <a:off x="4916520" y="2924280"/>
            <a:ext cx="19080" cy="158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3" name=""/>
          <p:cNvSpPr/>
          <p:nvPr/>
        </p:nvSpPr>
        <p:spPr>
          <a:xfrm>
            <a:off x="4265640" y="3538440"/>
            <a:ext cx="714240" cy="50184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4" name=""/>
          <p:cNvSpPr/>
          <p:nvPr/>
        </p:nvSpPr>
        <p:spPr>
          <a:xfrm flipV="1">
            <a:off x="534816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5" name=""/>
          <p:cNvSpPr/>
          <p:nvPr/>
        </p:nvSpPr>
        <p:spPr>
          <a:xfrm>
            <a:off x="6145200" y="3733920"/>
            <a:ext cx="28440" cy="106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6" name=""/>
          <p:cNvSpPr/>
          <p:nvPr/>
        </p:nvSpPr>
        <p:spPr>
          <a:xfrm>
            <a:off x="5959440" y="3816360"/>
            <a:ext cx="4608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7" name=""/>
          <p:cNvSpPr/>
          <p:nvPr/>
        </p:nvSpPr>
        <p:spPr>
          <a:xfrm flipH="1" flipV="1">
            <a:off x="6396120" y="2806200"/>
            <a:ext cx="33336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8" name=""/>
          <p:cNvSpPr/>
          <p:nvPr/>
        </p:nvSpPr>
        <p:spPr>
          <a:xfrm flipH="1">
            <a:off x="5640120" y="3557520"/>
            <a:ext cx="27000" cy="244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9" name=""/>
          <p:cNvSpPr/>
          <p:nvPr/>
        </p:nvSpPr>
        <p:spPr>
          <a:xfrm>
            <a:off x="5549760" y="3706920"/>
            <a:ext cx="44640" cy="1411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0" name=""/>
          <p:cNvSpPr/>
          <p:nvPr/>
        </p:nvSpPr>
        <p:spPr>
          <a:xfrm flipV="1">
            <a:off x="5443560" y="3884400"/>
            <a:ext cx="16668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1" name=""/>
          <p:cNvSpPr/>
          <p:nvPr/>
        </p:nvSpPr>
        <p:spPr>
          <a:xfrm>
            <a:off x="6137280" y="3170160"/>
            <a:ext cx="182520" cy="6840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2" name=""/>
          <p:cNvSpPr/>
          <p:nvPr/>
        </p:nvSpPr>
        <p:spPr>
          <a:xfrm flipH="1">
            <a:off x="603360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3" name=""/>
          <p:cNvSpPr/>
          <p:nvPr/>
        </p:nvSpPr>
        <p:spPr>
          <a:xfrm flipV="1">
            <a:off x="5759280" y="3881160"/>
            <a:ext cx="180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84" name=""/>
          <p:cNvGrpSpPr/>
          <p:nvPr/>
        </p:nvGrpSpPr>
        <p:grpSpPr>
          <a:xfrm>
            <a:off x="3905280" y="2122560"/>
            <a:ext cx="3825360" cy="2358720"/>
            <a:chOff x="3905280" y="2122560"/>
            <a:chExt cx="3825360" cy="2358720"/>
          </a:xfrm>
        </p:grpSpPr>
        <p:sp>
          <p:nvSpPr>
            <p:cNvPr id="1485" name=""/>
            <p:cNvSpPr/>
            <p:nvPr/>
          </p:nvSpPr>
          <p:spPr>
            <a:xfrm>
              <a:off x="3905280" y="2836800"/>
              <a:ext cx="8388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86" name=""/>
            <p:cNvSpPr/>
            <p:nvPr/>
          </p:nvSpPr>
          <p:spPr>
            <a:xfrm flipH="1">
              <a:off x="4365000" y="3228840"/>
              <a:ext cx="68040" cy="73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5040000" y="2760480"/>
              <a:ext cx="190080" cy="44604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4606560" y="3024000"/>
              <a:ext cx="814320" cy="295200"/>
            </a:xfrm>
            <a:custGeom>
              <a:avLst/>
              <a:gdLst/>
              <a:ahLst/>
              <a:rect l="l" t="t" r="r" b="b"/>
              <a:pathLst>
                <a:path w="1025" h="373">
                  <a:moveTo>
                    <a:pt x="0" y="373"/>
                  </a:moveTo>
                  <a:lnTo>
                    <a:pt x="509" y="166"/>
                  </a:lnTo>
                  <a:lnTo>
                    <a:pt x="1020" y="127"/>
                  </a:lnTo>
                  <a:lnTo>
                    <a:pt x="1025" y="0"/>
                  </a:lnTo>
                  <a:lnTo>
                    <a:pt x="555" y="9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89" name=""/>
            <p:cNvSpPr/>
            <p:nvPr/>
          </p:nvSpPr>
          <p:spPr>
            <a:xfrm>
              <a:off x="4728960" y="2658960"/>
              <a:ext cx="1329840" cy="611280"/>
            </a:xfrm>
            <a:custGeom>
              <a:avLst/>
              <a:gdLst/>
              <a:ahLst/>
              <a:rect l="l" t="t" r="r" b="b"/>
              <a:pathLst>
                <a:path w="1674" h="769">
                  <a:moveTo>
                    <a:pt x="1674" y="0"/>
                  </a:moveTo>
                  <a:lnTo>
                    <a:pt x="1205" y="109"/>
                  </a:lnTo>
                  <a:lnTo>
                    <a:pt x="699" y="304"/>
                  </a:lnTo>
                  <a:lnTo>
                    <a:pt x="0" y="76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7584840" y="2122560"/>
              <a:ext cx="44280" cy="9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1" name=""/>
            <p:cNvSpPr/>
            <p:nvPr/>
          </p:nvSpPr>
          <p:spPr>
            <a:xfrm>
              <a:off x="7602480" y="2259000"/>
              <a:ext cx="128160" cy="54000"/>
            </a:xfrm>
            <a:custGeom>
              <a:avLst/>
              <a:gdLst/>
              <a:ahLst/>
              <a:rect l="l" t="t" r="r" b="b"/>
              <a:pathLst>
                <a:path w="162" h="68">
                  <a:moveTo>
                    <a:pt x="162" y="39"/>
                  </a:moveTo>
                  <a:lnTo>
                    <a:pt x="70" y="6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2" name=""/>
            <p:cNvSpPr/>
            <p:nvPr/>
          </p:nvSpPr>
          <p:spPr>
            <a:xfrm flipH="1">
              <a:off x="6965640" y="2282760"/>
              <a:ext cx="58320" cy="185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6816600" y="2282760"/>
              <a:ext cx="690120" cy="253800"/>
            </a:xfrm>
            <a:custGeom>
              <a:avLst/>
              <a:gdLst/>
              <a:ahLst/>
              <a:rect l="l" t="t" r="r" b="b"/>
              <a:pathLst>
                <a:path w="871" h="320">
                  <a:moveTo>
                    <a:pt x="0" y="320"/>
                  </a:moveTo>
                  <a:lnTo>
                    <a:pt x="39" y="274"/>
                  </a:lnTo>
                  <a:lnTo>
                    <a:pt x="194" y="234"/>
                  </a:lnTo>
                  <a:lnTo>
                    <a:pt x="344" y="245"/>
                  </a:lnTo>
                  <a:lnTo>
                    <a:pt x="504" y="206"/>
                  </a:lnTo>
                  <a:lnTo>
                    <a:pt x="590" y="222"/>
                  </a:lnTo>
                  <a:lnTo>
                    <a:pt x="739" y="274"/>
                  </a:lnTo>
                  <a:lnTo>
                    <a:pt x="832" y="200"/>
                  </a:lnTo>
                  <a:lnTo>
                    <a:pt x="866" y="172"/>
                  </a:lnTo>
                  <a:lnTo>
                    <a:pt x="853" y="114"/>
                  </a:lnTo>
                  <a:lnTo>
                    <a:pt x="871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6527520" y="2863800"/>
              <a:ext cx="691920" cy="345960"/>
            </a:xfrm>
            <a:custGeom>
              <a:avLst/>
              <a:gdLst/>
              <a:ahLst/>
              <a:rect l="l" t="t" r="r" b="b"/>
              <a:pathLst>
                <a:path w="871" h="436">
                  <a:moveTo>
                    <a:pt x="871" y="41"/>
                  </a:moveTo>
                  <a:lnTo>
                    <a:pt x="785" y="0"/>
                  </a:lnTo>
                  <a:lnTo>
                    <a:pt x="613" y="0"/>
                  </a:lnTo>
                  <a:lnTo>
                    <a:pt x="91" y="109"/>
                  </a:lnTo>
                  <a:lnTo>
                    <a:pt x="104" y="321"/>
                  </a:lnTo>
                  <a:lnTo>
                    <a:pt x="0" y="436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5995800" y="2673360"/>
              <a:ext cx="779040" cy="1749240"/>
            </a:xfrm>
            <a:custGeom>
              <a:avLst/>
              <a:gdLst/>
              <a:ahLst/>
              <a:rect l="l" t="t" r="r" b="b"/>
              <a:pathLst>
                <a:path w="983" h="2203">
                  <a:moveTo>
                    <a:pt x="983" y="0"/>
                  </a:moveTo>
                  <a:lnTo>
                    <a:pt x="839" y="109"/>
                  </a:lnTo>
                  <a:lnTo>
                    <a:pt x="759" y="303"/>
                  </a:lnTo>
                  <a:lnTo>
                    <a:pt x="569" y="602"/>
                  </a:lnTo>
                  <a:lnTo>
                    <a:pt x="506" y="790"/>
                  </a:lnTo>
                  <a:lnTo>
                    <a:pt x="183" y="1142"/>
                  </a:lnTo>
                  <a:lnTo>
                    <a:pt x="86" y="1382"/>
                  </a:lnTo>
                  <a:lnTo>
                    <a:pt x="97" y="1612"/>
                  </a:lnTo>
                  <a:lnTo>
                    <a:pt x="6" y="2047"/>
                  </a:lnTo>
                  <a:lnTo>
                    <a:pt x="0" y="220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6" name=""/>
            <p:cNvSpPr/>
            <p:nvPr/>
          </p:nvSpPr>
          <p:spPr>
            <a:xfrm flipH="1" flipV="1">
              <a:off x="6741720" y="3693600"/>
              <a:ext cx="164520" cy="136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5754600" y="4181400"/>
              <a:ext cx="299520" cy="185760"/>
            </a:xfrm>
            <a:custGeom>
              <a:avLst/>
              <a:gdLst/>
              <a:ahLst/>
              <a:rect l="l" t="t" r="r" b="b"/>
              <a:pathLst>
                <a:path w="378" h="235">
                  <a:moveTo>
                    <a:pt x="378" y="110"/>
                  </a:moveTo>
                  <a:lnTo>
                    <a:pt x="190" y="23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5876640" y="2841480"/>
              <a:ext cx="784080" cy="792360"/>
            </a:xfrm>
            <a:custGeom>
              <a:avLst/>
              <a:gdLst/>
              <a:ahLst/>
              <a:rect l="l" t="t" r="r" b="b"/>
              <a:pathLst>
                <a:path w="988" h="999">
                  <a:moveTo>
                    <a:pt x="988" y="0"/>
                  </a:moveTo>
                  <a:lnTo>
                    <a:pt x="884" y="167"/>
                  </a:lnTo>
                  <a:lnTo>
                    <a:pt x="803" y="350"/>
                  </a:lnTo>
                  <a:lnTo>
                    <a:pt x="443" y="678"/>
                  </a:lnTo>
                  <a:lnTo>
                    <a:pt x="156" y="981"/>
                  </a:lnTo>
                  <a:lnTo>
                    <a:pt x="0" y="99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5503680" y="3706560"/>
              <a:ext cx="310680" cy="774720"/>
            </a:xfrm>
            <a:custGeom>
              <a:avLst/>
              <a:gdLst/>
              <a:ahLst/>
              <a:rect l="l" t="t" r="r" b="b"/>
              <a:pathLst>
                <a:path w="393" h="976">
                  <a:moveTo>
                    <a:pt x="0" y="976"/>
                  </a:moveTo>
                  <a:lnTo>
                    <a:pt x="138" y="861"/>
                  </a:lnTo>
                  <a:lnTo>
                    <a:pt x="161" y="666"/>
                  </a:lnTo>
                  <a:lnTo>
                    <a:pt x="249" y="219"/>
                  </a:lnTo>
                  <a:lnTo>
                    <a:pt x="393" y="70"/>
                  </a:lnTo>
                  <a:lnTo>
                    <a:pt x="393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6097320" y="2846160"/>
              <a:ext cx="161640" cy="378000"/>
            </a:xfrm>
            <a:custGeom>
              <a:avLst/>
              <a:gdLst/>
              <a:ahLst/>
              <a:rect l="l" t="t" r="r" b="b"/>
              <a:pathLst>
                <a:path w="204" h="477">
                  <a:moveTo>
                    <a:pt x="204" y="0"/>
                  </a:moveTo>
                  <a:lnTo>
                    <a:pt x="0" y="28"/>
                  </a:lnTo>
                  <a:lnTo>
                    <a:pt x="23" y="47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5730840" y="3392280"/>
              <a:ext cx="254880" cy="451080"/>
            </a:xfrm>
            <a:custGeom>
              <a:avLst/>
              <a:gdLst/>
              <a:ahLst/>
              <a:rect l="l" t="t" r="r" b="b"/>
              <a:pathLst>
                <a:path w="321" h="568">
                  <a:moveTo>
                    <a:pt x="0" y="568"/>
                  </a:moveTo>
                  <a:lnTo>
                    <a:pt x="11" y="466"/>
                  </a:lnTo>
                  <a:lnTo>
                    <a:pt x="177" y="352"/>
                  </a:lnTo>
                  <a:lnTo>
                    <a:pt x="321" y="41"/>
                  </a:lnTo>
                  <a:lnTo>
                    <a:pt x="315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5244840" y="3762360"/>
              <a:ext cx="50940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03" name=""/>
          <p:cNvGrpSpPr/>
          <p:nvPr/>
        </p:nvGrpSpPr>
        <p:grpSpPr>
          <a:xfrm>
            <a:off x="2552760" y="1117440"/>
            <a:ext cx="5114880" cy="3641760"/>
            <a:chOff x="2552760" y="1117440"/>
            <a:chExt cx="5114880" cy="3641760"/>
          </a:xfrm>
        </p:grpSpPr>
        <p:sp>
          <p:nvSpPr>
            <p:cNvPr id="1504" name=""/>
            <p:cNvSpPr/>
            <p:nvPr/>
          </p:nvSpPr>
          <p:spPr>
            <a:xfrm>
              <a:off x="5048280" y="3435120"/>
              <a:ext cx="268560" cy="933480"/>
            </a:xfrm>
            <a:custGeom>
              <a:avLst/>
              <a:gdLst/>
              <a:ahLst/>
              <a:rect l="l" t="t" r="r" b="b"/>
              <a:pathLst>
                <a:path w="338" h="1176">
                  <a:moveTo>
                    <a:pt x="0" y="0"/>
                  </a:moveTo>
                  <a:lnTo>
                    <a:pt x="122" y="667"/>
                  </a:lnTo>
                  <a:lnTo>
                    <a:pt x="302" y="925"/>
                  </a:lnTo>
                  <a:lnTo>
                    <a:pt x="287" y="1090"/>
                  </a:lnTo>
                  <a:lnTo>
                    <a:pt x="338" y="1176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5" name=""/>
            <p:cNvSpPr/>
            <p:nvPr/>
          </p:nvSpPr>
          <p:spPr>
            <a:xfrm>
              <a:off x="3837240" y="1117440"/>
              <a:ext cx="15840" cy="325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2595600" y="1209600"/>
              <a:ext cx="1030320" cy="1820880"/>
            </a:xfrm>
            <a:custGeom>
              <a:avLst/>
              <a:gdLst/>
              <a:ahLst/>
              <a:rect l="l" t="t" r="r" b="b"/>
              <a:pathLst>
                <a:path w="1298" h="2295">
                  <a:moveTo>
                    <a:pt x="1205" y="0"/>
                  </a:moveTo>
                  <a:lnTo>
                    <a:pt x="1262" y="136"/>
                  </a:lnTo>
                  <a:lnTo>
                    <a:pt x="1298" y="286"/>
                  </a:lnTo>
                  <a:lnTo>
                    <a:pt x="975" y="401"/>
                  </a:lnTo>
                  <a:lnTo>
                    <a:pt x="946" y="487"/>
                  </a:lnTo>
                  <a:lnTo>
                    <a:pt x="846" y="573"/>
                  </a:lnTo>
                  <a:lnTo>
                    <a:pt x="466" y="882"/>
                  </a:lnTo>
                  <a:lnTo>
                    <a:pt x="79" y="1219"/>
                  </a:lnTo>
                  <a:lnTo>
                    <a:pt x="136" y="1477"/>
                  </a:lnTo>
                  <a:lnTo>
                    <a:pt x="0" y="2008"/>
                  </a:lnTo>
                  <a:lnTo>
                    <a:pt x="86" y="229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2703600" y="1403280"/>
              <a:ext cx="182520" cy="466560"/>
            </a:xfrm>
            <a:custGeom>
              <a:avLst/>
              <a:gdLst/>
              <a:ahLst/>
              <a:rect l="l" t="t" r="r" b="b"/>
              <a:pathLst>
                <a:path w="230" h="589">
                  <a:moveTo>
                    <a:pt x="230" y="0"/>
                  </a:moveTo>
                  <a:lnTo>
                    <a:pt x="172" y="86"/>
                  </a:lnTo>
                  <a:lnTo>
                    <a:pt x="158" y="273"/>
                  </a:lnTo>
                  <a:lnTo>
                    <a:pt x="36" y="373"/>
                  </a:lnTo>
                  <a:lnTo>
                    <a:pt x="0" y="58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3597480" y="1328760"/>
              <a:ext cx="488880" cy="301680"/>
            </a:xfrm>
            <a:custGeom>
              <a:avLst/>
              <a:gdLst/>
              <a:ahLst/>
              <a:rect l="l" t="t" r="r" b="b"/>
              <a:pathLst>
                <a:path w="617" h="380">
                  <a:moveTo>
                    <a:pt x="617" y="380"/>
                  </a:moveTo>
                  <a:lnTo>
                    <a:pt x="430" y="194"/>
                  </a:lnTo>
                  <a:lnTo>
                    <a:pt x="315" y="17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3591000" y="1299960"/>
              <a:ext cx="3291120" cy="860400"/>
            </a:xfrm>
            <a:custGeom>
              <a:avLst/>
              <a:gdLst/>
              <a:ahLst/>
              <a:rect l="l" t="t" r="r" b="b"/>
              <a:pathLst>
                <a:path w="4145" h="1083">
                  <a:moveTo>
                    <a:pt x="0" y="0"/>
                  </a:moveTo>
                  <a:lnTo>
                    <a:pt x="322" y="180"/>
                  </a:lnTo>
                  <a:lnTo>
                    <a:pt x="1283" y="302"/>
                  </a:lnTo>
                  <a:lnTo>
                    <a:pt x="1900" y="423"/>
                  </a:lnTo>
                  <a:lnTo>
                    <a:pt x="2660" y="431"/>
                  </a:lnTo>
                  <a:lnTo>
                    <a:pt x="2825" y="495"/>
                  </a:lnTo>
                  <a:lnTo>
                    <a:pt x="2933" y="395"/>
                  </a:lnTo>
                  <a:lnTo>
                    <a:pt x="3047" y="359"/>
                  </a:lnTo>
                  <a:lnTo>
                    <a:pt x="3908" y="330"/>
                  </a:lnTo>
                  <a:lnTo>
                    <a:pt x="3958" y="345"/>
                  </a:lnTo>
                  <a:lnTo>
                    <a:pt x="4015" y="409"/>
                  </a:lnTo>
                  <a:lnTo>
                    <a:pt x="4066" y="553"/>
                  </a:lnTo>
                  <a:lnTo>
                    <a:pt x="4101" y="969"/>
                  </a:lnTo>
                  <a:lnTo>
                    <a:pt x="4145" y="10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2954520" y="1654200"/>
              <a:ext cx="984240" cy="1598400"/>
            </a:xfrm>
            <a:custGeom>
              <a:avLst/>
              <a:gdLst/>
              <a:ahLst/>
              <a:rect l="l" t="t" r="r" b="b"/>
              <a:pathLst>
                <a:path w="1240" h="2015">
                  <a:moveTo>
                    <a:pt x="71" y="0"/>
                  </a:moveTo>
                  <a:lnTo>
                    <a:pt x="0" y="108"/>
                  </a:lnTo>
                  <a:lnTo>
                    <a:pt x="50" y="287"/>
                  </a:lnTo>
                  <a:lnTo>
                    <a:pt x="272" y="574"/>
                  </a:lnTo>
                  <a:lnTo>
                    <a:pt x="294" y="681"/>
                  </a:lnTo>
                  <a:lnTo>
                    <a:pt x="537" y="1011"/>
                  </a:lnTo>
                  <a:lnTo>
                    <a:pt x="717" y="1004"/>
                  </a:lnTo>
                  <a:lnTo>
                    <a:pt x="760" y="961"/>
                  </a:lnTo>
                  <a:lnTo>
                    <a:pt x="796" y="947"/>
                  </a:lnTo>
                  <a:lnTo>
                    <a:pt x="853" y="990"/>
                  </a:lnTo>
                  <a:lnTo>
                    <a:pt x="925" y="997"/>
                  </a:lnTo>
                  <a:lnTo>
                    <a:pt x="953" y="1126"/>
                  </a:lnTo>
                  <a:lnTo>
                    <a:pt x="1147" y="1320"/>
                  </a:lnTo>
                  <a:lnTo>
                    <a:pt x="1118" y="1477"/>
                  </a:lnTo>
                  <a:lnTo>
                    <a:pt x="1204" y="1542"/>
                  </a:lnTo>
                  <a:lnTo>
                    <a:pt x="1176" y="1664"/>
                  </a:lnTo>
                  <a:lnTo>
                    <a:pt x="1118" y="1736"/>
                  </a:lnTo>
                  <a:lnTo>
                    <a:pt x="1025" y="1786"/>
                  </a:lnTo>
                  <a:lnTo>
                    <a:pt x="1118" y="1922"/>
                  </a:lnTo>
                  <a:lnTo>
                    <a:pt x="1240" y="201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3756240" y="1608120"/>
              <a:ext cx="193680" cy="984240"/>
            </a:xfrm>
            <a:custGeom>
              <a:avLst/>
              <a:gdLst/>
              <a:ahLst/>
              <a:rect l="l" t="t" r="r" b="b"/>
              <a:pathLst>
                <a:path w="243" h="1240">
                  <a:moveTo>
                    <a:pt x="129" y="0"/>
                  </a:moveTo>
                  <a:lnTo>
                    <a:pt x="243" y="789"/>
                  </a:lnTo>
                  <a:lnTo>
                    <a:pt x="0" y="124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2552760" y="2905200"/>
              <a:ext cx="871560" cy="793440"/>
            </a:xfrm>
            <a:custGeom>
              <a:avLst/>
              <a:gdLst/>
              <a:ahLst/>
              <a:rect l="l" t="t" r="r" b="b"/>
              <a:pathLst>
                <a:path w="1097" h="999">
                  <a:moveTo>
                    <a:pt x="172" y="0"/>
                  </a:moveTo>
                  <a:lnTo>
                    <a:pt x="138" y="149"/>
                  </a:lnTo>
                  <a:lnTo>
                    <a:pt x="93" y="211"/>
                  </a:lnTo>
                  <a:lnTo>
                    <a:pt x="109" y="315"/>
                  </a:lnTo>
                  <a:lnTo>
                    <a:pt x="0" y="373"/>
                  </a:lnTo>
                  <a:lnTo>
                    <a:pt x="36" y="563"/>
                  </a:lnTo>
                  <a:lnTo>
                    <a:pt x="161" y="608"/>
                  </a:lnTo>
                  <a:lnTo>
                    <a:pt x="448" y="843"/>
                  </a:lnTo>
                  <a:lnTo>
                    <a:pt x="740" y="900"/>
                  </a:lnTo>
                  <a:lnTo>
                    <a:pt x="1097" y="99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3" name=""/>
            <p:cNvSpPr/>
            <p:nvPr/>
          </p:nvSpPr>
          <p:spPr>
            <a:xfrm flipV="1">
              <a:off x="3049920" y="3606480"/>
              <a:ext cx="4680" cy="104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3345120" y="3398760"/>
              <a:ext cx="1382760" cy="851040"/>
            </a:xfrm>
            <a:custGeom>
              <a:avLst/>
              <a:gdLst/>
              <a:ahLst/>
              <a:rect l="l" t="t" r="r" b="b"/>
              <a:pathLst>
                <a:path w="1740" h="1072">
                  <a:moveTo>
                    <a:pt x="0" y="0"/>
                  </a:moveTo>
                  <a:lnTo>
                    <a:pt x="138" y="533"/>
                  </a:lnTo>
                  <a:lnTo>
                    <a:pt x="419" y="665"/>
                  </a:lnTo>
                  <a:lnTo>
                    <a:pt x="740" y="603"/>
                  </a:lnTo>
                  <a:lnTo>
                    <a:pt x="1740" y="107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3988080" y="2203200"/>
              <a:ext cx="90360" cy="41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3814920" y="2560680"/>
              <a:ext cx="1216080" cy="1009440"/>
            </a:xfrm>
            <a:custGeom>
              <a:avLst/>
              <a:gdLst/>
              <a:ahLst/>
              <a:rect l="l" t="t" r="r" b="b"/>
              <a:pathLst>
                <a:path w="1531" h="1273">
                  <a:moveTo>
                    <a:pt x="0" y="0"/>
                  </a:moveTo>
                  <a:lnTo>
                    <a:pt x="81" y="63"/>
                  </a:lnTo>
                  <a:lnTo>
                    <a:pt x="172" y="34"/>
                  </a:lnTo>
                  <a:lnTo>
                    <a:pt x="511" y="120"/>
                  </a:lnTo>
                  <a:lnTo>
                    <a:pt x="590" y="224"/>
                  </a:lnTo>
                  <a:lnTo>
                    <a:pt x="655" y="235"/>
                  </a:lnTo>
                  <a:lnTo>
                    <a:pt x="1336" y="723"/>
                  </a:lnTo>
                  <a:lnTo>
                    <a:pt x="1508" y="746"/>
                  </a:lnTo>
                  <a:lnTo>
                    <a:pt x="1531" y="127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3888000" y="2609640"/>
              <a:ext cx="1616040" cy="714600"/>
            </a:xfrm>
            <a:custGeom>
              <a:avLst/>
              <a:gdLst/>
              <a:ahLst/>
              <a:rect l="l" t="t" r="r" b="b"/>
              <a:pathLst>
                <a:path w="2036" h="900">
                  <a:moveTo>
                    <a:pt x="0" y="0"/>
                  </a:moveTo>
                  <a:lnTo>
                    <a:pt x="263" y="47"/>
                  </a:lnTo>
                  <a:lnTo>
                    <a:pt x="355" y="91"/>
                  </a:lnTo>
                  <a:lnTo>
                    <a:pt x="487" y="143"/>
                  </a:lnTo>
                  <a:lnTo>
                    <a:pt x="568" y="224"/>
                  </a:lnTo>
                  <a:lnTo>
                    <a:pt x="597" y="642"/>
                  </a:lnTo>
                  <a:lnTo>
                    <a:pt x="774" y="895"/>
                  </a:lnTo>
                  <a:lnTo>
                    <a:pt x="1497" y="900"/>
                  </a:lnTo>
                  <a:lnTo>
                    <a:pt x="1817" y="895"/>
                  </a:lnTo>
                  <a:lnTo>
                    <a:pt x="2036" y="82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4357800" y="3041640"/>
              <a:ext cx="139680" cy="2775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9" name=""/>
            <p:cNvSpPr/>
            <p:nvPr/>
          </p:nvSpPr>
          <p:spPr>
            <a:xfrm flipV="1">
              <a:off x="4388040" y="3925800"/>
              <a:ext cx="428760" cy="217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0" name=""/>
            <p:cNvSpPr/>
            <p:nvPr/>
          </p:nvSpPr>
          <p:spPr>
            <a:xfrm flipH="1" flipV="1">
              <a:off x="4538880" y="4074840"/>
              <a:ext cx="241200" cy="74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5026320" y="2936880"/>
              <a:ext cx="295200" cy="565200"/>
            </a:xfrm>
            <a:custGeom>
              <a:avLst/>
              <a:gdLst/>
              <a:ahLst/>
              <a:rect l="l" t="t" r="r" b="b"/>
              <a:pathLst>
                <a:path w="373" h="712">
                  <a:moveTo>
                    <a:pt x="373" y="0"/>
                  </a:moveTo>
                  <a:lnTo>
                    <a:pt x="349" y="144"/>
                  </a:lnTo>
                  <a:lnTo>
                    <a:pt x="292" y="266"/>
                  </a:lnTo>
                  <a:lnTo>
                    <a:pt x="253" y="483"/>
                  </a:lnTo>
                  <a:lnTo>
                    <a:pt x="97" y="667"/>
                  </a:lnTo>
                  <a:lnTo>
                    <a:pt x="0" y="71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4727880" y="3292560"/>
              <a:ext cx="334800" cy="287280"/>
            </a:xfrm>
            <a:custGeom>
              <a:avLst/>
              <a:gdLst/>
              <a:ahLst/>
              <a:rect l="l" t="t" r="r" b="b"/>
              <a:pathLst>
                <a:path w="423" h="362">
                  <a:moveTo>
                    <a:pt x="68" y="362"/>
                  </a:moveTo>
                  <a:lnTo>
                    <a:pt x="423" y="86"/>
                  </a:lnTo>
                  <a:lnTo>
                    <a:pt x="416" y="28"/>
                  </a:lnTo>
                  <a:lnTo>
                    <a:pt x="377" y="0"/>
                  </a:lnTo>
                  <a:lnTo>
                    <a:pt x="0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4862520" y="3470040"/>
              <a:ext cx="1001880" cy="228600"/>
            </a:xfrm>
            <a:custGeom>
              <a:avLst/>
              <a:gdLst/>
              <a:ahLst/>
              <a:rect l="l" t="t" r="r" b="b"/>
              <a:pathLst>
                <a:path w="1262" h="287">
                  <a:moveTo>
                    <a:pt x="0" y="68"/>
                  </a:moveTo>
                  <a:lnTo>
                    <a:pt x="80" y="154"/>
                  </a:lnTo>
                  <a:lnTo>
                    <a:pt x="182" y="245"/>
                  </a:lnTo>
                  <a:lnTo>
                    <a:pt x="297" y="287"/>
                  </a:lnTo>
                  <a:lnTo>
                    <a:pt x="464" y="281"/>
                  </a:lnTo>
                  <a:lnTo>
                    <a:pt x="860" y="138"/>
                  </a:lnTo>
                  <a:lnTo>
                    <a:pt x="126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5394600" y="3433680"/>
              <a:ext cx="158760" cy="146160"/>
            </a:xfrm>
            <a:custGeom>
              <a:avLst/>
              <a:gdLst/>
              <a:ahLst/>
              <a:rect l="l" t="t" r="r" b="b"/>
              <a:pathLst>
                <a:path w="201" h="185">
                  <a:moveTo>
                    <a:pt x="0" y="0"/>
                  </a:moveTo>
                  <a:lnTo>
                    <a:pt x="75" y="99"/>
                  </a:lnTo>
                  <a:lnTo>
                    <a:pt x="201" y="18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4753080" y="2573280"/>
              <a:ext cx="1243080" cy="689040"/>
            </a:xfrm>
            <a:custGeom>
              <a:avLst/>
              <a:gdLst/>
              <a:ahLst/>
              <a:rect l="l" t="t" r="r" b="b"/>
              <a:pathLst>
                <a:path w="1566" h="868">
                  <a:moveTo>
                    <a:pt x="1566" y="0"/>
                  </a:moveTo>
                  <a:lnTo>
                    <a:pt x="1301" y="144"/>
                  </a:lnTo>
                  <a:lnTo>
                    <a:pt x="1158" y="190"/>
                  </a:lnTo>
                  <a:lnTo>
                    <a:pt x="636" y="248"/>
                  </a:lnTo>
                  <a:lnTo>
                    <a:pt x="0" y="86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5086440" y="1695240"/>
              <a:ext cx="695520" cy="568440"/>
            </a:xfrm>
            <a:custGeom>
              <a:avLst/>
              <a:gdLst/>
              <a:ahLst/>
              <a:rect l="l" t="t" r="r" b="b"/>
              <a:pathLst>
                <a:path w="877" h="717">
                  <a:moveTo>
                    <a:pt x="0" y="0"/>
                  </a:moveTo>
                  <a:lnTo>
                    <a:pt x="45" y="310"/>
                  </a:lnTo>
                  <a:lnTo>
                    <a:pt x="86" y="373"/>
                  </a:lnTo>
                  <a:lnTo>
                    <a:pt x="274" y="475"/>
                  </a:lnTo>
                  <a:lnTo>
                    <a:pt x="733" y="717"/>
                  </a:lnTo>
                  <a:lnTo>
                    <a:pt x="877" y="7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5089680" y="1695240"/>
              <a:ext cx="1052640" cy="390600"/>
            </a:xfrm>
            <a:custGeom>
              <a:avLst/>
              <a:gdLst/>
              <a:ahLst/>
              <a:rect l="l" t="t" r="r" b="b"/>
              <a:pathLst>
                <a:path w="1325" h="493">
                  <a:moveTo>
                    <a:pt x="0" y="0"/>
                  </a:moveTo>
                  <a:lnTo>
                    <a:pt x="241" y="269"/>
                  </a:lnTo>
                  <a:lnTo>
                    <a:pt x="418" y="274"/>
                  </a:lnTo>
                  <a:lnTo>
                    <a:pt x="465" y="373"/>
                  </a:lnTo>
                  <a:lnTo>
                    <a:pt x="562" y="407"/>
                  </a:lnTo>
                  <a:lnTo>
                    <a:pt x="838" y="407"/>
                  </a:lnTo>
                  <a:lnTo>
                    <a:pt x="1044" y="493"/>
                  </a:lnTo>
                  <a:lnTo>
                    <a:pt x="1325" y="38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6829560" y="1820880"/>
              <a:ext cx="604800" cy="10152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6712200" y="1908000"/>
              <a:ext cx="544320" cy="451080"/>
            </a:xfrm>
            <a:custGeom>
              <a:avLst/>
              <a:gdLst/>
              <a:ahLst/>
              <a:rect l="l" t="t" r="r" b="b"/>
              <a:pathLst>
                <a:path w="687" h="568">
                  <a:moveTo>
                    <a:pt x="687" y="0"/>
                  </a:moveTo>
                  <a:lnTo>
                    <a:pt x="653" y="47"/>
                  </a:lnTo>
                  <a:lnTo>
                    <a:pt x="491" y="156"/>
                  </a:lnTo>
                  <a:lnTo>
                    <a:pt x="339" y="276"/>
                  </a:lnTo>
                  <a:lnTo>
                    <a:pt x="224" y="310"/>
                  </a:lnTo>
                  <a:lnTo>
                    <a:pt x="115" y="350"/>
                  </a:lnTo>
                  <a:lnTo>
                    <a:pt x="34" y="407"/>
                  </a:lnTo>
                  <a:lnTo>
                    <a:pt x="6" y="472"/>
                  </a:lnTo>
                  <a:lnTo>
                    <a:pt x="0" y="540"/>
                  </a:lnTo>
                  <a:lnTo>
                    <a:pt x="52" y="568"/>
                  </a:lnTo>
                  <a:lnTo>
                    <a:pt x="144" y="54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6778800" y="2190600"/>
              <a:ext cx="888840" cy="547920"/>
            </a:xfrm>
            <a:custGeom>
              <a:avLst/>
              <a:gdLst/>
              <a:ahLst/>
              <a:rect l="l" t="t" r="r" b="b"/>
              <a:pathLst>
                <a:path w="1119" h="688">
                  <a:moveTo>
                    <a:pt x="1119" y="0"/>
                  </a:moveTo>
                  <a:lnTo>
                    <a:pt x="1004" y="97"/>
                  </a:lnTo>
                  <a:lnTo>
                    <a:pt x="832" y="125"/>
                  </a:lnTo>
                  <a:lnTo>
                    <a:pt x="707" y="21"/>
                  </a:lnTo>
                  <a:lnTo>
                    <a:pt x="563" y="97"/>
                  </a:lnTo>
                  <a:lnTo>
                    <a:pt x="493" y="39"/>
                  </a:lnTo>
                  <a:lnTo>
                    <a:pt x="190" y="143"/>
                  </a:lnTo>
                  <a:lnTo>
                    <a:pt x="92" y="251"/>
                  </a:lnTo>
                  <a:lnTo>
                    <a:pt x="52" y="412"/>
                  </a:lnTo>
                  <a:lnTo>
                    <a:pt x="0" y="613"/>
                  </a:lnTo>
                  <a:lnTo>
                    <a:pt x="24" y="68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5278680" y="2282760"/>
              <a:ext cx="2347920" cy="1598760"/>
            </a:xfrm>
            <a:custGeom>
              <a:avLst/>
              <a:gdLst/>
              <a:ahLst/>
              <a:rect l="l" t="t" r="r" b="b"/>
              <a:pathLst>
                <a:path w="2958" h="2013">
                  <a:moveTo>
                    <a:pt x="2958" y="0"/>
                  </a:moveTo>
                  <a:lnTo>
                    <a:pt x="2666" y="193"/>
                  </a:lnTo>
                  <a:lnTo>
                    <a:pt x="2528" y="446"/>
                  </a:lnTo>
                  <a:lnTo>
                    <a:pt x="2121" y="545"/>
                  </a:lnTo>
                  <a:lnTo>
                    <a:pt x="1816" y="681"/>
                  </a:lnTo>
                  <a:lnTo>
                    <a:pt x="1377" y="756"/>
                  </a:lnTo>
                  <a:lnTo>
                    <a:pt x="986" y="1025"/>
                  </a:lnTo>
                  <a:lnTo>
                    <a:pt x="740" y="1296"/>
                  </a:lnTo>
                  <a:lnTo>
                    <a:pt x="326" y="1807"/>
                  </a:lnTo>
                  <a:lnTo>
                    <a:pt x="86" y="1984"/>
                  </a:lnTo>
                  <a:lnTo>
                    <a:pt x="0" y="201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2" name=""/>
            <p:cNvSpPr/>
            <p:nvPr/>
          </p:nvSpPr>
          <p:spPr>
            <a:xfrm>
              <a:off x="6137280" y="1998720"/>
              <a:ext cx="382680" cy="488880"/>
            </a:xfrm>
            <a:custGeom>
              <a:avLst/>
              <a:gdLst/>
              <a:ahLst/>
              <a:rect l="l" t="t" r="r" b="b"/>
              <a:pathLst>
                <a:path w="482" h="615">
                  <a:moveTo>
                    <a:pt x="0" y="0"/>
                  </a:moveTo>
                  <a:lnTo>
                    <a:pt x="81" y="12"/>
                  </a:lnTo>
                  <a:lnTo>
                    <a:pt x="172" y="477"/>
                  </a:lnTo>
                  <a:lnTo>
                    <a:pt x="211" y="550"/>
                  </a:lnTo>
                  <a:lnTo>
                    <a:pt x="482" y="61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3" name=""/>
            <p:cNvSpPr/>
            <p:nvPr/>
          </p:nvSpPr>
          <p:spPr>
            <a:xfrm>
              <a:off x="5769000" y="2195280"/>
              <a:ext cx="200160" cy="341280"/>
            </a:xfrm>
            <a:custGeom>
              <a:avLst/>
              <a:gdLst/>
              <a:ahLst/>
              <a:rect l="l" t="t" r="r" b="b"/>
              <a:pathLst>
                <a:path w="252" h="430">
                  <a:moveTo>
                    <a:pt x="39" y="131"/>
                  </a:moveTo>
                  <a:lnTo>
                    <a:pt x="5" y="63"/>
                  </a:lnTo>
                  <a:lnTo>
                    <a:pt x="0" y="29"/>
                  </a:lnTo>
                  <a:lnTo>
                    <a:pt x="28" y="6"/>
                  </a:lnTo>
                  <a:lnTo>
                    <a:pt x="173" y="0"/>
                  </a:lnTo>
                  <a:lnTo>
                    <a:pt x="247" y="373"/>
                  </a:lnTo>
                  <a:lnTo>
                    <a:pt x="218" y="430"/>
                  </a:lnTo>
                  <a:lnTo>
                    <a:pt x="132" y="355"/>
                  </a:lnTo>
                  <a:lnTo>
                    <a:pt x="161" y="149"/>
                  </a:lnTo>
                  <a:lnTo>
                    <a:pt x="252" y="10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5940720" y="2400120"/>
              <a:ext cx="341280" cy="29232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6186600" y="2590560"/>
              <a:ext cx="163440" cy="82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6" name=""/>
            <p:cNvSpPr/>
            <p:nvPr/>
          </p:nvSpPr>
          <p:spPr>
            <a:xfrm>
              <a:off x="6956640" y="2481120"/>
              <a:ext cx="36504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5162760" y="2568600"/>
              <a:ext cx="2158920" cy="1844640"/>
            </a:xfrm>
            <a:custGeom>
              <a:avLst/>
              <a:gdLst/>
              <a:ahLst/>
              <a:rect l="l" t="t" r="r" b="b"/>
              <a:pathLst>
                <a:path w="2719" h="2324">
                  <a:moveTo>
                    <a:pt x="2719" y="0"/>
                  </a:moveTo>
                  <a:lnTo>
                    <a:pt x="2644" y="70"/>
                  </a:lnTo>
                  <a:lnTo>
                    <a:pt x="2524" y="127"/>
                  </a:lnTo>
                  <a:lnTo>
                    <a:pt x="2433" y="321"/>
                  </a:lnTo>
                  <a:lnTo>
                    <a:pt x="2409" y="402"/>
                  </a:lnTo>
                  <a:lnTo>
                    <a:pt x="2370" y="516"/>
                  </a:lnTo>
                  <a:lnTo>
                    <a:pt x="2305" y="678"/>
                  </a:lnTo>
                  <a:lnTo>
                    <a:pt x="2289" y="678"/>
                  </a:lnTo>
                  <a:lnTo>
                    <a:pt x="2226" y="861"/>
                  </a:lnTo>
                  <a:lnTo>
                    <a:pt x="2099" y="999"/>
                  </a:lnTo>
                  <a:lnTo>
                    <a:pt x="2047" y="1017"/>
                  </a:lnTo>
                  <a:lnTo>
                    <a:pt x="1755" y="1400"/>
                  </a:lnTo>
                  <a:lnTo>
                    <a:pt x="1692" y="1429"/>
                  </a:lnTo>
                  <a:lnTo>
                    <a:pt x="1301" y="1658"/>
                  </a:lnTo>
                  <a:lnTo>
                    <a:pt x="1079" y="1768"/>
                  </a:lnTo>
                  <a:lnTo>
                    <a:pt x="769" y="1992"/>
                  </a:lnTo>
                  <a:lnTo>
                    <a:pt x="717" y="1992"/>
                  </a:lnTo>
                  <a:lnTo>
                    <a:pt x="167" y="2123"/>
                  </a:lnTo>
                  <a:lnTo>
                    <a:pt x="0" y="232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4843440" y="2522520"/>
              <a:ext cx="1587600" cy="1859040"/>
            </a:xfrm>
            <a:custGeom>
              <a:avLst/>
              <a:gdLst/>
              <a:ahLst/>
              <a:rect l="l" t="t" r="r" b="b"/>
              <a:pathLst>
                <a:path w="1999" h="2341">
                  <a:moveTo>
                    <a:pt x="1999" y="0"/>
                  </a:moveTo>
                  <a:lnTo>
                    <a:pt x="1901" y="195"/>
                  </a:lnTo>
                  <a:lnTo>
                    <a:pt x="1671" y="636"/>
                  </a:lnTo>
                  <a:lnTo>
                    <a:pt x="1598" y="740"/>
                  </a:lnTo>
                  <a:lnTo>
                    <a:pt x="1460" y="1045"/>
                  </a:lnTo>
                  <a:lnTo>
                    <a:pt x="1418" y="1131"/>
                  </a:lnTo>
                  <a:lnTo>
                    <a:pt x="1236" y="1504"/>
                  </a:lnTo>
                  <a:lnTo>
                    <a:pt x="712" y="1898"/>
                  </a:lnTo>
                  <a:lnTo>
                    <a:pt x="248" y="2094"/>
                  </a:lnTo>
                  <a:lnTo>
                    <a:pt x="0" y="234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5299200" y="2582640"/>
              <a:ext cx="682560" cy="1594080"/>
            </a:xfrm>
            <a:custGeom>
              <a:avLst/>
              <a:gdLst/>
              <a:ahLst/>
              <a:rect l="l" t="t" r="r" b="b"/>
              <a:pathLst>
                <a:path w="860" h="2008">
                  <a:moveTo>
                    <a:pt x="860" y="0"/>
                  </a:moveTo>
                  <a:lnTo>
                    <a:pt x="803" y="493"/>
                  </a:lnTo>
                  <a:lnTo>
                    <a:pt x="746" y="516"/>
                  </a:lnTo>
                  <a:lnTo>
                    <a:pt x="688" y="722"/>
                  </a:lnTo>
                  <a:lnTo>
                    <a:pt x="654" y="746"/>
                  </a:lnTo>
                  <a:lnTo>
                    <a:pt x="470" y="1176"/>
                  </a:lnTo>
                  <a:lnTo>
                    <a:pt x="269" y="1434"/>
                  </a:lnTo>
                  <a:lnTo>
                    <a:pt x="34" y="1617"/>
                  </a:lnTo>
                  <a:lnTo>
                    <a:pt x="63" y="1721"/>
                  </a:lnTo>
                  <a:lnTo>
                    <a:pt x="0" y="200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6853320" y="2617560"/>
              <a:ext cx="544680" cy="174600"/>
            </a:xfrm>
            <a:custGeom>
              <a:avLst/>
              <a:gdLst/>
              <a:ahLst/>
              <a:rect l="l" t="t" r="r" b="b"/>
              <a:pathLst>
                <a:path w="686" h="218">
                  <a:moveTo>
                    <a:pt x="686" y="7"/>
                  </a:moveTo>
                  <a:lnTo>
                    <a:pt x="624" y="93"/>
                  </a:lnTo>
                  <a:lnTo>
                    <a:pt x="376" y="46"/>
                  </a:lnTo>
                  <a:lnTo>
                    <a:pt x="184" y="0"/>
                  </a:lnTo>
                  <a:lnTo>
                    <a:pt x="57" y="18"/>
                  </a:lnTo>
                  <a:lnTo>
                    <a:pt x="0" y="166"/>
                  </a:lnTo>
                  <a:lnTo>
                    <a:pt x="34" y="21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1" name=""/>
            <p:cNvSpPr/>
            <p:nvPr/>
          </p:nvSpPr>
          <p:spPr>
            <a:xfrm>
              <a:off x="6615360" y="2863800"/>
              <a:ext cx="442800" cy="255600"/>
            </a:xfrm>
            <a:custGeom>
              <a:avLst/>
              <a:gdLst/>
              <a:ahLst/>
              <a:rect l="l" t="t" r="r" b="b"/>
              <a:pathLst>
                <a:path w="558" h="321">
                  <a:moveTo>
                    <a:pt x="558" y="0"/>
                  </a:moveTo>
                  <a:lnTo>
                    <a:pt x="443" y="281"/>
                  </a:lnTo>
                  <a:lnTo>
                    <a:pt x="264" y="276"/>
                  </a:lnTo>
                  <a:lnTo>
                    <a:pt x="167" y="315"/>
                  </a:lnTo>
                  <a:lnTo>
                    <a:pt x="0" y="32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6583680" y="2533680"/>
              <a:ext cx="85680" cy="412560"/>
            </a:xfrm>
            <a:custGeom>
              <a:avLst/>
              <a:gdLst/>
              <a:ahLst/>
              <a:rect l="l" t="t" r="r" b="b"/>
              <a:pathLst>
                <a:path w="107" h="522">
                  <a:moveTo>
                    <a:pt x="63" y="0"/>
                  </a:moveTo>
                  <a:lnTo>
                    <a:pt x="107" y="63"/>
                  </a:lnTo>
                  <a:lnTo>
                    <a:pt x="0" y="172"/>
                  </a:lnTo>
                  <a:lnTo>
                    <a:pt x="18" y="52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6456600" y="2582640"/>
              <a:ext cx="341280" cy="8100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4" name=""/>
            <p:cNvSpPr/>
            <p:nvPr/>
          </p:nvSpPr>
          <p:spPr>
            <a:xfrm flipV="1">
              <a:off x="5956560" y="4427280"/>
              <a:ext cx="39600" cy="446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5759640" y="3606840"/>
              <a:ext cx="1096920" cy="377640"/>
            </a:xfrm>
            <a:custGeom>
              <a:avLst/>
              <a:gdLst/>
              <a:ahLst/>
              <a:rect l="l" t="t" r="r" b="b"/>
              <a:pathLst>
                <a:path w="1382" h="475">
                  <a:moveTo>
                    <a:pt x="1382" y="0"/>
                  </a:moveTo>
                  <a:lnTo>
                    <a:pt x="1153" y="154"/>
                  </a:lnTo>
                  <a:lnTo>
                    <a:pt x="975" y="195"/>
                  </a:lnTo>
                  <a:lnTo>
                    <a:pt x="522" y="281"/>
                  </a:lnTo>
                  <a:lnTo>
                    <a:pt x="230" y="470"/>
                  </a:lnTo>
                  <a:lnTo>
                    <a:pt x="0" y="47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5394600" y="3633840"/>
              <a:ext cx="1211040" cy="342720"/>
            </a:xfrm>
            <a:custGeom>
              <a:avLst/>
              <a:gdLst/>
              <a:ahLst/>
              <a:rect l="l" t="t" r="r" b="b"/>
              <a:pathLst>
                <a:path w="1526" h="430">
                  <a:moveTo>
                    <a:pt x="1492" y="219"/>
                  </a:moveTo>
                  <a:lnTo>
                    <a:pt x="1447" y="161"/>
                  </a:lnTo>
                  <a:lnTo>
                    <a:pt x="1526" y="34"/>
                  </a:lnTo>
                  <a:lnTo>
                    <a:pt x="1515" y="0"/>
                  </a:lnTo>
                  <a:lnTo>
                    <a:pt x="1275" y="29"/>
                  </a:lnTo>
                  <a:lnTo>
                    <a:pt x="866" y="138"/>
                  </a:lnTo>
                  <a:lnTo>
                    <a:pt x="602" y="298"/>
                  </a:lnTo>
                  <a:lnTo>
                    <a:pt x="362" y="310"/>
                  </a:lnTo>
                  <a:lnTo>
                    <a:pt x="0" y="43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6346800" y="3479760"/>
              <a:ext cx="84240" cy="17784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6605640" y="3652920"/>
              <a:ext cx="63720" cy="80640"/>
            </a:xfrm>
            <a:custGeom>
              <a:avLst/>
              <a:gdLst/>
              <a:ahLst/>
              <a:rect l="l" t="t" r="r" b="b"/>
              <a:pathLst>
                <a:path w="80" h="102">
                  <a:moveTo>
                    <a:pt x="80" y="102"/>
                  </a:moveTo>
                  <a:lnTo>
                    <a:pt x="12" y="52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6315120" y="3584520"/>
              <a:ext cx="22320" cy="9504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5864400" y="3870360"/>
              <a:ext cx="285840" cy="492120"/>
            </a:xfrm>
            <a:custGeom>
              <a:avLst/>
              <a:gdLst/>
              <a:ahLst/>
              <a:rect l="l" t="t" r="r" b="b"/>
              <a:pathLst>
                <a:path w="360" h="620">
                  <a:moveTo>
                    <a:pt x="360" y="620"/>
                  </a:moveTo>
                  <a:lnTo>
                    <a:pt x="206" y="563"/>
                  </a:lnTo>
                  <a:lnTo>
                    <a:pt x="97" y="424"/>
                  </a:lnTo>
                  <a:lnTo>
                    <a:pt x="62" y="333"/>
                  </a:lnTo>
                  <a:lnTo>
                    <a:pt x="0" y="258"/>
                  </a:lnTo>
                  <a:lnTo>
                    <a:pt x="39" y="138"/>
                  </a:lnTo>
                  <a:lnTo>
                    <a:pt x="16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5367600" y="2738520"/>
              <a:ext cx="1184040" cy="1150920"/>
            </a:xfrm>
            <a:custGeom>
              <a:avLst/>
              <a:gdLst/>
              <a:ahLst/>
              <a:rect l="l" t="t" r="r" b="b"/>
              <a:pathLst>
                <a:path w="1492" h="1451">
                  <a:moveTo>
                    <a:pt x="1492" y="0"/>
                  </a:moveTo>
                  <a:lnTo>
                    <a:pt x="1377" y="22"/>
                  </a:lnTo>
                  <a:lnTo>
                    <a:pt x="1158" y="493"/>
                  </a:lnTo>
                  <a:lnTo>
                    <a:pt x="746" y="780"/>
                  </a:lnTo>
                  <a:lnTo>
                    <a:pt x="550" y="1164"/>
                  </a:lnTo>
                  <a:lnTo>
                    <a:pt x="287" y="1399"/>
                  </a:lnTo>
                  <a:lnTo>
                    <a:pt x="63" y="1451"/>
                  </a:lnTo>
                  <a:lnTo>
                    <a:pt x="0" y="142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4957920" y="4667040"/>
              <a:ext cx="4140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4889520" y="4276800"/>
              <a:ext cx="389160" cy="469800"/>
            </a:xfrm>
            <a:custGeom>
              <a:avLst/>
              <a:gdLst/>
              <a:ahLst/>
              <a:rect l="l" t="t" r="r" b="b"/>
              <a:pathLst>
                <a:path w="489" h="591">
                  <a:moveTo>
                    <a:pt x="0" y="591"/>
                  </a:moveTo>
                  <a:lnTo>
                    <a:pt x="91" y="487"/>
                  </a:lnTo>
                  <a:lnTo>
                    <a:pt x="218" y="328"/>
                  </a:lnTo>
                  <a:lnTo>
                    <a:pt x="351" y="229"/>
                  </a:lnTo>
                  <a:lnTo>
                    <a:pt x="455" y="177"/>
                  </a:lnTo>
                  <a:lnTo>
                    <a:pt x="489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5508720" y="3379680"/>
              <a:ext cx="719280" cy="1023840"/>
            </a:xfrm>
            <a:custGeom>
              <a:avLst/>
              <a:gdLst/>
              <a:ahLst/>
              <a:rect l="l" t="t" r="r" b="b"/>
              <a:pathLst>
                <a:path w="907" h="1291">
                  <a:moveTo>
                    <a:pt x="0" y="1291"/>
                  </a:moveTo>
                  <a:lnTo>
                    <a:pt x="12" y="1119"/>
                  </a:lnTo>
                  <a:lnTo>
                    <a:pt x="12" y="1072"/>
                  </a:lnTo>
                  <a:lnTo>
                    <a:pt x="86" y="929"/>
                  </a:lnTo>
                  <a:lnTo>
                    <a:pt x="75" y="866"/>
                  </a:lnTo>
                  <a:lnTo>
                    <a:pt x="206" y="827"/>
                  </a:lnTo>
                  <a:lnTo>
                    <a:pt x="396" y="626"/>
                  </a:lnTo>
                  <a:lnTo>
                    <a:pt x="464" y="516"/>
                  </a:lnTo>
                  <a:lnTo>
                    <a:pt x="620" y="418"/>
                  </a:lnTo>
                  <a:lnTo>
                    <a:pt x="815" y="229"/>
                  </a:lnTo>
                  <a:lnTo>
                    <a:pt x="907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5672160" y="3011400"/>
              <a:ext cx="273240" cy="523800"/>
            </a:xfrm>
            <a:custGeom>
              <a:avLst/>
              <a:gdLst/>
              <a:ahLst/>
              <a:rect l="l" t="t" r="r" b="b"/>
              <a:pathLst>
                <a:path w="344" h="659">
                  <a:moveTo>
                    <a:pt x="344" y="50"/>
                  </a:moveTo>
                  <a:lnTo>
                    <a:pt x="281" y="62"/>
                  </a:lnTo>
                  <a:lnTo>
                    <a:pt x="200" y="0"/>
                  </a:lnTo>
                  <a:lnTo>
                    <a:pt x="184" y="159"/>
                  </a:lnTo>
                  <a:lnTo>
                    <a:pt x="0" y="65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6104160" y="2782800"/>
              <a:ext cx="41040" cy="377640"/>
            </a:xfrm>
            <a:custGeom>
              <a:avLst/>
              <a:gdLst/>
              <a:ahLst/>
              <a:rect l="l" t="t" r="r" b="b"/>
              <a:pathLst>
                <a:path w="52" h="475">
                  <a:moveTo>
                    <a:pt x="0" y="0"/>
                  </a:moveTo>
                  <a:lnTo>
                    <a:pt x="52" y="200"/>
                  </a:lnTo>
                  <a:lnTo>
                    <a:pt x="36" y="47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7" name=""/>
            <p:cNvSpPr/>
            <p:nvPr/>
          </p:nvSpPr>
          <p:spPr>
            <a:xfrm flipH="1" flipV="1">
              <a:off x="6183000" y="3187440"/>
              <a:ext cx="63720" cy="128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5564520" y="2931840"/>
              <a:ext cx="949320" cy="1471680"/>
            </a:xfrm>
            <a:custGeom>
              <a:avLst/>
              <a:gdLst/>
              <a:ahLst/>
              <a:rect l="l" t="t" r="r" b="b"/>
              <a:pathLst>
                <a:path w="1198" h="1854">
                  <a:moveTo>
                    <a:pt x="1072" y="0"/>
                  </a:moveTo>
                  <a:lnTo>
                    <a:pt x="1198" y="143"/>
                  </a:lnTo>
                  <a:lnTo>
                    <a:pt x="1067" y="264"/>
                  </a:lnTo>
                  <a:lnTo>
                    <a:pt x="992" y="477"/>
                  </a:lnTo>
                  <a:lnTo>
                    <a:pt x="574" y="947"/>
                  </a:lnTo>
                  <a:lnTo>
                    <a:pt x="551" y="1137"/>
                  </a:lnTo>
                  <a:lnTo>
                    <a:pt x="418" y="1280"/>
                  </a:lnTo>
                  <a:lnTo>
                    <a:pt x="217" y="1624"/>
                  </a:lnTo>
                  <a:lnTo>
                    <a:pt x="115" y="1619"/>
                  </a:lnTo>
                  <a:lnTo>
                    <a:pt x="0" y="185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5472360" y="3402000"/>
              <a:ext cx="753840" cy="850680"/>
            </a:xfrm>
            <a:custGeom>
              <a:avLst/>
              <a:gdLst/>
              <a:ahLst/>
              <a:rect l="l" t="t" r="r" b="b"/>
              <a:pathLst>
                <a:path w="948" h="1072">
                  <a:moveTo>
                    <a:pt x="0" y="1072"/>
                  </a:moveTo>
                  <a:lnTo>
                    <a:pt x="172" y="1061"/>
                  </a:lnTo>
                  <a:lnTo>
                    <a:pt x="193" y="855"/>
                  </a:lnTo>
                  <a:lnTo>
                    <a:pt x="263" y="740"/>
                  </a:lnTo>
                  <a:lnTo>
                    <a:pt x="383" y="625"/>
                  </a:lnTo>
                  <a:lnTo>
                    <a:pt x="489" y="475"/>
                  </a:lnTo>
                  <a:lnTo>
                    <a:pt x="649" y="355"/>
                  </a:lnTo>
                  <a:lnTo>
                    <a:pt x="826" y="172"/>
                  </a:lnTo>
                  <a:lnTo>
                    <a:pt x="94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4056120" y="3935160"/>
              <a:ext cx="997200" cy="390600"/>
            </a:xfrm>
            <a:custGeom>
              <a:avLst/>
              <a:gdLst/>
              <a:ahLst/>
              <a:rect l="l" t="t" r="r" b="b"/>
              <a:pathLst>
                <a:path w="1257" h="493">
                  <a:moveTo>
                    <a:pt x="0" y="0"/>
                  </a:moveTo>
                  <a:lnTo>
                    <a:pt x="224" y="214"/>
                  </a:lnTo>
                  <a:lnTo>
                    <a:pt x="396" y="321"/>
                  </a:lnTo>
                  <a:lnTo>
                    <a:pt x="1119" y="488"/>
                  </a:lnTo>
                  <a:lnTo>
                    <a:pt x="1189" y="436"/>
                  </a:lnTo>
                  <a:lnTo>
                    <a:pt x="1257" y="49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61" name=""/>
          <p:cNvSpPr/>
          <p:nvPr/>
        </p:nvSpPr>
        <p:spPr>
          <a:xfrm>
            <a:off x="3905280" y="2836800"/>
            <a:ext cx="8424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2" name=""/>
          <p:cNvSpPr/>
          <p:nvPr/>
        </p:nvSpPr>
        <p:spPr>
          <a:xfrm flipH="1">
            <a:off x="4365360" y="3228840"/>
            <a:ext cx="6804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3" name=""/>
          <p:cNvSpPr/>
          <p:nvPr/>
        </p:nvSpPr>
        <p:spPr>
          <a:xfrm>
            <a:off x="5040360" y="2760840"/>
            <a:ext cx="19044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4" name=""/>
          <p:cNvSpPr/>
          <p:nvPr/>
        </p:nvSpPr>
        <p:spPr>
          <a:xfrm>
            <a:off x="4606920" y="3024360"/>
            <a:ext cx="814320" cy="2952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5" name=""/>
          <p:cNvSpPr/>
          <p:nvPr/>
        </p:nvSpPr>
        <p:spPr>
          <a:xfrm>
            <a:off x="4729320" y="2658960"/>
            <a:ext cx="1330200" cy="61128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6" name=""/>
          <p:cNvSpPr/>
          <p:nvPr/>
        </p:nvSpPr>
        <p:spPr>
          <a:xfrm>
            <a:off x="7602480" y="2259000"/>
            <a:ext cx="128520" cy="5400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7" name=""/>
          <p:cNvSpPr/>
          <p:nvPr/>
        </p:nvSpPr>
        <p:spPr>
          <a:xfrm flipH="1">
            <a:off x="6965640" y="2282760"/>
            <a:ext cx="5868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8" name=""/>
          <p:cNvSpPr/>
          <p:nvPr/>
        </p:nvSpPr>
        <p:spPr>
          <a:xfrm>
            <a:off x="6816600" y="2282760"/>
            <a:ext cx="690840" cy="25416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9" name=""/>
          <p:cNvSpPr/>
          <p:nvPr/>
        </p:nvSpPr>
        <p:spPr>
          <a:xfrm>
            <a:off x="6527880" y="2863800"/>
            <a:ext cx="691920" cy="3459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0" name=""/>
          <p:cNvSpPr/>
          <p:nvPr/>
        </p:nvSpPr>
        <p:spPr>
          <a:xfrm>
            <a:off x="5996160" y="2673360"/>
            <a:ext cx="779400" cy="17492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1" name=""/>
          <p:cNvSpPr/>
          <p:nvPr/>
        </p:nvSpPr>
        <p:spPr>
          <a:xfrm flipH="1" flipV="1">
            <a:off x="6741720" y="3693960"/>
            <a:ext cx="165240" cy="136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2" name=""/>
          <p:cNvSpPr/>
          <p:nvPr/>
        </p:nvSpPr>
        <p:spPr>
          <a:xfrm>
            <a:off x="5754600" y="4181400"/>
            <a:ext cx="300240" cy="18576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3" name=""/>
          <p:cNvSpPr/>
          <p:nvPr/>
        </p:nvSpPr>
        <p:spPr>
          <a:xfrm>
            <a:off x="5877000" y="2841480"/>
            <a:ext cx="784080" cy="79236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4" name=""/>
          <p:cNvSpPr/>
          <p:nvPr/>
        </p:nvSpPr>
        <p:spPr>
          <a:xfrm>
            <a:off x="5504040" y="3706920"/>
            <a:ext cx="311040" cy="77472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5" name=""/>
          <p:cNvSpPr/>
          <p:nvPr/>
        </p:nvSpPr>
        <p:spPr>
          <a:xfrm>
            <a:off x="6097680" y="2846520"/>
            <a:ext cx="162000" cy="37764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6" name=""/>
          <p:cNvSpPr/>
          <p:nvPr/>
        </p:nvSpPr>
        <p:spPr>
          <a:xfrm>
            <a:off x="5730840" y="3392640"/>
            <a:ext cx="25560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7" name=""/>
          <p:cNvSpPr/>
          <p:nvPr/>
        </p:nvSpPr>
        <p:spPr>
          <a:xfrm>
            <a:off x="5245200" y="3762360"/>
            <a:ext cx="5094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8" name=""/>
          <p:cNvSpPr/>
          <p:nvPr/>
        </p:nvSpPr>
        <p:spPr>
          <a:xfrm>
            <a:off x="3905280" y="2836800"/>
            <a:ext cx="8424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9" name=""/>
          <p:cNvSpPr/>
          <p:nvPr/>
        </p:nvSpPr>
        <p:spPr>
          <a:xfrm flipH="1">
            <a:off x="4365360" y="3228840"/>
            <a:ext cx="6804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0" name=""/>
          <p:cNvSpPr/>
          <p:nvPr/>
        </p:nvSpPr>
        <p:spPr>
          <a:xfrm>
            <a:off x="5040360" y="2760840"/>
            <a:ext cx="19044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1" name=""/>
          <p:cNvSpPr/>
          <p:nvPr/>
        </p:nvSpPr>
        <p:spPr>
          <a:xfrm>
            <a:off x="4606920" y="3024360"/>
            <a:ext cx="814320" cy="2952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2" name=""/>
          <p:cNvSpPr/>
          <p:nvPr/>
        </p:nvSpPr>
        <p:spPr>
          <a:xfrm>
            <a:off x="4729320" y="2658960"/>
            <a:ext cx="1330200" cy="61128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3" name=""/>
          <p:cNvSpPr/>
          <p:nvPr/>
        </p:nvSpPr>
        <p:spPr>
          <a:xfrm>
            <a:off x="7602480" y="2259000"/>
            <a:ext cx="128520" cy="5400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4" name=""/>
          <p:cNvSpPr/>
          <p:nvPr/>
        </p:nvSpPr>
        <p:spPr>
          <a:xfrm flipH="1">
            <a:off x="6965640" y="2282760"/>
            <a:ext cx="5868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5" name=""/>
          <p:cNvSpPr/>
          <p:nvPr/>
        </p:nvSpPr>
        <p:spPr>
          <a:xfrm>
            <a:off x="6816600" y="2282760"/>
            <a:ext cx="690840" cy="25416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6" name=""/>
          <p:cNvSpPr/>
          <p:nvPr/>
        </p:nvSpPr>
        <p:spPr>
          <a:xfrm>
            <a:off x="6527880" y="2863800"/>
            <a:ext cx="691920" cy="3459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7" name=""/>
          <p:cNvSpPr/>
          <p:nvPr/>
        </p:nvSpPr>
        <p:spPr>
          <a:xfrm>
            <a:off x="5996160" y="2673360"/>
            <a:ext cx="779400" cy="17492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8" name=""/>
          <p:cNvSpPr/>
          <p:nvPr/>
        </p:nvSpPr>
        <p:spPr>
          <a:xfrm>
            <a:off x="5754600" y="4181400"/>
            <a:ext cx="300240" cy="18576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9" name=""/>
          <p:cNvSpPr/>
          <p:nvPr/>
        </p:nvSpPr>
        <p:spPr>
          <a:xfrm>
            <a:off x="5877000" y="2841480"/>
            <a:ext cx="784080" cy="79236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0" name=""/>
          <p:cNvSpPr/>
          <p:nvPr/>
        </p:nvSpPr>
        <p:spPr>
          <a:xfrm>
            <a:off x="5504040" y="3706920"/>
            <a:ext cx="311040" cy="77472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1" name=""/>
          <p:cNvSpPr/>
          <p:nvPr/>
        </p:nvSpPr>
        <p:spPr>
          <a:xfrm>
            <a:off x="6097680" y="2846520"/>
            <a:ext cx="162000" cy="37764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2" name=""/>
          <p:cNvSpPr/>
          <p:nvPr/>
        </p:nvSpPr>
        <p:spPr>
          <a:xfrm>
            <a:off x="5730840" y="3392640"/>
            <a:ext cx="25560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3" name=""/>
          <p:cNvSpPr/>
          <p:nvPr/>
        </p:nvSpPr>
        <p:spPr>
          <a:xfrm>
            <a:off x="5245200" y="3762360"/>
            <a:ext cx="5094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4" name=""/>
          <p:cNvSpPr/>
          <p:nvPr/>
        </p:nvSpPr>
        <p:spPr>
          <a:xfrm>
            <a:off x="5048280" y="3435480"/>
            <a:ext cx="268200" cy="93348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5" name=""/>
          <p:cNvSpPr/>
          <p:nvPr/>
        </p:nvSpPr>
        <p:spPr>
          <a:xfrm>
            <a:off x="3836880" y="1117440"/>
            <a:ext cx="15840" cy="325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6" name=""/>
          <p:cNvSpPr/>
          <p:nvPr/>
        </p:nvSpPr>
        <p:spPr>
          <a:xfrm>
            <a:off x="2595600" y="1209600"/>
            <a:ext cx="1030320" cy="18208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7" name=""/>
          <p:cNvSpPr/>
          <p:nvPr/>
        </p:nvSpPr>
        <p:spPr>
          <a:xfrm>
            <a:off x="2703600" y="1403280"/>
            <a:ext cx="182520" cy="46692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8" name=""/>
          <p:cNvSpPr/>
          <p:nvPr/>
        </p:nvSpPr>
        <p:spPr>
          <a:xfrm>
            <a:off x="3597120" y="1328760"/>
            <a:ext cx="489240" cy="3016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9" name=""/>
          <p:cNvSpPr/>
          <p:nvPr/>
        </p:nvSpPr>
        <p:spPr>
          <a:xfrm>
            <a:off x="3591000" y="1300320"/>
            <a:ext cx="3290760" cy="8604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0" name=""/>
          <p:cNvSpPr/>
          <p:nvPr/>
        </p:nvSpPr>
        <p:spPr>
          <a:xfrm>
            <a:off x="2954160" y="1654200"/>
            <a:ext cx="984600" cy="159876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1" name=""/>
          <p:cNvSpPr/>
          <p:nvPr/>
        </p:nvSpPr>
        <p:spPr>
          <a:xfrm>
            <a:off x="3755880" y="1608120"/>
            <a:ext cx="193680" cy="98424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2" name=""/>
          <p:cNvSpPr/>
          <p:nvPr/>
        </p:nvSpPr>
        <p:spPr>
          <a:xfrm>
            <a:off x="2552760" y="2905200"/>
            <a:ext cx="871560" cy="7938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3" name=""/>
          <p:cNvSpPr/>
          <p:nvPr/>
        </p:nvSpPr>
        <p:spPr>
          <a:xfrm flipV="1">
            <a:off x="3049560" y="3606480"/>
            <a:ext cx="468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4" name=""/>
          <p:cNvSpPr/>
          <p:nvPr/>
        </p:nvSpPr>
        <p:spPr>
          <a:xfrm>
            <a:off x="3344760" y="3398760"/>
            <a:ext cx="1382760" cy="8510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5" name=""/>
          <p:cNvSpPr/>
          <p:nvPr/>
        </p:nvSpPr>
        <p:spPr>
          <a:xfrm>
            <a:off x="3987720" y="2203560"/>
            <a:ext cx="90720" cy="414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6" name=""/>
          <p:cNvSpPr/>
          <p:nvPr/>
        </p:nvSpPr>
        <p:spPr>
          <a:xfrm>
            <a:off x="3814920" y="2560680"/>
            <a:ext cx="1215720" cy="100944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7" name=""/>
          <p:cNvSpPr/>
          <p:nvPr/>
        </p:nvSpPr>
        <p:spPr>
          <a:xfrm>
            <a:off x="3887640" y="2610000"/>
            <a:ext cx="1616400" cy="71424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8" name=""/>
          <p:cNvSpPr/>
          <p:nvPr/>
        </p:nvSpPr>
        <p:spPr>
          <a:xfrm>
            <a:off x="4357800" y="3041640"/>
            <a:ext cx="13968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9" name=""/>
          <p:cNvSpPr/>
          <p:nvPr/>
        </p:nvSpPr>
        <p:spPr>
          <a:xfrm flipV="1">
            <a:off x="4387680" y="3925800"/>
            <a:ext cx="428760" cy="217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0" name=""/>
          <p:cNvSpPr/>
          <p:nvPr/>
        </p:nvSpPr>
        <p:spPr>
          <a:xfrm flipH="1" flipV="1">
            <a:off x="4538160" y="4074840"/>
            <a:ext cx="241560" cy="74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1" name=""/>
          <p:cNvSpPr/>
          <p:nvPr/>
        </p:nvSpPr>
        <p:spPr>
          <a:xfrm>
            <a:off x="5025960" y="2936880"/>
            <a:ext cx="295200" cy="56520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2" name=""/>
          <p:cNvSpPr/>
          <p:nvPr/>
        </p:nvSpPr>
        <p:spPr>
          <a:xfrm>
            <a:off x="4727520" y="3292560"/>
            <a:ext cx="335160" cy="28728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3" name=""/>
          <p:cNvSpPr/>
          <p:nvPr/>
        </p:nvSpPr>
        <p:spPr>
          <a:xfrm>
            <a:off x="4862520" y="3470400"/>
            <a:ext cx="1001880" cy="22860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4" name=""/>
          <p:cNvSpPr/>
          <p:nvPr/>
        </p:nvSpPr>
        <p:spPr>
          <a:xfrm>
            <a:off x="5394240" y="3433680"/>
            <a:ext cx="158760" cy="14616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5" name=""/>
          <p:cNvSpPr/>
          <p:nvPr/>
        </p:nvSpPr>
        <p:spPr>
          <a:xfrm>
            <a:off x="4753080" y="2573280"/>
            <a:ext cx="1243080" cy="68904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6" name=""/>
          <p:cNvSpPr/>
          <p:nvPr/>
        </p:nvSpPr>
        <p:spPr>
          <a:xfrm>
            <a:off x="5086440" y="1695600"/>
            <a:ext cx="695160" cy="56808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7" name=""/>
          <p:cNvSpPr/>
          <p:nvPr/>
        </p:nvSpPr>
        <p:spPr>
          <a:xfrm>
            <a:off x="5089680" y="1695600"/>
            <a:ext cx="1052280" cy="39024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8" name=""/>
          <p:cNvSpPr/>
          <p:nvPr/>
        </p:nvSpPr>
        <p:spPr>
          <a:xfrm>
            <a:off x="6829560" y="1820880"/>
            <a:ext cx="6048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9" name=""/>
          <p:cNvSpPr/>
          <p:nvPr/>
        </p:nvSpPr>
        <p:spPr>
          <a:xfrm>
            <a:off x="6711840" y="1908000"/>
            <a:ext cx="544680" cy="45108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0" name=""/>
          <p:cNvSpPr/>
          <p:nvPr/>
        </p:nvSpPr>
        <p:spPr>
          <a:xfrm>
            <a:off x="6778800" y="2190600"/>
            <a:ext cx="888840" cy="54792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1" name=""/>
          <p:cNvSpPr/>
          <p:nvPr/>
        </p:nvSpPr>
        <p:spPr>
          <a:xfrm>
            <a:off x="5278320" y="2282760"/>
            <a:ext cx="2347920" cy="159876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2" name=""/>
          <p:cNvSpPr/>
          <p:nvPr/>
        </p:nvSpPr>
        <p:spPr>
          <a:xfrm>
            <a:off x="6137280" y="1998720"/>
            <a:ext cx="382680" cy="48888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3" name=""/>
          <p:cNvSpPr/>
          <p:nvPr/>
        </p:nvSpPr>
        <p:spPr>
          <a:xfrm>
            <a:off x="5769000" y="2195640"/>
            <a:ext cx="200160" cy="34128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4" name=""/>
          <p:cNvSpPr/>
          <p:nvPr/>
        </p:nvSpPr>
        <p:spPr>
          <a:xfrm>
            <a:off x="5940360" y="2400480"/>
            <a:ext cx="34128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5" name=""/>
          <p:cNvSpPr/>
          <p:nvPr/>
        </p:nvSpPr>
        <p:spPr>
          <a:xfrm>
            <a:off x="6186600" y="2590920"/>
            <a:ext cx="16344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6" name=""/>
          <p:cNvSpPr/>
          <p:nvPr/>
        </p:nvSpPr>
        <p:spPr>
          <a:xfrm>
            <a:off x="6956280" y="2481120"/>
            <a:ext cx="36540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7" name=""/>
          <p:cNvSpPr/>
          <p:nvPr/>
        </p:nvSpPr>
        <p:spPr>
          <a:xfrm>
            <a:off x="5162400" y="2568600"/>
            <a:ext cx="2159280" cy="184464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8" name=""/>
          <p:cNvSpPr/>
          <p:nvPr/>
        </p:nvSpPr>
        <p:spPr>
          <a:xfrm>
            <a:off x="4843440" y="2522520"/>
            <a:ext cx="1587600" cy="185904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9" name=""/>
          <p:cNvSpPr/>
          <p:nvPr/>
        </p:nvSpPr>
        <p:spPr>
          <a:xfrm>
            <a:off x="5299200" y="2583000"/>
            <a:ext cx="682560" cy="159372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0" name=""/>
          <p:cNvSpPr/>
          <p:nvPr/>
        </p:nvSpPr>
        <p:spPr>
          <a:xfrm>
            <a:off x="6853320" y="2617920"/>
            <a:ext cx="544320" cy="17460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1" name=""/>
          <p:cNvSpPr/>
          <p:nvPr/>
        </p:nvSpPr>
        <p:spPr>
          <a:xfrm>
            <a:off x="6615000" y="2863800"/>
            <a:ext cx="443160" cy="255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2" name=""/>
          <p:cNvSpPr/>
          <p:nvPr/>
        </p:nvSpPr>
        <p:spPr>
          <a:xfrm>
            <a:off x="6583320" y="2533680"/>
            <a:ext cx="85680" cy="41256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3" name=""/>
          <p:cNvSpPr/>
          <p:nvPr/>
        </p:nvSpPr>
        <p:spPr>
          <a:xfrm>
            <a:off x="6456240" y="2583000"/>
            <a:ext cx="34128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4" name=""/>
          <p:cNvSpPr/>
          <p:nvPr/>
        </p:nvSpPr>
        <p:spPr>
          <a:xfrm flipV="1">
            <a:off x="5956200" y="4427280"/>
            <a:ext cx="3996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5" name=""/>
          <p:cNvSpPr/>
          <p:nvPr/>
        </p:nvSpPr>
        <p:spPr>
          <a:xfrm>
            <a:off x="5759280" y="3606840"/>
            <a:ext cx="1097280" cy="37764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6" name=""/>
          <p:cNvSpPr/>
          <p:nvPr/>
        </p:nvSpPr>
        <p:spPr>
          <a:xfrm>
            <a:off x="5394240" y="3633840"/>
            <a:ext cx="1211400" cy="34272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7" name=""/>
          <p:cNvSpPr/>
          <p:nvPr/>
        </p:nvSpPr>
        <p:spPr>
          <a:xfrm>
            <a:off x="6346800" y="3479760"/>
            <a:ext cx="842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8" name=""/>
          <p:cNvSpPr/>
          <p:nvPr/>
        </p:nvSpPr>
        <p:spPr>
          <a:xfrm>
            <a:off x="6605640" y="3652920"/>
            <a:ext cx="6336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9" name=""/>
          <p:cNvSpPr/>
          <p:nvPr/>
        </p:nvSpPr>
        <p:spPr>
          <a:xfrm>
            <a:off x="63151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0" name=""/>
          <p:cNvSpPr/>
          <p:nvPr/>
        </p:nvSpPr>
        <p:spPr>
          <a:xfrm>
            <a:off x="5864400" y="3870360"/>
            <a:ext cx="285480" cy="492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1" name=""/>
          <p:cNvSpPr/>
          <p:nvPr/>
        </p:nvSpPr>
        <p:spPr>
          <a:xfrm>
            <a:off x="5367240" y="2738520"/>
            <a:ext cx="1184400" cy="1150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2" name=""/>
          <p:cNvSpPr/>
          <p:nvPr/>
        </p:nvSpPr>
        <p:spPr>
          <a:xfrm>
            <a:off x="4957920" y="4667400"/>
            <a:ext cx="4104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3" name=""/>
          <p:cNvSpPr/>
          <p:nvPr/>
        </p:nvSpPr>
        <p:spPr>
          <a:xfrm>
            <a:off x="4889520" y="4276800"/>
            <a:ext cx="388800" cy="46980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4" name=""/>
          <p:cNvSpPr/>
          <p:nvPr/>
        </p:nvSpPr>
        <p:spPr>
          <a:xfrm>
            <a:off x="5508720" y="3379680"/>
            <a:ext cx="718920" cy="102420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5" name=""/>
          <p:cNvSpPr/>
          <p:nvPr/>
        </p:nvSpPr>
        <p:spPr>
          <a:xfrm>
            <a:off x="5672160" y="3011400"/>
            <a:ext cx="272880" cy="52380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6" name=""/>
          <p:cNvSpPr/>
          <p:nvPr/>
        </p:nvSpPr>
        <p:spPr>
          <a:xfrm>
            <a:off x="6103800" y="2782800"/>
            <a:ext cx="41400" cy="37800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7" name=""/>
          <p:cNvSpPr/>
          <p:nvPr/>
        </p:nvSpPr>
        <p:spPr>
          <a:xfrm flipH="1" flipV="1">
            <a:off x="6183360" y="3187440"/>
            <a:ext cx="6336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8" name=""/>
          <p:cNvSpPr/>
          <p:nvPr/>
        </p:nvSpPr>
        <p:spPr>
          <a:xfrm>
            <a:off x="5564160" y="2932200"/>
            <a:ext cx="949320" cy="147168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9" name=""/>
          <p:cNvSpPr/>
          <p:nvPr/>
        </p:nvSpPr>
        <p:spPr>
          <a:xfrm>
            <a:off x="5472000" y="3402000"/>
            <a:ext cx="754200" cy="8510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0" name=""/>
          <p:cNvSpPr/>
          <p:nvPr/>
        </p:nvSpPr>
        <p:spPr>
          <a:xfrm>
            <a:off x="4056120" y="3935520"/>
            <a:ext cx="996840" cy="39024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1" name=""/>
          <p:cNvSpPr/>
          <p:nvPr/>
        </p:nvSpPr>
        <p:spPr>
          <a:xfrm>
            <a:off x="5048280" y="3435480"/>
            <a:ext cx="268200" cy="93348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2" name=""/>
          <p:cNvSpPr/>
          <p:nvPr/>
        </p:nvSpPr>
        <p:spPr>
          <a:xfrm>
            <a:off x="3836880" y="1117440"/>
            <a:ext cx="15840" cy="325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3" name=""/>
          <p:cNvSpPr/>
          <p:nvPr/>
        </p:nvSpPr>
        <p:spPr>
          <a:xfrm>
            <a:off x="2595600" y="1209600"/>
            <a:ext cx="1030320" cy="18208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4" name=""/>
          <p:cNvSpPr/>
          <p:nvPr/>
        </p:nvSpPr>
        <p:spPr>
          <a:xfrm>
            <a:off x="2703600" y="1403280"/>
            <a:ext cx="182520" cy="46692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5" name=""/>
          <p:cNvSpPr/>
          <p:nvPr/>
        </p:nvSpPr>
        <p:spPr>
          <a:xfrm>
            <a:off x="3597120" y="1328760"/>
            <a:ext cx="489240" cy="3016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6" name=""/>
          <p:cNvSpPr/>
          <p:nvPr/>
        </p:nvSpPr>
        <p:spPr>
          <a:xfrm>
            <a:off x="3591000" y="1300320"/>
            <a:ext cx="3290760" cy="8604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7" name=""/>
          <p:cNvSpPr/>
          <p:nvPr/>
        </p:nvSpPr>
        <p:spPr>
          <a:xfrm>
            <a:off x="2954160" y="1654200"/>
            <a:ext cx="984600" cy="159876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8" name=""/>
          <p:cNvSpPr/>
          <p:nvPr/>
        </p:nvSpPr>
        <p:spPr>
          <a:xfrm>
            <a:off x="3755880" y="1608120"/>
            <a:ext cx="193680" cy="98424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9" name=""/>
          <p:cNvSpPr/>
          <p:nvPr/>
        </p:nvSpPr>
        <p:spPr>
          <a:xfrm>
            <a:off x="2552760" y="2905200"/>
            <a:ext cx="871560" cy="7938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0" name=""/>
          <p:cNvSpPr/>
          <p:nvPr/>
        </p:nvSpPr>
        <p:spPr>
          <a:xfrm flipV="1">
            <a:off x="3049560" y="3606480"/>
            <a:ext cx="468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1" name=""/>
          <p:cNvSpPr/>
          <p:nvPr/>
        </p:nvSpPr>
        <p:spPr>
          <a:xfrm>
            <a:off x="3344760" y="3398760"/>
            <a:ext cx="1382760" cy="8510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2" name=""/>
          <p:cNvSpPr/>
          <p:nvPr/>
        </p:nvSpPr>
        <p:spPr>
          <a:xfrm>
            <a:off x="3987720" y="2203560"/>
            <a:ext cx="90720" cy="414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3" name=""/>
          <p:cNvSpPr/>
          <p:nvPr/>
        </p:nvSpPr>
        <p:spPr>
          <a:xfrm>
            <a:off x="3814920" y="2560680"/>
            <a:ext cx="1215720" cy="100944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4" name=""/>
          <p:cNvSpPr/>
          <p:nvPr/>
        </p:nvSpPr>
        <p:spPr>
          <a:xfrm>
            <a:off x="3887640" y="2610000"/>
            <a:ext cx="1616400" cy="71424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5" name=""/>
          <p:cNvSpPr/>
          <p:nvPr/>
        </p:nvSpPr>
        <p:spPr>
          <a:xfrm>
            <a:off x="4357800" y="3041640"/>
            <a:ext cx="13968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6" name=""/>
          <p:cNvSpPr/>
          <p:nvPr/>
        </p:nvSpPr>
        <p:spPr>
          <a:xfrm flipV="1">
            <a:off x="4387680" y="3925800"/>
            <a:ext cx="428760" cy="217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7" name=""/>
          <p:cNvSpPr/>
          <p:nvPr/>
        </p:nvSpPr>
        <p:spPr>
          <a:xfrm flipH="1" flipV="1">
            <a:off x="4538160" y="4074840"/>
            <a:ext cx="241560" cy="74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8" name=""/>
          <p:cNvSpPr/>
          <p:nvPr/>
        </p:nvSpPr>
        <p:spPr>
          <a:xfrm>
            <a:off x="5025960" y="2936880"/>
            <a:ext cx="295200" cy="56520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9" name=""/>
          <p:cNvSpPr/>
          <p:nvPr/>
        </p:nvSpPr>
        <p:spPr>
          <a:xfrm>
            <a:off x="4727520" y="3292560"/>
            <a:ext cx="335160" cy="28728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0" name=""/>
          <p:cNvSpPr/>
          <p:nvPr/>
        </p:nvSpPr>
        <p:spPr>
          <a:xfrm>
            <a:off x="4862520" y="3470400"/>
            <a:ext cx="1001880" cy="22860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1" name=""/>
          <p:cNvSpPr/>
          <p:nvPr/>
        </p:nvSpPr>
        <p:spPr>
          <a:xfrm>
            <a:off x="5394240" y="3433680"/>
            <a:ext cx="158760" cy="14616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2" name=""/>
          <p:cNvSpPr/>
          <p:nvPr/>
        </p:nvSpPr>
        <p:spPr>
          <a:xfrm>
            <a:off x="4753080" y="2573280"/>
            <a:ext cx="1243080" cy="68904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3" name=""/>
          <p:cNvSpPr/>
          <p:nvPr/>
        </p:nvSpPr>
        <p:spPr>
          <a:xfrm>
            <a:off x="5086440" y="1695600"/>
            <a:ext cx="695160" cy="56808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4" name=""/>
          <p:cNvSpPr/>
          <p:nvPr/>
        </p:nvSpPr>
        <p:spPr>
          <a:xfrm>
            <a:off x="5089680" y="1695600"/>
            <a:ext cx="1052280" cy="39024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5" name=""/>
          <p:cNvSpPr/>
          <p:nvPr/>
        </p:nvSpPr>
        <p:spPr>
          <a:xfrm>
            <a:off x="6829560" y="1820880"/>
            <a:ext cx="6048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6" name=""/>
          <p:cNvSpPr/>
          <p:nvPr/>
        </p:nvSpPr>
        <p:spPr>
          <a:xfrm>
            <a:off x="6711840" y="1908000"/>
            <a:ext cx="544680" cy="45108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7" name=""/>
          <p:cNvSpPr/>
          <p:nvPr/>
        </p:nvSpPr>
        <p:spPr>
          <a:xfrm>
            <a:off x="6778800" y="2190600"/>
            <a:ext cx="888840" cy="54792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8" name=""/>
          <p:cNvSpPr/>
          <p:nvPr/>
        </p:nvSpPr>
        <p:spPr>
          <a:xfrm>
            <a:off x="5278320" y="2282760"/>
            <a:ext cx="2347920" cy="159876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9" name=""/>
          <p:cNvSpPr/>
          <p:nvPr/>
        </p:nvSpPr>
        <p:spPr>
          <a:xfrm>
            <a:off x="6137280" y="1998720"/>
            <a:ext cx="382680" cy="48888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0" name=""/>
          <p:cNvSpPr/>
          <p:nvPr/>
        </p:nvSpPr>
        <p:spPr>
          <a:xfrm>
            <a:off x="5769000" y="2195640"/>
            <a:ext cx="200160" cy="34128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1" name=""/>
          <p:cNvSpPr/>
          <p:nvPr/>
        </p:nvSpPr>
        <p:spPr>
          <a:xfrm>
            <a:off x="5940360" y="2400480"/>
            <a:ext cx="34128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2" name=""/>
          <p:cNvSpPr/>
          <p:nvPr/>
        </p:nvSpPr>
        <p:spPr>
          <a:xfrm>
            <a:off x="6186600" y="2590920"/>
            <a:ext cx="16344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3" name=""/>
          <p:cNvSpPr/>
          <p:nvPr/>
        </p:nvSpPr>
        <p:spPr>
          <a:xfrm>
            <a:off x="6956280" y="2481120"/>
            <a:ext cx="36540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4" name=""/>
          <p:cNvSpPr/>
          <p:nvPr/>
        </p:nvSpPr>
        <p:spPr>
          <a:xfrm>
            <a:off x="5162400" y="2568600"/>
            <a:ext cx="2159280" cy="184464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5" name=""/>
          <p:cNvSpPr/>
          <p:nvPr/>
        </p:nvSpPr>
        <p:spPr>
          <a:xfrm>
            <a:off x="4843440" y="2522520"/>
            <a:ext cx="1587600" cy="185904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6" name=""/>
          <p:cNvSpPr/>
          <p:nvPr/>
        </p:nvSpPr>
        <p:spPr>
          <a:xfrm>
            <a:off x="5299200" y="2583000"/>
            <a:ext cx="682560" cy="159372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7" name=""/>
          <p:cNvSpPr/>
          <p:nvPr/>
        </p:nvSpPr>
        <p:spPr>
          <a:xfrm>
            <a:off x="6853320" y="2617920"/>
            <a:ext cx="544320" cy="17460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8" name=""/>
          <p:cNvSpPr/>
          <p:nvPr/>
        </p:nvSpPr>
        <p:spPr>
          <a:xfrm>
            <a:off x="6615000" y="2863800"/>
            <a:ext cx="443160" cy="255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9" name=""/>
          <p:cNvSpPr/>
          <p:nvPr/>
        </p:nvSpPr>
        <p:spPr>
          <a:xfrm>
            <a:off x="6583320" y="2533680"/>
            <a:ext cx="85680" cy="41256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0" name=""/>
          <p:cNvSpPr/>
          <p:nvPr/>
        </p:nvSpPr>
        <p:spPr>
          <a:xfrm>
            <a:off x="6456240" y="2583000"/>
            <a:ext cx="34128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1" name=""/>
          <p:cNvSpPr/>
          <p:nvPr/>
        </p:nvSpPr>
        <p:spPr>
          <a:xfrm flipV="1">
            <a:off x="5956200" y="4427280"/>
            <a:ext cx="3996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2" name=""/>
          <p:cNvSpPr/>
          <p:nvPr/>
        </p:nvSpPr>
        <p:spPr>
          <a:xfrm>
            <a:off x="5759280" y="3606840"/>
            <a:ext cx="1097280" cy="37764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3" name=""/>
          <p:cNvSpPr/>
          <p:nvPr/>
        </p:nvSpPr>
        <p:spPr>
          <a:xfrm>
            <a:off x="5394240" y="3633840"/>
            <a:ext cx="1211400" cy="34272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4" name=""/>
          <p:cNvSpPr/>
          <p:nvPr/>
        </p:nvSpPr>
        <p:spPr>
          <a:xfrm>
            <a:off x="6346800" y="3479760"/>
            <a:ext cx="842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5" name=""/>
          <p:cNvSpPr/>
          <p:nvPr/>
        </p:nvSpPr>
        <p:spPr>
          <a:xfrm>
            <a:off x="6605640" y="3652920"/>
            <a:ext cx="6336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6" name=""/>
          <p:cNvSpPr/>
          <p:nvPr/>
        </p:nvSpPr>
        <p:spPr>
          <a:xfrm>
            <a:off x="63151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7" name=""/>
          <p:cNvSpPr/>
          <p:nvPr/>
        </p:nvSpPr>
        <p:spPr>
          <a:xfrm>
            <a:off x="5864400" y="3870360"/>
            <a:ext cx="285480" cy="492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8" name=""/>
          <p:cNvSpPr/>
          <p:nvPr/>
        </p:nvSpPr>
        <p:spPr>
          <a:xfrm>
            <a:off x="5367240" y="2738520"/>
            <a:ext cx="1184400" cy="1150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9" name=""/>
          <p:cNvSpPr/>
          <p:nvPr/>
        </p:nvSpPr>
        <p:spPr>
          <a:xfrm>
            <a:off x="4957920" y="4667400"/>
            <a:ext cx="4104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0" name=""/>
          <p:cNvSpPr/>
          <p:nvPr/>
        </p:nvSpPr>
        <p:spPr>
          <a:xfrm>
            <a:off x="4889520" y="4276800"/>
            <a:ext cx="388800" cy="46980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1" name=""/>
          <p:cNvSpPr/>
          <p:nvPr/>
        </p:nvSpPr>
        <p:spPr>
          <a:xfrm>
            <a:off x="5508720" y="3379680"/>
            <a:ext cx="718920" cy="102420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2" name=""/>
          <p:cNvSpPr/>
          <p:nvPr/>
        </p:nvSpPr>
        <p:spPr>
          <a:xfrm>
            <a:off x="5672160" y="3011400"/>
            <a:ext cx="272880" cy="52380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3" name=""/>
          <p:cNvSpPr/>
          <p:nvPr/>
        </p:nvSpPr>
        <p:spPr>
          <a:xfrm>
            <a:off x="6103800" y="2782800"/>
            <a:ext cx="41400" cy="37800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4" name=""/>
          <p:cNvSpPr/>
          <p:nvPr/>
        </p:nvSpPr>
        <p:spPr>
          <a:xfrm flipH="1" flipV="1">
            <a:off x="6183360" y="3187440"/>
            <a:ext cx="6336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5" name=""/>
          <p:cNvSpPr/>
          <p:nvPr/>
        </p:nvSpPr>
        <p:spPr>
          <a:xfrm>
            <a:off x="5564160" y="2932200"/>
            <a:ext cx="949320" cy="147168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6" name=""/>
          <p:cNvSpPr/>
          <p:nvPr/>
        </p:nvSpPr>
        <p:spPr>
          <a:xfrm>
            <a:off x="5472000" y="3402000"/>
            <a:ext cx="754200" cy="8510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7" name=""/>
          <p:cNvSpPr/>
          <p:nvPr/>
        </p:nvSpPr>
        <p:spPr>
          <a:xfrm>
            <a:off x="4056120" y="3935520"/>
            <a:ext cx="996840" cy="39024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8" name=""/>
          <p:cNvSpPr/>
          <p:nvPr/>
        </p:nvSpPr>
        <p:spPr>
          <a:xfrm flipH="1">
            <a:off x="5116320" y="1981080"/>
            <a:ext cx="3780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9" name=""/>
          <p:cNvSpPr/>
          <p:nvPr/>
        </p:nvSpPr>
        <p:spPr>
          <a:xfrm>
            <a:off x="3905280" y="2836800"/>
            <a:ext cx="8424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0" name=""/>
          <p:cNvSpPr/>
          <p:nvPr/>
        </p:nvSpPr>
        <p:spPr>
          <a:xfrm flipV="1">
            <a:off x="3049560" y="3606480"/>
            <a:ext cx="468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1" name=""/>
          <p:cNvSpPr/>
          <p:nvPr/>
        </p:nvSpPr>
        <p:spPr>
          <a:xfrm>
            <a:off x="4357800" y="3041640"/>
            <a:ext cx="13968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2" name=""/>
          <p:cNvSpPr/>
          <p:nvPr/>
        </p:nvSpPr>
        <p:spPr>
          <a:xfrm flipH="1">
            <a:off x="4365360" y="3228840"/>
            <a:ext cx="6804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3" name=""/>
          <p:cNvSpPr/>
          <p:nvPr/>
        </p:nvSpPr>
        <p:spPr>
          <a:xfrm>
            <a:off x="5040360" y="2760840"/>
            <a:ext cx="19044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4" name=""/>
          <p:cNvSpPr/>
          <p:nvPr/>
        </p:nvSpPr>
        <p:spPr>
          <a:xfrm>
            <a:off x="6829560" y="1820880"/>
            <a:ext cx="6048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5" name=""/>
          <p:cNvSpPr/>
          <p:nvPr/>
        </p:nvSpPr>
        <p:spPr>
          <a:xfrm>
            <a:off x="5940360" y="2400480"/>
            <a:ext cx="34128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6" name=""/>
          <p:cNvSpPr/>
          <p:nvPr/>
        </p:nvSpPr>
        <p:spPr>
          <a:xfrm flipH="1">
            <a:off x="6965640" y="2282760"/>
            <a:ext cx="5868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7" name=""/>
          <p:cNvSpPr/>
          <p:nvPr/>
        </p:nvSpPr>
        <p:spPr>
          <a:xfrm>
            <a:off x="6956280" y="2481120"/>
            <a:ext cx="36540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8" name=""/>
          <p:cNvSpPr/>
          <p:nvPr/>
        </p:nvSpPr>
        <p:spPr>
          <a:xfrm flipV="1">
            <a:off x="534816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9" name=""/>
          <p:cNvSpPr/>
          <p:nvPr/>
        </p:nvSpPr>
        <p:spPr>
          <a:xfrm>
            <a:off x="6456240" y="2583000"/>
            <a:ext cx="34128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0" name=""/>
          <p:cNvSpPr/>
          <p:nvPr/>
        </p:nvSpPr>
        <p:spPr>
          <a:xfrm>
            <a:off x="6346800" y="3479760"/>
            <a:ext cx="842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1" name=""/>
          <p:cNvSpPr/>
          <p:nvPr/>
        </p:nvSpPr>
        <p:spPr>
          <a:xfrm>
            <a:off x="63151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2" name=""/>
          <p:cNvSpPr/>
          <p:nvPr/>
        </p:nvSpPr>
        <p:spPr>
          <a:xfrm flipV="1">
            <a:off x="5443560" y="3884400"/>
            <a:ext cx="16668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3" name=""/>
          <p:cNvSpPr/>
          <p:nvPr/>
        </p:nvSpPr>
        <p:spPr>
          <a:xfrm flipH="1" flipV="1">
            <a:off x="6183360" y="3187440"/>
            <a:ext cx="6336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4" name=""/>
          <p:cNvSpPr/>
          <p:nvPr/>
        </p:nvSpPr>
        <p:spPr>
          <a:xfrm flipH="1">
            <a:off x="603360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5" name=""/>
          <p:cNvSpPr/>
          <p:nvPr/>
        </p:nvSpPr>
        <p:spPr>
          <a:xfrm>
            <a:off x="5245200" y="3762360"/>
            <a:ext cx="5094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6" name=""/>
          <p:cNvSpPr/>
          <p:nvPr/>
        </p:nvSpPr>
        <p:spPr>
          <a:xfrm>
            <a:off x="6186600" y="2590920"/>
            <a:ext cx="16344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7" name=""/>
          <p:cNvSpPr/>
          <p:nvPr/>
        </p:nvSpPr>
        <p:spPr>
          <a:xfrm flipH="1" flipV="1">
            <a:off x="6008400" y="3740040"/>
            <a:ext cx="6516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8" name=""/>
          <p:cNvSpPr/>
          <p:nvPr/>
        </p:nvSpPr>
        <p:spPr>
          <a:xfrm flipV="1">
            <a:off x="5759280" y="3881160"/>
            <a:ext cx="180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9" name=""/>
          <p:cNvSpPr/>
          <p:nvPr/>
        </p:nvSpPr>
        <p:spPr>
          <a:xfrm flipH="1">
            <a:off x="4355640" y="3924360"/>
            <a:ext cx="716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0" name=""/>
          <p:cNvSpPr/>
          <p:nvPr/>
        </p:nvSpPr>
        <p:spPr>
          <a:xfrm flipH="1">
            <a:off x="4770360" y="4376880"/>
            <a:ext cx="7776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1" name=""/>
          <p:cNvSpPr/>
          <p:nvPr/>
        </p:nvSpPr>
        <p:spPr>
          <a:xfrm>
            <a:off x="4957920" y="4667400"/>
            <a:ext cx="4104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2" name=""/>
          <p:cNvSpPr/>
          <p:nvPr/>
        </p:nvSpPr>
        <p:spPr>
          <a:xfrm>
            <a:off x="4957920" y="4413240"/>
            <a:ext cx="20952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3" name=""/>
          <p:cNvSpPr/>
          <p:nvPr/>
        </p:nvSpPr>
        <p:spPr>
          <a:xfrm>
            <a:off x="4957920" y="4667400"/>
            <a:ext cx="4104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4" name=""/>
          <p:cNvSpPr/>
          <p:nvPr/>
        </p:nvSpPr>
        <p:spPr>
          <a:xfrm>
            <a:off x="4957920" y="4413240"/>
            <a:ext cx="20952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5" name=""/>
          <p:cNvSpPr/>
          <p:nvPr/>
        </p:nvSpPr>
        <p:spPr>
          <a:xfrm>
            <a:off x="5349960" y="1913040"/>
            <a:ext cx="531720" cy="8568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6" name=""/>
          <p:cNvSpPr/>
          <p:nvPr/>
        </p:nvSpPr>
        <p:spPr>
          <a:xfrm>
            <a:off x="5381640" y="1835280"/>
            <a:ext cx="239760" cy="76500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7" name=""/>
          <p:cNvSpPr/>
          <p:nvPr/>
        </p:nvSpPr>
        <p:spPr>
          <a:xfrm>
            <a:off x="5230800" y="2036880"/>
            <a:ext cx="187200" cy="10800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8" name=""/>
          <p:cNvSpPr/>
          <p:nvPr/>
        </p:nvSpPr>
        <p:spPr>
          <a:xfrm>
            <a:off x="5265720" y="2198520"/>
            <a:ext cx="103320" cy="12240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9" name=""/>
          <p:cNvSpPr/>
          <p:nvPr/>
        </p:nvSpPr>
        <p:spPr>
          <a:xfrm>
            <a:off x="4834080" y="2160720"/>
            <a:ext cx="831600" cy="39996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0" name=""/>
          <p:cNvSpPr/>
          <p:nvPr/>
        </p:nvSpPr>
        <p:spPr>
          <a:xfrm>
            <a:off x="5051520" y="2557440"/>
            <a:ext cx="33120" cy="43488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1" name=""/>
          <p:cNvSpPr/>
          <p:nvPr/>
        </p:nvSpPr>
        <p:spPr>
          <a:xfrm>
            <a:off x="4419720" y="2398680"/>
            <a:ext cx="1517400" cy="153504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2" name=""/>
          <p:cNvSpPr/>
          <p:nvPr/>
        </p:nvSpPr>
        <p:spPr>
          <a:xfrm>
            <a:off x="4900680" y="3157560"/>
            <a:ext cx="108000" cy="1191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3" name=""/>
          <p:cNvSpPr/>
          <p:nvPr/>
        </p:nvSpPr>
        <p:spPr>
          <a:xfrm>
            <a:off x="4568760" y="3171960"/>
            <a:ext cx="131760" cy="19188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4" name=""/>
          <p:cNvSpPr/>
          <p:nvPr/>
        </p:nvSpPr>
        <p:spPr>
          <a:xfrm>
            <a:off x="4641840" y="3419640"/>
            <a:ext cx="273240" cy="17748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5" name=""/>
          <p:cNvSpPr/>
          <p:nvPr/>
        </p:nvSpPr>
        <p:spPr>
          <a:xfrm>
            <a:off x="4402080" y="3490920"/>
            <a:ext cx="190440" cy="19044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6" name=""/>
          <p:cNvSpPr/>
          <p:nvPr/>
        </p:nvSpPr>
        <p:spPr>
          <a:xfrm>
            <a:off x="4546440" y="3578400"/>
            <a:ext cx="79560" cy="10944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7" name=""/>
          <p:cNvSpPr/>
          <p:nvPr/>
        </p:nvSpPr>
        <p:spPr>
          <a:xfrm>
            <a:off x="4054320" y="1617840"/>
            <a:ext cx="1335240" cy="98244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8" name=""/>
          <p:cNvSpPr/>
          <p:nvPr/>
        </p:nvSpPr>
        <p:spPr>
          <a:xfrm>
            <a:off x="3699000" y="2602080"/>
            <a:ext cx="1360440" cy="2840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9" name=""/>
          <p:cNvSpPr/>
          <p:nvPr/>
        </p:nvSpPr>
        <p:spPr>
          <a:xfrm>
            <a:off x="3470400" y="1515960"/>
            <a:ext cx="37800" cy="16668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0" name=""/>
          <p:cNvSpPr/>
          <p:nvPr/>
        </p:nvSpPr>
        <p:spPr>
          <a:xfrm>
            <a:off x="3398760" y="1549440"/>
            <a:ext cx="92160" cy="7128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1" name=""/>
          <p:cNvSpPr/>
          <p:nvPr/>
        </p:nvSpPr>
        <p:spPr>
          <a:xfrm>
            <a:off x="3851280" y="3238560"/>
            <a:ext cx="79200" cy="21888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2" name=""/>
          <p:cNvSpPr/>
          <p:nvPr/>
        </p:nvSpPr>
        <p:spPr>
          <a:xfrm>
            <a:off x="4272120" y="3916440"/>
            <a:ext cx="245880" cy="3636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3" name=""/>
          <p:cNvSpPr/>
          <p:nvPr/>
        </p:nvSpPr>
        <p:spPr>
          <a:xfrm>
            <a:off x="4164120" y="3621240"/>
            <a:ext cx="376200" cy="19188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4" name=""/>
          <p:cNvSpPr/>
          <p:nvPr/>
        </p:nvSpPr>
        <p:spPr>
          <a:xfrm>
            <a:off x="3105000" y="3427560"/>
            <a:ext cx="1216080" cy="76176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5" name=""/>
          <p:cNvSpPr/>
          <p:nvPr/>
        </p:nvSpPr>
        <p:spPr>
          <a:xfrm>
            <a:off x="4892760" y="4167360"/>
            <a:ext cx="2252520" cy="6015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6" name=""/>
          <p:cNvSpPr/>
          <p:nvPr/>
        </p:nvSpPr>
        <p:spPr>
          <a:xfrm>
            <a:off x="6819840" y="4400640"/>
            <a:ext cx="133560" cy="8388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7" name=""/>
          <p:cNvSpPr/>
          <p:nvPr/>
        </p:nvSpPr>
        <p:spPr>
          <a:xfrm>
            <a:off x="6872400" y="4419720"/>
            <a:ext cx="64800" cy="8892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8" name=""/>
          <p:cNvSpPr/>
          <p:nvPr/>
        </p:nvSpPr>
        <p:spPr>
          <a:xfrm>
            <a:off x="6859440" y="4467240"/>
            <a:ext cx="34920" cy="4932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9" name=""/>
          <p:cNvSpPr/>
          <p:nvPr/>
        </p:nvSpPr>
        <p:spPr>
          <a:xfrm>
            <a:off x="5108400" y="4707000"/>
            <a:ext cx="113040" cy="14112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0" name=""/>
          <p:cNvSpPr/>
          <p:nvPr/>
        </p:nvSpPr>
        <p:spPr>
          <a:xfrm>
            <a:off x="4981680" y="4579920"/>
            <a:ext cx="147600" cy="15408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1" name=""/>
          <p:cNvSpPr/>
          <p:nvPr/>
        </p:nvSpPr>
        <p:spPr>
          <a:xfrm>
            <a:off x="4795920" y="4311720"/>
            <a:ext cx="501480" cy="3841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2" name=""/>
          <p:cNvSpPr/>
          <p:nvPr/>
        </p:nvSpPr>
        <p:spPr>
          <a:xfrm>
            <a:off x="4751280" y="4224240"/>
            <a:ext cx="860400" cy="27792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3" name=""/>
          <p:cNvSpPr/>
          <p:nvPr/>
        </p:nvSpPr>
        <p:spPr>
          <a:xfrm>
            <a:off x="6087960" y="4192560"/>
            <a:ext cx="22320" cy="7452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4" name=""/>
          <p:cNvSpPr/>
          <p:nvPr/>
        </p:nvSpPr>
        <p:spPr>
          <a:xfrm>
            <a:off x="6834240" y="4191120"/>
            <a:ext cx="10296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5" name=""/>
          <p:cNvSpPr/>
          <p:nvPr/>
        </p:nvSpPr>
        <p:spPr>
          <a:xfrm>
            <a:off x="5126040" y="4454640"/>
            <a:ext cx="165240" cy="21744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6" name=""/>
          <p:cNvSpPr/>
          <p:nvPr/>
        </p:nvSpPr>
        <p:spPr>
          <a:xfrm>
            <a:off x="5349960" y="1913040"/>
            <a:ext cx="531720" cy="8568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7" name=""/>
          <p:cNvSpPr/>
          <p:nvPr/>
        </p:nvSpPr>
        <p:spPr>
          <a:xfrm>
            <a:off x="5381640" y="1835280"/>
            <a:ext cx="239760" cy="76500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8" name=""/>
          <p:cNvSpPr/>
          <p:nvPr/>
        </p:nvSpPr>
        <p:spPr>
          <a:xfrm>
            <a:off x="5230800" y="2036880"/>
            <a:ext cx="187200" cy="10800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9" name=""/>
          <p:cNvSpPr/>
          <p:nvPr/>
        </p:nvSpPr>
        <p:spPr>
          <a:xfrm>
            <a:off x="5265720" y="2198520"/>
            <a:ext cx="103320" cy="12240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0" name=""/>
          <p:cNvSpPr/>
          <p:nvPr/>
        </p:nvSpPr>
        <p:spPr>
          <a:xfrm>
            <a:off x="4834080" y="2160720"/>
            <a:ext cx="831600" cy="39996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1" name=""/>
          <p:cNvSpPr/>
          <p:nvPr/>
        </p:nvSpPr>
        <p:spPr>
          <a:xfrm>
            <a:off x="5051520" y="2557440"/>
            <a:ext cx="33120" cy="43488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2" name=""/>
          <p:cNvSpPr/>
          <p:nvPr/>
        </p:nvSpPr>
        <p:spPr>
          <a:xfrm>
            <a:off x="4419720" y="2398680"/>
            <a:ext cx="1517400" cy="153504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3" name=""/>
          <p:cNvSpPr/>
          <p:nvPr/>
        </p:nvSpPr>
        <p:spPr>
          <a:xfrm>
            <a:off x="4900680" y="3157560"/>
            <a:ext cx="108000" cy="1191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4" name=""/>
          <p:cNvSpPr/>
          <p:nvPr/>
        </p:nvSpPr>
        <p:spPr>
          <a:xfrm>
            <a:off x="4568760" y="3171960"/>
            <a:ext cx="131760" cy="19188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5" name=""/>
          <p:cNvSpPr/>
          <p:nvPr/>
        </p:nvSpPr>
        <p:spPr>
          <a:xfrm>
            <a:off x="4641840" y="3419640"/>
            <a:ext cx="273240" cy="17748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6" name=""/>
          <p:cNvSpPr/>
          <p:nvPr/>
        </p:nvSpPr>
        <p:spPr>
          <a:xfrm>
            <a:off x="4402080" y="3490920"/>
            <a:ext cx="190440" cy="19044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7" name=""/>
          <p:cNvSpPr/>
          <p:nvPr/>
        </p:nvSpPr>
        <p:spPr>
          <a:xfrm>
            <a:off x="4546440" y="3578400"/>
            <a:ext cx="79560" cy="10944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8" name=""/>
          <p:cNvSpPr/>
          <p:nvPr/>
        </p:nvSpPr>
        <p:spPr>
          <a:xfrm>
            <a:off x="4054320" y="1617840"/>
            <a:ext cx="1335240" cy="98244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9" name=""/>
          <p:cNvSpPr/>
          <p:nvPr/>
        </p:nvSpPr>
        <p:spPr>
          <a:xfrm>
            <a:off x="3699000" y="2602080"/>
            <a:ext cx="1360440" cy="2840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0" name=""/>
          <p:cNvSpPr/>
          <p:nvPr/>
        </p:nvSpPr>
        <p:spPr>
          <a:xfrm>
            <a:off x="3470400" y="1515960"/>
            <a:ext cx="37800" cy="16668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1" name=""/>
          <p:cNvSpPr/>
          <p:nvPr/>
        </p:nvSpPr>
        <p:spPr>
          <a:xfrm>
            <a:off x="3398760" y="1549440"/>
            <a:ext cx="92160" cy="7128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2" name=""/>
          <p:cNvSpPr/>
          <p:nvPr/>
        </p:nvSpPr>
        <p:spPr>
          <a:xfrm>
            <a:off x="3851280" y="3238560"/>
            <a:ext cx="79200" cy="21888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3" name=""/>
          <p:cNvSpPr/>
          <p:nvPr/>
        </p:nvSpPr>
        <p:spPr>
          <a:xfrm>
            <a:off x="4272120" y="3916440"/>
            <a:ext cx="245880" cy="3636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4" name=""/>
          <p:cNvSpPr/>
          <p:nvPr/>
        </p:nvSpPr>
        <p:spPr>
          <a:xfrm>
            <a:off x="4164120" y="3621240"/>
            <a:ext cx="376200" cy="19188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5" name=""/>
          <p:cNvSpPr/>
          <p:nvPr/>
        </p:nvSpPr>
        <p:spPr>
          <a:xfrm>
            <a:off x="3105000" y="3427560"/>
            <a:ext cx="1216080" cy="76176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6" name=""/>
          <p:cNvSpPr/>
          <p:nvPr/>
        </p:nvSpPr>
        <p:spPr>
          <a:xfrm>
            <a:off x="4892760" y="4167360"/>
            <a:ext cx="2252520" cy="6015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7" name=""/>
          <p:cNvSpPr/>
          <p:nvPr/>
        </p:nvSpPr>
        <p:spPr>
          <a:xfrm>
            <a:off x="6819840" y="4400640"/>
            <a:ext cx="133560" cy="8388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8" name=""/>
          <p:cNvSpPr/>
          <p:nvPr/>
        </p:nvSpPr>
        <p:spPr>
          <a:xfrm>
            <a:off x="6872400" y="4419720"/>
            <a:ext cx="64800" cy="8892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9" name=""/>
          <p:cNvSpPr/>
          <p:nvPr/>
        </p:nvSpPr>
        <p:spPr>
          <a:xfrm>
            <a:off x="6859440" y="4467240"/>
            <a:ext cx="34920" cy="4932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0" name=""/>
          <p:cNvSpPr/>
          <p:nvPr/>
        </p:nvSpPr>
        <p:spPr>
          <a:xfrm>
            <a:off x="5108400" y="4707000"/>
            <a:ext cx="113040" cy="14112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1" name=""/>
          <p:cNvSpPr/>
          <p:nvPr/>
        </p:nvSpPr>
        <p:spPr>
          <a:xfrm>
            <a:off x="4981680" y="4579920"/>
            <a:ext cx="147600" cy="15408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2" name=""/>
          <p:cNvSpPr/>
          <p:nvPr/>
        </p:nvSpPr>
        <p:spPr>
          <a:xfrm>
            <a:off x="4795920" y="4311720"/>
            <a:ext cx="501480" cy="3841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3" name=""/>
          <p:cNvSpPr/>
          <p:nvPr/>
        </p:nvSpPr>
        <p:spPr>
          <a:xfrm>
            <a:off x="4751280" y="4224240"/>
            <a:ext cx="860400" cy="27792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4" name=""/>
          <p:cNvSpPr/>
          <p:nvPr/>
        </p:nvSpPr>
        <p:spPr>
          <a:xfrm>
            <a:off x="6087960" y="4192560"/>
            <a:ext cx="22320" cy="7452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5" name=""/>
          <p:cNvSpPr/>
          <p:nvPr/>
        </p:nvSpPr>
        <p:spPr>
          <a:xfrm>
            <a:off x="6834240" y="4191120"/>
            <a:ext cx="10296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6" name=""/>
          <p:cNvSpPr/>
          <p:nvPr/>
        </p:nvSpPr>
        <p:spPr>
          <a:xfrm>
            <a:off x="5126040" y="4454640"/>
            <a:ext cx="165240" cy="21744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97" name=""/>
          <p:cNvGrpSpPr/>
          <p:nvPr/>
        </p:nvGrpSpPr>
        <p:grpSpPr>
          <a:xfrm>
            <a:off x="3375000" y="1209600"/>
            <a:ext cx="181080" cy="187200"/>
            <a:chOff x="3375000" y="1209600"/>
            <a:chExt cx="181080" cy="187200"/>
          </a:xfrm>
        </p:grpSpPr>
        <p:sp>
          <p:nvSpPr>
            <p:cNvPr id="1798" name=""/>
            <p:cNvSpPr/>
            <p:nvPr/>
          </p:nvSpPr>
          <p:spPr>
            <a:xfrm>
              <a:off x="3375000" y="120960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3375000" y="120960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3375000" y="120960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3375000" y="1231920"/>
              <a:ext cx="1810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02" name=""/>
          <p:cNvGrpSpPr/>
          <p:nvPr/>
        </p:nvGrpSpPr>
        <p:grpSpPr>
          <a:xfrm>
            <a:off x="3693960" y="1174680"/>
            <a:ext cx="181080" cy="189000"/>
            <a:chOff x="3693960" y="1174680"/>
            <a:chExt cx="181080" cy="189000"/>
          </a:xfrm>
        </p:grpSpPr>
        <p:sp>
          <p:nvSpPr>
            <p:cNvPr id="1803" name=""/>
            <p:cNvSpPr/>
            <p:nvPr/>
          </p:nvSpPr>
          <p:spPr>
            <a:xfrm>
              <a:off x="3693960" y="1174680"/>
              <a:ext cx="18108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3693960" y="117468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3693960" y="1174680"/>
              <a:ext cx="18108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3693960" y="119844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07" name=""/>
          <p:cNvGrpSpPr/>
          <p:nvPr/>
        </p:nvGrpSpPr>
        <p:grpSpPr>
          <a:xfrm>
            <a:off x="3930480" y="1952640"/>
            <a:ext cx="181080" cy="187200"/>
            <a:chOff x="3930480" y="1952640"/>
            <a:chExt cx="181080" cy="187200"/>
          </a:xfrm>
        </p:grpSpPr>
        <p:sp>
          <p:nvSpPr>
            <p:cNvPr id="1808" name=""/>
            <p:cNvSpPr/>
            <p:nvPr/>
          </p:nvSpPr>
          <p:spPr>
            <a:xfrm>
              <a:off x="3930480" y="195264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3930480" y="195264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3930480" y="195264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3930480" y="1974600"/>
              <a:ext cx="181080" cy="2412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12" name=""/>
          <p:cNvGrpSpPr/>
          <p:nvPr/>
        </p:nvGrpSpPr>
        <p:grpSpPr>
          <a:xfrm>
            <a:off x="3701880" y="2741760"/>
            <a:ext cx="181080" cy="188640"/>
            <a:chOff x="3701880" y="2741760"/>
            <a:chExt cx="181080" cy="188640"/>
          </a:xfrm>
        </p:grpSpPr>
        <p:sp>
          <p:nvSpPr>
            <p:cNvPr id="1813" name=""/>
            <p:cNvSpPr/>
            <p:nvPr/>
          </p:nvSpPr>
          <p:spPr>
            <a:xfrm>
              <a:off x="3701880" y="27417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3701880" y="274176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3701880" y="27417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6" name=""/>
            <p:cNvSpPr/>
            <p:nvPr/>
          </p:nvSpPr>
          <p:spPr>
            <a:xfrm>
              <a:off x="3701880" y="276516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17" name=""/>
          <p:cNvGrpSpPr/>
          <p:nvPr/>
        </p:nvGrpSpPr>
        <p:grpSpPr>
          <a:xfrm>
            <a:off x="2576520" y="3238560"/>
            <a:ext cx="181080" cy="188640"/>
            <a:chOff x="2576520" y="3238560"/>
            <a:chExt cx="181080" cy="188640"/>
          </a:xfrm>
        </p:grpSpPr>
        <p:sp>
          <p:nvSpPr>
            <p:cNvPr id="1818" name=""/>
            <p:cNvSpPr/>
            <p:nvPr/>
          </p:nvSpPr>
          <p:spPr>
            <a:xfrm>
              <a:off x="257652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2576520" y="323856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0" name=""/>
            <p:cNvSpPr/>
            <p:nvPr/>
          </p:nvSpPr>
          <p:spPr>
            <a:xfrm>
              <a:off x="257652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1" name=""/>
            <p:cNvSpPr/>
            <p:nvPr/>
          </p:nvSpPr>
          <p:spPr>
            <a:xfrm>
              <a:off x="2576520" y="326232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22" name=""/>
          <p:cNvGrpSpPr/>
          <p:nvPr/>
        </p:nvGrpSpPr>
        <p:grpSpPr>
          <a:xfrm>
            <a:off x="4948200" y="3127320"/>
            <a:ext cx="180720" cy="189000"/>
            <a:chOff x="4948200" y="3127320"/>
            <a:chExt cx="180720" cy="189000"/>
          </a:xfrm>
        </p:grpSpPr>
        <p:sp>
          <p:nvSpPr>
            <p:cNvPr id="1823" name=""/>
            <p:cNvSpPr/>
            <p:nvPr/>
          </p:nvSpPr>
          <p:spPr>
            <a:xfrm>
              <a:off x="4948200" y="3127320"/>
              <a:ext cx="18072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4" name=""/>
            <p:cNvSpPr/>
            <p:nvPr/>
          </p:nvSpPr>
          <p:spPr>
            <a:xfrm>
              <a:off x="4948200" y="312732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5" name=""/>
            <p:cNvSpPr/>
            <p:nvPr/>
          </p:nvSpPr>
          <p:spPr>
            <a:xfrm>
              <a:off x="4948200" y="3127320"/>
              <a:ext cx="18072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6" name=""/>
            <p:cNvSpPr/>
            <p:nvPr/>
          </p:nvSpPr>
          <p:spPr>
            <a:xfrm>
              <a:off x="4948200" y="315108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27" name=""/>
          <p:cNvGrpSpPr/>
          <p:nvPr/>
        </p:nvGrpSpPr>
        <p:grpSpPr>
          <a:xfrm>
            <a:off x="5205240" y="4000680"/>
            <a:ext cx="181080" cy="187200"/>
            <a:chOff x="5205240" y="4000680"/>
            <a:chExt cx="181080" cy="187200"/>
          </a:xfrm>
        </p:grpSpPr>
        <p:sp>
          <p:nvSpPr>
            <p:cNvPr id="1828" name=""/>
            <p:cNvSpPr/>
            <p:nvPr/>
          </p:nvSpPr>
          <p:spPr>
            <a:xfrm>
              <a:off x="5205240" y="400068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9" name=""/>
            <p:cNvSpPr/>
            <p:nvPr/>
          </p:nvSpPr>
          <p:spPr>
            <a:xfrm>
              <a:off x="5205240" y="4000680"/>
              <a:ext cx="18108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0" name=""/>
            <p:cNvSpPr/>
            <p:nvPr/>
          </p:nvSpPr>
          <p:spPr>
            <a:xfrm>
              <a:off x="5205240" y="400068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5205240" y="4022640"/>
              <a:ext cx="18108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32" name=""/>
          <p:cNvGrpSpPr/>
          <p:nvPr/>
        </p:nvGrpSpPr>
        <p:grpSpPr>
          <a:xfrm>
            <a:off x="5459400" y="3903840"/>
            <a:ext cx="181080" cy="187200"/>
            <a:chOff x="5459400" y="3903840"/>
            <a:chExt cx="181080" cy="187200"/>
          </a:xfrm>
        </p:grpSpPr>
        <p:sp>
          <p:nvSpPr>
            <p:cNvPr id="1833" name=""/>
            <p:cNvSpPr/>
            <p:nvPr/>
          </p:nvSpPr>
          <p:spPr>
            <a:xfrm>
              <a:off x="5459400" y="390384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4" name=""/>
            <p:cNvSpPr/>
            <p:nvPr/>
          </p:nvSpPr>
          <p:spPr>
            <a:xfrm>
              <a:off x="5459400" y="3903840"/>
              <a:ext cx="18108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5" name=""/>
            <p:cNvSpPr/>
            <p:nvPr/>
          </p:nvSpPr>
          <p:spPr>
            <a:xfrm>
              <a:off x="5459400" y="390384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6" name=""/>
            <p:cNvSpPr/>
            <p:nvPr/>
          </p:nvSpPr>
          <p:spPr>
            <a:xfrm>
              <a:off x="5459400" y="3925800"/>
              <a:ext cx="18108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37" name=""/>
          <p:cNvGrpSpPr/>
          <p:nvPr/>
        </p:nvGrpSpPr>
        <p:grpSpPr>
          <a:xfrm>
            <a:off x="5621400" y="3992400"/>
            <a:ext cx="179280" cy="189000"/>
            <a:chOff x="5621400" y="3992400"/>
            <a:chExt cx="179280" cy="189000"/>
          </a:xfrm>
        </p:grpSpPr>
        <p:sp>
          <p:nvSpPr>
            <p:cNvPr id="1838" name=""/>
            <p:cNvSpPr/>
            <p:nvPr/>
          </p:nvSpPr>
          <p:spPr>
            <a:xfrm>
              <a:off x="5621400" y="3992400"/>
              <a:ext cx="1792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9" name=""/>
            <p:cNvSpPr/>
            <p:nvPr/>
          </p:nvSpPr>
          <p:spPr>
            <a:xfrm>
              <a:off x="5621400" y="3992400"/>
              <a:ext cx="1792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0" name=""/>
            <p:cNvSpPr/>
            <p:nvPr/>
          </p:nvSpPr>
          <p:spPr>
            <a:xfrm>
              <a:off x="5621400" y="3992400"/>
              <a:ext cx="1792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1" name=""/>
            <p:cNvSpPr/>
            <p:nvPr/>
          </p:nvSpPr>
          <p:spPr>
            <a:xfrm>
              <a:off x="5621400" y="4016160"/>
              <a:ext cx="1792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42" name=""/>
          <p:cNvGrpSpPr/>
          <p:nvPr/>
        </p:nvGrpSpPr>
        <p:grpSpPr>
          <a:xfrm>
            <a:off x="5961240" y="3917880"/>
            <a:ext cx="180720" cy="187200"/>
            <a:chOff x="5961240" y="3917880"/>
            <a:chExt cx="180720" cy="187200"/>
          </a:xfrm>
        </p:grpSpPr>
        <p:sp>
          <p:nvSpPr>
            <p:cNvPr id="1843" name=""/>
            <p:cNvSpPr/>
            <p:nvPr/>
          </p:nvSpPr>
          <p:spPr>
            <a:xfrm>
              <a:off x="5961240" y="3917880"/>
              <a:ext cx="18072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4" name=""/>
            <p:cNvSpPr/>
            <p:nvPr/>
          </p:nvSpPr>
          <p:spPr>
            <a:xfrm>
              <a:off x="5961240" y="3917880"/>
              <a:ext cx="18072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5" name=""/>
            <p:cNvSpPr/>
            <p:nvPr/>
          </p:nvSpPr>
          <p:spPr>
            <a:xfrm>
              <a:off x="5961240" y="3917880"/>
              <a:ext cx="18072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6" name=""/>
            <p:cNvSpPr/>
            <p:nvPr/>
          </p:nvSpPr>
          <p:spPr>
            <a:xfrm>
              <a:off x="5961240" y="3940200"/>
              <a:ext cx="18072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47" name=""/>
          <p:cNvGrpSpPr/>
          <p:nvPr/>
        </p:nvGrpSpPr>
        <p:grpSpPr>
          <a:xfrm>
            <a:off x="6146640" y="2119320"/>
            <a:ext cx="181080" cy="187200"/>
            <a:chOff x="6146640" y="2119320"/>
            <a:chExt cx="181080" cy="187200"/>
          </a:xfrm>
        </p:grpSpPr>
        <p:sp>
          <p:nvSpPr>
            <p:cNvPr id="1848" name=""/>
            <p:cNvSpPr/>
            <p:nvPr/>
          </p:nvSpPr>
          <p:spPr>
            <a:xfrm>
              <a:off x="6146640" y="211932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9" name=""/>
            <p:cNvSpPr/>
            <p:nvPr/>
          </p:nvSpPr>
          <p:spPr>
            <a:xfrm>
              <a:off x="6146640" y="211932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0" name=""/>
            <p:cNvSpPr/>
            <p:nvPr/>
          </p:nvSpPr>
          <p:spPr>
            <a:xfrm>
              <a:off x="6146640" y="211932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1" name=""/>
            <p:cNvSpPr/>
            <p:nvPr/>
          </p:nvSpPr>
          <p:spPr>
            <a:xfrm>
              <a:off x="6146640" y="2141280"/>
              <a:ext cx="18108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52" name=""/>
          <p:cNvGrpSpPr/>
          <p:nvPr/>
        </p:nvGrpSpPr>
        <p:grpSpPr>
          <a:xfrm>
            <a:off x="6380280" y="2297160"/>
            <a:ext cx="180720" cy="187200"/>
            <a:chOff x="6380280" y="2297160"/>
            <a:chExt cx="180720" cy="187200"/>
          </a:xfrm>
        </p:grpSpPr>
        <p:sp>
          <p:nvSpPr>
            <p:cNvPr id="1853" name=""/>
            <p:cNvSpPr/>
            <p:nvPr/>
          </p:nvSpPr>
          <p:spPr>
            <a:xfrm>
              <a:off x="6380280" y="229716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4" name=""/>
            <p:cNvSpPr/>
            <p:nvPr/>
          </p:nvSpPr>
          <p:spPr>
            <a:xfrm>
              <a:off x="6380280" y="2297160"/>
              <a:ext cx="18072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6380280" y="229716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6380280" y="231912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57" name=""/>
          <p:cNvGrpSpPr/>
          <p:nvPr/>
        </p:nvGrpSpPr>
        <p:grpSpPr>
          <a:xfrm>
            <a:off x="6810480" y="2111400"/>
            <a:ext cx="180720" cy="188640"/>
            <a:chOff x="6810480" y="2111400"/>
            <a:chExt cx="180720" cy="188640"/>
          </a:xfrm>
        </p:grpSpPr>
        <p:sp>
          <p:nvSpPr>
            <p:cNvPr id="1858" name=""/>
            <p:cNvSpPr/>
            <p:nvPr/>
          </p:nvSpPr>
          <p:spPr>
            <a:xfrm>
              <a:off x="6810480" y="21114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6810480" y="211140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6810480" y="21114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6810480" y="213516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62" name=""/>
          <p:cNvGrpSpPr/>
          <p:nvPr/>
        </p:nvGrpSpPr>
        <p:grpSpPr>
          <a:xfrm>
            <a:off x="4206960" y="2930400"/>
            <a:ext cx="179280" cy="187200"/>
            <a:chOff x="4206960" y="2930400"/>
            <a:chExt cx="179280" cy="187200"/>
          </a:xfrm>
        </p:grpSpPr>
        <p:sp>
          <p:nvSpPr>
            <p:cNvPr id="1863" name=""/>
            <p:cNvSpPr/>
            <p:nvPr/>
          </p:nvSpPr>
          <p:spPr>
            <a:xfrm>
              <a:off x="4206960" y="293040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4206960" y="2930400"/>
              <a:ext cx="17928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4206960" y="293040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4206960" y="2952720"/>
              <a:ext cx="1792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67" name=""/>
          <p:cNvGrpSpPr/>
          <p:nvPr/>
        </p:nvGrpSpPr>
        <p:grpSpPr>
          <a:xfrm>
            <a:off x="5381640" y="2617920"/>
            <a:ext cx="181080" cy="188640"/>
            <a:chOff x="5381640" y="2617920"/>
            <a:chExt cx="181080" cy="188640"/>
          </a:xfrm>
        </p:grpSpPr>
        <p:sp>
          <p:nvSpPr>
            <p:cNvPr id="1868" name=""/>
            <p:cNvSpPr/>
            <p:nvPr/>
          </p:nvSpPr>
          <p:spPr>
            <a:xfrm>
              <a:off x="5381640" y="2617920"/>
              <a:ext cx="18108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5381640" y="2617920"/>
              <a:ext cx="1810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5381640" y="2617920"/>
              <a:ext cx="18108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5381640" y="2641680"/>
              <a:ext cx="18108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72" name=""/>
          <p:cNvGrpSpPr/>
          <p:nvPr/>
        </p:nvGrpSpPr>
        <p:grpSpPr>
          <a:xfrm>
            <a:off x="5138640" y="4114800"/>
            <a:ext cx="180720" cy="188640"/>
            <a:chOff x="5138640" y="4114800"/>
            <a:chExt cx="180720" cy="188640"/>
          </a:xfrm>
        </p:grpSpPr>
        <p:sp>
          <p:nvSpPr>
            <p:cNvPr id="1873" name=""/>
            <p:cNvSpPr/>
            <p:nvPr/>
          </p:nvSpPr>
          <p:spPr>
            <a:xfrm>
              <a:off x="5138640" y="41148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5138640" y="411480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5138640" y="41148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5138640" y="413856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77" name=""/>
          <p:cNvGrpSpPr/>
          <p:nvPr/>
        </p:nvGrpSpPr>
        <p:grpSpPr>
          <a:xfrm>
            <a:off x="3375000" y="1209600"/>
            <a:ext cx="181080" cy="187200"/>
            <a:chOff x="3375000" y="1209600"/>
            <a:chExt cx="181080" cy="187200"/>
          </a:xfrm>
        </p:grpSpPr>
        <p:sp>
          <p:nvSpPr>
            <p:cNvPr id="1878" name=""/>
            <p:cNvSpPr/>
            <p:nvPr/>
          </p:nvSpPr>
          <p:spPr>
            <a:xfrm>
              <a:off x="3375000" y="120960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3375000" y="120960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3375000" y="120960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3375000" y="1231920"/>
              <a:ext cx="1810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82" name=""/>
          <p:cNvGrpSpPr/>
          <p:nvPr/>
        </p:nvGrpSpPr>
        <p:grpSpPr>
          <a:xfrm>
            <a:off x="3693960" y="1174680"/>
            <a:ext cx="181080" cy="189000"/>
            <a:chOff x="3693960" y="1174680"/>
            <a:chExt cx="181080" cy="189000"/>
          </a:xfrm>
        </p:grpSpPr>
        <p:sp>
          <p:nvSpPr>
            <p:cNvPr id="1883" name=""/>
            <p:cNvSpPr/>
            <p:nvPr/>
          </p:nvSpPr>
          <p:spPr>
            <a:xfrm>
              <a:off x="3693960" y="1174680"/>
              <a:ext cx="18108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3693960" y="117468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3693960" y="1174680"/>
              <a:ext cx="18108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3693960" y="119844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87" name=""/>
          <p:cNvGrpSpPr/>
          <p:nvPr/>
        </p:nvGrpSpPr>
        <p:grpSpPr>
          <a:xfrm>
            <a:off x="3930480" y="1952640"/>
            <a:ext cx="181080" cy="187200"/>
            <a:chOff x="3930480" y="1952640"/>
            <a:chExt cx="181080" cy="187200"/>
          </a:xfrm>
        </p:grpSpPr>
        <p:sp>
          <p:nvSpPr>
            <p:cNvPr id="1888" name=""/>
            <p:cNvSpPr/>
            <p:nvPr/>
          </p:nvSpPr>
          <p:spPr>
            <a:xfrm>
              <a:off x="3930480" y="195264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3930480" y="195264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3930480" y="195264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3930480" y="1974600"/>
              <a:ext cx="181080" cy="2412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92" name=""/>
          <p:cNvGrpSpPr/>
          <p:nvPr/>
        </p:nvGrpSpPr>
        <p:grpSpPr>
          <a:xfrm>
            <a:off x="3701880" y="2741760"/>
            <a:ext cx="181080" cy="188640"/>
            <a:chOff x="3701880" y="2741760"/>
            <a:chExt cx="181080" cy="188640"/>
          </a:xfrm>
        </p:grpSpPr>
        <p:sp>
          <p:nvSpPr>
            <p:cNvPr id="1893" name=""/>
            <p:cNvSpPr/>
            <p:nvPr/>
          </p:nvSpPr>
          <p:spPr>
            <a:xfrm>
              <a:off x="3701880" y="27417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3701880" y="274176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5" name=""/>
            <p:cNvSpPr/>
            <p:nvPr/>
          </p:nvSpPr>
          <p:spPr>
            <a:xfrm>
              <a:off x="3701880" y="27417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3701880" y="276516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97" name=""/>
          <p:cNvGrpSpPr/>
          <p:nvPr/>
        </p:nvGrpSpPr>
        <p:grpSpPr>
          <a:xfrm>
            <a:off x="2576520" y="3238560"/>
            <a:ext cx="181080" cy="188640"/>
            <a:chOff x="2576520" y="3238560"/>
            <a:chExt cx="181080" cy="188640"/>
          </a:xfrm>
        </p:grpSpPr>
        <p:sp>
          <p:nvSpPr>
            <p:cNvPr id="1898" name=""/>
            <p:cNvSpPr/>
            <p:nvPr/>
          </p:nvSpPr>
          <p:spPr>
            <a:xfrm>
              <a:off x="257652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2576520" y="323856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257652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2576520" y="326232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02" name=""/>
          <p:cNvGrpSpPr/>
          <p:nvPr/>
        </p:nvGrpSpPr>
        <p:grpSpPr>
          <a:xfrm>
            <a:off x="4948200" y="3127320"/>
            <a:ext cx="180720" cy="189000"/>
            <a:chOff x="4948200" y="3127320"/>
            <a:chExt cx="180720" cy="189000"/>
          </a:xfrm>
        </p:grpSpPr>
        <p:sp>
          <p:nvSpPr>
            <p:cNvPr id="1903" name=""/>
            <p:cNvSpPr/>
            <p:nvPr/>
          </p:nvSpPr>
          <p:spPr>
            <a:xfrm>
              <a:off x="4948200" y="3127320"/>
              <a:ext cx="18072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4948200" y="312732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5" name=""/>
            <p:cNvSpPr/>
            <p:nvPr/>
          </p:nvSpPr>
          <p:spPr>
            <a:xfrm>
              <a:off x="4948200" y="3127320"/>
              <a:ext cx="18072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4948200" y="315108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07" name=""/>
          <p:cNvGrpSpPr/>
          <p:nvPr/>
        </p:nvGrpSpPr>
        <p:grpSpPr>
          <a:xfrm>
            <a:off x="5205240" y="4000680"/>
            <a:ext cx="181080" cy="187200"/>
            <a:chOff x="5205240" y="4000680"/>
            <a:chExt cx="181080" cy="187200"/>
          </a:xfrm>
        </p:grpSpPr>
        <p:sp>
          <p:nvSpPr>
            <p:cNvPr id="1908" name=""/>
            <p:cNvSpPr/>
            <p:nvPr/>
          </p:nvSpPr>
          <p:spPr>
            <a:xfrm>
              <a:off x="5205240" y="400068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5205240" y="4000680"/>
              <a:ext cx="18108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5205240" y="400068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5205240" y="4022640"/>
              <a:ext cx="18108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12" name=""/>
          <p:cNvGrpSpPr/>
          <p:nvPr/>
        </p:nvGrpSpPr>
        <p:grpSpPr>
          <a:xfrm>
            <a:off x="5459400" y="3903840"/>
            <a:ext cx="181080" cy="187200"/>
            <a:chOff x="5459400" y="3903840"/>
            <a:chExt cx="181080" cy="187200"/>
          </a:xfrm>
        </p:grpSpPr>
        <p:sp>
          <p:nvSpPr>
            <p:cNvPr id="1913" name=""/>
            <p:cNvSpPr/>
            <p:nvPr/>
          </p:nvSpPr>
          <p:spPr>
            <a:xfrm>
              <a:off x="5459400" y="390384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4" name=""/>
            <p:cNvSpPr/>
            <p:nvPr/>
          </p:nvSpPr>
          <p:spPr>
            <a:xfrm>
              <a:off x="5459400" y="3903840"/>
              <a:ext cx="18108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5459400" y="3903840"/>
              <a:ext cx="18108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5459400" y="3925800"/>
              <a:ext cx="18108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17" name=""/>
          <p:cNvGrpSpPr/>
          <p:nvPr/>
        </p:nvGrpSpPr>
        <p:grpSpPr>
          <a:xfrm>
            <a:off x="5621400" y="3992400"/>
            <a:ext cx="179280" cy="189000"/>
            <a:chOff x="5621400" y="3992400"/>
            <a:chExt cx="179280" cy="189000"/>
          </a:xfrm>
        </p:grpSpPr>
        <p:sp>
          <p:nvSpPr>
            <p:cNvPr id="1918" name=""/>
            <p:cNvSpPr/>
            <p:nvPr/>
          </p:nvSpPr>
          <p:spPr>
            <a:xfrm>
              <a:off x="5621400" y="3992400"/>
              <a:ext cx="1792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5621400" y="3992400"/>
              <a:ext cx="1792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5621400" y="3992400"/>
              <a:ext cx="1792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5621400" y="4016160"/>
              <a:ext cx="1792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22" name=""/>
          <p:cNvGrpSpPr/>
          <p:nvPr/>
        </p:nvGrpSpPr>
        <p:grpSpPr>
          <a:xfrm>
            <a:off x="5961240" y="3917880"/>
            <a:ext cx="180720" cy="187200"/>
            <a:chOff x="5961240" y="3917880"/>
            <a:chExt cx="180720" cy="187200"/>
          </a:xfrm>
        </p:grpSpPr>
        <p:sp>
          <p:nvSpPr>
            <p:cNvPr id="1923" name=""/>
            <p:cNvSpPr/>
            <p:nvPr/>
          </p:nvSpPr>
          <p:spPr>
            <a:xfrm>
              <a:off x="5961240" y="3917880"/>
              <a:ext cx="18072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5961240" y="3917880"/>
              <a:ext cx="18072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5961240" y="3917880"/>
              <a:ext cx="18072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5961240" y="3940200"/>
              <a:ext cx="18072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27" name=""/>
          <p:cNvGrpSpPr/>
          <p:nvPr/>
        </p:nvGrpSpPr>
        <p:grpSpPr>
          <a:xfrm>
            <a:off x="6146640" y="2119320"/>
            <a:ext cx="181080" cy="187200"/>
            <a:chOff x="6146640" y="2119320"/>
            <a:chExt cx="181080" cy="187200"/>
          </a:xfrm>
        </p:grpSpPr>
        <p:sp>
          <p:nvSpPr>
            <p:cNvPr id="1928" name=""/>
            <p:cNvSpPr/>
            <p:nvPr/>
          </p:nvSpPr>
          <p:spPr>
            <a:xfrm>
              <a:off x="6146640" y="211932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6146640" y="211932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6146640" y="211932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1" name=""/>
            <p:cNvSpPr/>
            <p:nvPr/>
          </p:nvSpPr>
          <p:spPr>
            <a:xfrm>
              <a:off x="6146640" y="2141280"/>
              <a:ext cx="18108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32" name=""/>
          <p:cNvGrpSpPr/>
          <p:nvPr/>
        </p:nvGrpSpPr>
        <p:grpSpPr>
          <a:xfrm>
            <a:off x="6380280" y="2297160"/>
            <a:ext cx="180720" cy="187200"/>
            <a:chOff x="6380280" y="2297160"/>
            <a:chExt cx="180720" cy="187200"/>
          </a:xfrm>
        </p:grpSpPr>
        <p:sp>
          <p:nvSpPr>
            <p:cNvPr id="1933" name=""/>
            <p:cNvSpPr/>
            <p:nvPr/>
          </p:nvSpPr>
          <p:spPr>
            <a:xfrm>
              <a:off x="6380280" y="229716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6380280" y="2297160"/>
              <a:ext cx="18072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6380280" y="229716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6380280" y="231912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37" name=""/>
          <p:cNvGrpSpPr/>
          <p:nvPr/>
        </p:nvGrpSpPr>
        <p:grpSpPr>
          <a:xfrm>
            <a:off x="6810480" y="2111400"/>
            <a:ext cx="180720" cy="188640"/>
            <a:chOff x="6810480" y="2111400"/>
            <a:chExt cx="180720" cy="188640"/>
          </a:xfrm>
        </p:grpSpPr>
        <p:sp>
          <p:nvSpPr>
            <p:cNvPr id="1938" name=""/>
            <p:cNvSpPr/>
            <p:nvPr/>
          </p:nvSpPr>
          <p:spPr>
            <a:xfrm>
              <a:off x="6810480" y="21114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6810480" y="211140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6810480" y="21114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6810480" y="213516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42" name=""/>
          <p:cNvGrpSpPr/>
          <p:nvPr/>
        </p:nvGrpSpPr>
        <p:grpSpPr>
          <a:xfrm>
            <a:off x="4206960" y="2930400"/>
            <a:ext cx="179280" cy="187200"/>
            <a:chOff x="4206960" y="2930400"/>
            <a:chExt cx="179280" cy="187200"/>
          </a:xfrm>
        </p:grpSpPr>
        <p:sp>
          <p:nvSpPr>
            <p:cNvPr id="1943" name=""/>
            <p:cNvSpPr/>
            <p:nvPr/>
          </p:nvSpPr>
          <p:spPr>
            <a:xfrm>
              <a:off x="4206960" y="293040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4206960" y="2930400"/>
              <a:ext cx="17928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4206960" y="293040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6" name=""/>
            <p:cNvSpPr/>
            <p:nvPr/>
          </p:nvSpPr>
          <p:spPr>
            <a:xfrm>
              <a:off x="4206960" y="2952720"/>
              <a:ext cx="1792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47" name=""/>
          <p:cNvGrpSpPr/>
          <p:nvPr/>
        </p:nvGrpSpPr>
        <p:grpSpPr>
          <a:xfrm>
            <a:off x="5381640" y="2617920"/>
            <a:ext cx="181080" cy="188640"/>
            <a:chOff x="5381640" y="2617920"/>
            <a:chExt cx="181080" cy="188640"/>
          </a:xfrm>
        </p:grpSpPr>
        <p:sp>
          <p:nvSpPr>
            <p:cNvPr id="1948" name=""/>
            <p:cNvSpPr/>
            <p:nvPr/>
          </p:nvSpPr>
          <p:spPr>
            <a:xfrm>
              <a:off x="5381640" y="2617920"/>
              <a:ext cx="18108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9" name=""/>
            <p:cNvSpPr/>
            <p:nvPr/>
          </p:nvSpPr>
          <p:spPr>
            <a:xfrm>
              <a:off x="5381640" y="2617920"/>
              <a:ext cx="1810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5381640" y="2617920"/>
              <a:ext cx="18108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5381640" y="2641680"/>
              <a:ext cx="18108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52" name=""/>
          <p:cNvGrpSpPr/>
          <p:nvPr/>
        </p:nvGrpSpPr>
        <p:grpSpPr>
          <a:xfrm>
            <a:off x="5138640" y="4114800"/>
            <a:ext cx="180720" cy="188640"/>
            <a:chOff x="5138640" y="4114800"/>
            <a:chExt cx="180720" cy="188640"/>
          </a:xfrm>
        </p:grpSpPr>
        <p:sp>
          <p:nvSpPr>
            <p:cNvPr id="1953" name=""/>
            <p:cNvSpPr/>
            <p:nvPr/>
          </p:nvSpPr>
          <p:spPr>
            <a:xfrm>
              <a:off x="5138640" y="41148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5138640" y="411480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5138640" y="41148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5138640" y="413856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57" name=""/>
          <p:cNvGrpSpPr/>
          <p:nvPr/>
        </p:nvGrpSpPr>
        <p:grpSpPr>
          <a:xfrm>
            <a:off x="5826240" y="4260960"/>
            <a:ext cx="179280" cy="187200"/>
            <a:chOff x="5826240" y="4260960"/>
            <a:chExt cx="179280" cy="187200"/>
          </a:xfrm>
        </p:grpSpPr>
        <p:sp>
          <p:nvSpPr>
            <p:cNvPr id="1958" name=""/>
            <p:cNvSpPr/>
            <p:nvPr/>
          </p:nvSpPr>
          <p:spPr>
            <a:xfrm>
              <a:off x="582624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9" name=""/>
            <p:cNvSpPr/>
            <p:nvPr/>
          </p:nvSpPr>
          <p:spPr>
            <a:xfrm>
              <a:off x="5826240" y="4260960"/>
              <a:ext cx="17928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582624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1" name=""/>
            <p:cNvSpPr/>
            <p:nvPr/>
          </p:nvSpPr>
          <p:spPr>
            <a:xfrm>
              <a:off x="5826240" y="4282920"/>
              <a:ext cx="17928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62" name=""/>
          <p:cNvGrpSpPr/>
          <p:nvPr/>
        </p:nvGrpSpPr>
        <p:grpSpPr>
          <a:xfrm>
            <a:off x="5278320" y="4114800"/>
            <a:ext cx="180720" cy="187200"/>
            <a:chOff x="5278320" y="4114800"/>
            <a:chExt cx="180720" cy="187200"/>
          </a:xfrm>
        </p:grpSpPr>
        <p:sp>
          <p:nvSpPr>
            <p:cNvPr id="1963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5278320" y="4114800"/>
              <a:ext cx="18072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5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5278320" y="4136760"/>
              <a:ext cx="18072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67" name=""/>
          <p:cNvGrpSpPr/>
          <p:nvPr/>
        </p:nvGrpSpPr>
        <p:grpSpPr>
          <a:xfrm>
            <a:off x="5826240" y="4260960"/>
            <a:ext cx="179280" cy="187200"/>
            <a:chOff x="5826240" y="4260960"/>
            <a:chExt cx="179280" cy="187200"/>
          </a:xfrm>
        </p:grpSpPr>
        <p:sp>
          <p:nvSpPr>
            <p:cNvPr id="1968" name=""/>
            <p:cNvSpPr/>
            <p:nvPr/>
          </p:nvSpPr>
          <p:spPr>
            <a:xfrm>
              <a:off x="582624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9" name=""/>
            <p:cNvSpPr/>
            <p:nvPr/>
          </p:nvSpPr>
          <p:spPr>
            <a:xfrm>
              <a:off x="5826240" y="4260960"/>
              <a:ext cx="17928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0" name=""/>
            <p:cNvSpPr/>
            <p:nvPr/>
          </p:nvSpPr>
          <p:spPr>
            <a:xfrm>
              <a:off x="582624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5826240" y="4282920"/>
              <a:ext cx="17928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72" name=""/>
          <p:cNvGrpSpPr/>
          <p:nvPr/>
        </p:nvGrpSpPr>
        <p:grpSpPr>
          <a:xfrm>
            <a:off x="5278320" y="4114800"/>
            <a:ext cx="180720" cy="187200"/>
            <a:chOff x="5278320" y="4114800"/>
            <a:chExt cx="180720" cy="187200"/>
          </a:xfrm>
        </p:grpSpPr>
        <p:sp>
          <p:nvSpPr>
            <p:cNvPr id="1973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4" name=""/>
            <p:cNvSpPr/>
            <p:nvPr/>
          </p:nvSpPr>
          <p:spPr>
            <a:xfrm>
              <a:off x="5278320" y="4114800"/>
              <a:ext cx="18072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5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5278320" y="4136760"/>
              <a:ext cx="18072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77" name=""/>
          <p:cNvGrpSpPr/>
          <p:nvPr/>
        </p:nvGrpSpPr>
        <p:grpSpPr>
          <a:xfrm>
            <a:off x="3693960" y="1174680"/>
            <a:ext cx="181080" cy="189000"/>
            <a:chOff x="3693960" y="1174680"/>
            <a:chExt cx="181080" cy="189000"/>
          </a:xfrm>
        </p:grpSpPr>
        <p:sp>
          <p:nvSpPr>
            <p:cNvPr id="1978" name=""/>
            <p:cNvSpPr/>
            <p:nvPr/>
          </p:nvSpPr>
          <p:spPr>
            <a:xfrm>
              <a:off x="3693960" y="1174680"/>
              <a:ext cx="18108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9" name=""/>
            <p:cNvSpPr/>
            <p:nvPr/>
          </p:nvSpPr>
          <p:spPr>
            <a:xfrm>
              <a:off x="3693960" y="117468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0" name=""/>
            <p:cNvSpPr/>
            <p:nvPr/>
          </p:nvSpPr>
          <p:spPr>
            <a:xfrm>
              <a:off x="3693960" y="1174680"/>
              <a:ext cx="18108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1" name=""/>
            <p:cNvSpPr/>
            <p:nvPr/>
          </p:nvSpPr>
          <p:spPr>
            <a:xfrm>
              <a:off x="3693960" y="119844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82" name=""/>
          <p:cNvGrpSpPr/>
          <p:nvPr/>
        </p:nvGrpSpPr>
        <p:grpSpPr>
          <a:xfrm>
            <a:off x="3930480" y="1952640"/>
            <a:ext cx="181080" cy="187200"/>
            <a:chOff x="3930480" y="1952640"/>
            <a:chExt cx="181080" cy="187200"/>
          </a:xfrm>
        </p:grpSpPr>
        <p:sp>
          <p:nvSpPr>
            <p:cNvPr id="1983" name=""/>
            <p:cNvSpPr/>
            <p:nvPr/>
          </p:nvSpPr>
          <p:spPr>
            <a:xfrm>
              <a:off x="3930480" y="195264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3930480" y="195264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3930480" y="195264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3930480" y="1974600"/>
              <a:ext cx="181080" cy="2412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87" name=""/>
          <p:cNvGrpSpPr/>
          <p:nvPr/>
        </p:nvGrpSpPr>
        <p:grpSpPr>
          <a:xfrm>
            <a:off x="5961240" y="3917880"/>
            <a:ext cx="180720" cy="187200"/>
            <a:chOff x="5961240" y="3917880"/>
            <a:chExt cx="180720" cy="187200"/>
          </a:xfrm>
        </p:grpSpPr>
        <p:sp>
          <p:nvSpPr>
            <p:cNvPr id="1988" name=""/>
            <p:cNvSpPr/>
            <p:nvPr/>
          </p:nvSpPr>
          <p:spPr>
            <a:xfrm>
              <a:off x="5961240" y="3917880"/>
              <a:ext cx="18072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5961240" y="3917880"/>
              <a:ext cx="18072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0" name=""/>
            <p:cNvSpPr/>
            <p:nvPr/>
          </p:nvSpPr>
          <p:spPr>
            <a:xfrm>
              <a:off x="5961240" y="3917880"/>
              <a:ext cx="18072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1" name=""/>
            <p:cNvSpPr/>
            <p:nvPr/>
          </p:nvSpPr>
          <p:spPr>
            <a:xfrm>
              <a:off x="5961240" y="3940200"/>
              <a:ext cx="18072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92" name=""/>
          <p:cNvGrpSpPr/>
          <p:nvPr/>
        </p:nvGrpSpPr>
        <p:grpSpPr>
          <a:xfrm>
            <a:off x="6810480" y="2111400"/>
            <a:ext cx="180720" cy="188640"/>
            <a:chOff x="6810480" y="2111400"/>
            <a:chExt cx="180720" cy="188640"/>
          </a:xfrm>
        </p:grpSpPr>
        <p:sp>
          <p:nvSpPr>
            <p:cNvPr id="1993" name=""/>
            <p:cNvSpPr/>
            <p:nvPr/>
          </p:nvSpPr>
          <p:spPr>
            <a:xfrm>
              <a:off x="6810480" y="21114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4" name=""/>
            <p:cNvSpPr/>
            <p:nvPr/>
          </p:nvSpPr>
          <p:spPr>
            <a:xfrm>
              <a:off x="6810480" y="211140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5" name=""/>
            <p:cNvSpPr/>
            <p:nvPr/>
          </p:nvSpPr>
          <p:spPr>
            <a:xfrm>
              <a:off x="6810480" y="21114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6810480" y="213516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97" name=""/>
          <p:cNvGrpSpPr/>
          <p:nvPr/>
        </p:nvGrpSpPr>
        <p:grpSpPr>
          <a:xfrm>
            <a:off x="5826240" y="4260960"/>
            <a:ext cx="179280" cy="187200"/>
            <a:chOff x="5826240" y="4260960"/>
            <a:chExt cx="179280" cy="187200"/>
          </a:xfrm>
        </p:grpSpPr>
        <p:sp>
          <p:nvSpPr>
            <p:cNvPr id="1998" name=""/>
            <p:cNvSpPr/>
            <p:nvPr/>
          </p:nvSpPr>
          <p:spPr>
            <a:xfrm>
              <a:off x="582624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9" name=""/>
            <p:cNvSpPr/>
            <p:nvPr/>
          </p:nvSpPr>
          <p:spPr>
            <a:xfrm>
              <a:off x="5826240" y="4260960"/>
              <a:ext cx="17928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582624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1" name=""/>
            <p:cNvSpPr/>
            <p:nvPr/>
          </p:nvSpPr>
          <p:spPr>
            <a:xfrm>
              <a:off x="5826240" y="4282920"/>
              <a:ext cx="17928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002" name=""/>
          <p:cNvGrpSpPr/>
          <p:nvPr/>
        </p:nvGrpSpPr>
        <p:grpSpPr>
          <a:xfrm>
            <a:off x="5278320" y="4114800"/>
            <a:ext cx="180720" cy="187200"/>
            <a:chOff x="5278320" y="4114800"/>
            <a:chExt cx="180720" cy="187200"/>
          </a:xfrm>
        </p:grpSpPr>
        <p:sp>
          <p:nvSpPr>
            <p:cNvPr id="2003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5278320" y="4114800"/>
              <a:ext cx="18072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5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6" name=""/>
            <p:cNvSpPr/>
            <p:nvPr/>
          </p:nvSpPr>
          <p:spPr>
            <a:xfrm>
              <a:off x="5278320" y="4136760"/>
              <a:ext cx="18072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007" name=""/>
          <p:cNvGrpSpPr/>
          <p:nvPr/>
        </p:nvGrpSpPr>
        <p:grpSpPr>
          <a:xfrm>
            <a:off x="5826240" y="4260960"/>
            <a:ext cx="179280" cy="187200"/>
            <a:chOff x="5826240" y="4260960"/>
            <a:chExt cx="179280" cy="187200"/>
          </a:xfrm>
        </p:grpSpPr>
        <p:sp>
          <p:nvSpPr>
            <p:cNvPr id="2008" name=""/>
            <p:cNvSpPr/>
            <p:nvPr/>
          </p:nvSpPr>
          <p:spPr>
            <a:xfrm>
              <a:off x="582624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9" name=""/>
            <p:cNvSpPr/>
            <p:nvPr/>
          </p:nvSpPr>
          <p:spPr>
            <a:xfrm>
              <a:off x="5826240" y="4260960"/>
              <a:ext cx="17928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0" name=""/>
            <p:cNvSpPr/>
            <p:nvPr/>
          </p:nvSpPr>
          <p:spPr>
            <a:xfrm>
              <a:off x="582624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1" name=""/>
            <p:cNvSpPr/>
            <p:nvPr/>
          </p:nvSpPr>
          <p:spPr>
            <a:xfrm>
              <a:off x="5826240" y="4282920"/>
              <a:ext cx="17928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012" name=""/>
          <p:cNvGrpSpPr/>
          <p:nvPr/>
        </p:nvGrpSpPr>
        <p:grpSpPr>
          <a:xfrm>
            <a:off x="5278320" y="4114800"/>
            <a:ext cx="180720" cy="187200"/>
            <a:chOff x="5278320" y="4114800"/>
            <a:chExt cx="180720" cy="187200"/>
          </a:xfrm>
        </p:grpSpPr>
        <p:sp>
          <p:nvSpPr>
            <p:cNvPr id="2013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4" name=""/>
            <p:cNvSpPr/>
            <p:nvPr/>
          </p:nvSpPr>
          <p:spPr>
            <a:xfrm>
              <a:off x="5278320" y="4114800"/>
              <a:ext cx="18072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5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5278320" y="4136760"/>
              <a:ext cx="18072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17" name=""/>
          <p:cNvSpPr/>
          <p:nvPr/>
        </p:nvSpPr>
        <p:spPr>
          <a:xfrm>
            <a:off x="2425680" y="2265480"/>
            <a:ext cx="53496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18" name=""/>
          <p:cNvSpPr/>
          <p:nvPr/>
        </p:nvSpPr>
        <p:spPr>
          <a:xfrm>
            <a:off x="3112920" y="3562200"/>
            <a:ext cx="53676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19" name=""/>
          <p:cNvSpPr/>
          <p:nvPr/>
        </p:nvSpPr>
        <p:spPr>
          <a:xfrm>
            <a:off x="5689440" y="4195800"/>
            <a:ext cx="22716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0" name=""/>
          <p:cNvSpPr/>
          <p:nvPr/>
        </p:nvSpPr>
        <p:spPr>
          <a:xfrm>
            <a:off x="5538960" y="4165560"/>
            <a:ext cx="5364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1" name=""/>
          <p:cNvSpPr/>
          <p:nvPr/>
        </p:nvSpPr>
        <p:spPr>
          <a:xfrm>
            <a:off x="57056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2" name=""/>
          <p:cNvSpPr/>
          <p:nvPr/>
        </p:nvSpPr>
        <p:spPr>
          <a:xfrm>
            <a:off x="57373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3" name=""/>
          <p:cNvSpPr/>
          <p:nvPr/>
        </p:nvSpPr>
        <p:spPr>
          <a:xfrm>
            <a:off x="5594400" y="3960720"/>
            <a:ext cx="5349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4" name=""/>
          <p:cNvSpPr/>
          <p:nvPr/>
        </p:nvSpPr>
        <p:spPr>
          <a:xfrm>
            <a:off x="5781600" y="2581200"/>
            <a:ext cx="5367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5" name=""/>
          <p:cNvSpPr/>
          <p:nvPr/>
        </p:nvSpPr>
        <p:spPr>
          <a:xfrm>
            <a:off x="5918760" y="2622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6" name=""/>
          <p:cNvSpPr/>
          <p:nvPr/>
        </p:nvSpPr>
        <p:spPr>
          <a:xfrm>
            <a:off x="2425680" y="2265480"/>
            <a:ext cx="53496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7" name=""/>
          <p:cNvSpPr/>
          <p:nvPr/>
        </p:nvSpPr>
        <p:spPr>
          <a:xfrm>
            <a:off x="3112920" y="3562200"/>
            <a:ext cx="53676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8" name=""/>
          <p:cNvSpPr/>
          <p:nvPr/>
        </p:nvSpPr>
        <p:spPr>
          <a:xfrm>
            <a:off x="5689440" y="4195800"/>
            <a:ext cx="22716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9" name=""/>
          <p:cNvSpPr/>
          <p:nvPr/>
        </p:nvSpPr>
        <p:spPr>
          <a:xfrm>
            <a:off x="5538960" y="4165560"/>
            <a:ext cx="5364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0" name=""/>
          <p:cNvSpPr/>
          <p:nvPr/>
        </p:nvSpPr>
        <p:spPr>
          <a:xfrm>
            <a:off x="57056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1" name=""/>
          <p:cNvSpPr/>
          <p:nvPr/>
        </p:nvSpPr>
        <p:spPr>
          <a:xfrm>
            <a:off x="57373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2" name=""/>
          <p:cNvSpPr/>
          <p:nvPr/>
        </p:nvSpPr>
        <p:spPr>
          <a:xfrm>
            <a:off x="5594400" y="3960720"/>
            <a:ext cx="5349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3" name=""/>
          <p:cNvSpPr/>
          <p:nvPr/>
        </p:nvSpPr>
        <p:spPr>
          <a:xfrm>
            <a:off x="5781600" y="2581200"/>
            <a:ext cx="5367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4" name=""/>
          <p:cNvSpPr/>
          <p:nvPr/>
        </p:nvSpPr>
        <p:spPr>
          <a:xfrm>
            <a:off x="5918760" y="2622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5" name=""/>
          <p:cNvSpPr/>
          <p:nvPr/>
        </p:nvSpPr>
        <p:spPr>
          <a:xfrm>
            <a:off x="7135920" y="2805120"/>
            <a:ext cx="68040" cy="6840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6" name=""/>
          <p:cNvSpPr/>
          <p:nvPr/>
        </p:nvSpPr>
        <p:spPr>
          <a:xfrm>
            <a:off x="7102440" y="2770200"/>
            <a:ext cx="138240" cy="13824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7" name=""/>
          <p:cNvSpPr/>
          <p:nvPr/>
        </p:nvSpPr>
        <p:spPr>
          <a:xfrm>
            <a:off x="7135920" y="2805120"/>
            <a:ext cx="68040" cy="6840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8" name=""/>
          <p:cNvSpPr/>
          <p:nvPr/>
        </p:nvSpPr>
        <p:spPr>
          <a:xfrm>
            <a:off x="7102440" y="2770200"/>
            <a:ext cx="138240" cy="13824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9" name=""/>
          <p:cNvSpPr/>
          <p:nvPr/>
        </p:nvSpPr>
        <p:spPr>
          <a:xfrm>
            <a:off x="4605480" y="4811760"/>
            <a:ext cx="21276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0" name=""/>
          <p:cNvSpPr/>
          <p:nvPr/>
        </p:nvSpPr>
        <p:spPr>
          <a:xfrm>
            <a:off x="4906800" y="5221440"/>
            <a:ext cx="21276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1" name=""/>
          <p:cNvSpPr/>
          <p:nvPr/>
        </p:nvSpPr>
        <p:spPr>
          <a:xfrm>
            <a:off x="5045040" y="2581200"/>
            <a:ext cx="214200" cy="2034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2" name=""/>
          <p:cNvSpPr/>
          <p:nvPr/>
        </p:nvSpPr>
        <p:spPr>
          <a:xfrm>
            <a:off x="4745160" y="1792440"/>
            <a:ext cx="21420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3" name=""/>
          <p:cNvSpPr/>
          <p:nvPr/>
        </p:nvSpPr>
        <p:spPr>
          <a:xfrm>
            <a:off x="3112920" y="3562200"/>
            <a:ext cx="53676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4" name=""/>
          <p:cNvSpPr/>
          <p:nvPr/>
        </p:nvSpPr>
        <p:spPr>
          <a:xfrm>
            <a:off x="5594400" y="3960720"/>
            <a:ext cx="5349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5" name=""/>
          <p:cNvSpPr/>
          <p:nvPr/>
        </p:nvSpPr>
        <p:spPr>
          <a:xfrm>
            <a:off x="5781600" y="2581200"/>
            <a:ext cx="5367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6" name=""/>
          <p:cNvSpPr/>
          <p:nvPr/>
        </p:nvSpPr>
        <p:spPr>
          <a:xfrm>
            <a:off x="5856120" y="3714840"/>
            <a:ext cx="122400" cy="114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7" name=""/>
          <p:cNvSpPr/>
          <p:nvPr/>
        </p:nvSpPr>
        <p:spPr>
          <a:xfrm>
            <a:off x="5856120" y="3714840"/>
            <a:ext cx="122400" cy="114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8" name=""/>
          <p:cNvSpPr/>
          <p:nvPr/>
        </p:nvSpPr>
        <p:spPr>
          <a:xfrm>
            <a:off x="6006960" y="3511440"/>
            <a:ext cx="122400" cy="1159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9" name=""/>
          <p:cNvSpPr/>
          <p:nvPr/>
        </p:nvSpPr>
        <p:spPr>
          <a:xfrm>
            <a:off x="7091280" y="2889360"/>
            <a:ext cx="122400" cy="114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50" name=""/>
          <p:cNvSpPr/>
          <p:nvPr/>
        </p:nvSpPr>
        <p:spPr>
          <a:xfrm>
            <a:off x="7091280" y="2889360"/>
            <a:ext cx="122400" cy="114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51" name=""/>
          <p:cNvSpPr/>
          <p:nvPr/>
        </p:nvSpPr>
        <p:spPr>
          <a:xfrm>
            <a:off x="5538960" y="4165560"/>
            <a:ext cx="5364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52" name=""/>
          <p:cNvSpPr/>
          <p:nvPr/>
        </p:nvSpPr>
        <p:spPr>
          <a:xfrm>
            <a:off x="2674800" y="1762200"/>
            <a:ext cx="21456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53" name=""/>
          <p:cNvSpPr/>
          <p:nvPr/>
        </p:nvSpPr>
        <p:spPr>
          <a:xfrm>
            <a:off x="7701120" y="2606760"/>
            <a:ext cx="80316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54" name=""/>
          <p:cNvSpPr/>
          <p:nvPr/>
        </p:nvSpPr>
        <p:spPr>
          <a:xfrm>
            <a:off x="7867800" y="2593800"/>
            <a:ext cx="8031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55" name=""/>
          <p:cNvGrpSpPr/>
          <p:nvPr/>
        </p:nvGrpSpPr>
        <p:grpSpPr>
          <a:xfrm>
            <a:off x="5362560" y="5048280"/>
            <a:ext cx="2054880" cy="1517760"/>
            <a:chOff x="5362560" y="5048280"/>
            <a:chExt cx="2054880" cy="1517760"/>
          </a:xfrm>
        </p:grpSpPr>
        <p:sp>
          <p:nvSpPr>
            <p:cNvPr id="2056" name=""/>
            <p:cNvSpPr/>
            <p:nvPr/>
          </p:nvSpPr>
          <p:spPr>
            <a:xfrm>
              <a:off x="5362560" y="5048280"/>
              <a:ext cx="1998720" cy="15177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  <a:effectLst>
              <a:outerShdw dist="53966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5397480" y="5430960"/>
              <a:ext cx="81288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5397480" y="5430960"/>
              <a:ext cx="81288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5481720" y="6220080"/>
              <a:ext cx="182520" cy="182520"/>
            </a:xfrm>
            <a:prstGeom prst="ellipse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5738400" y="6270840"/>
              <a:ext cx="1233000" cy="234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Gas Marketing Activity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5663880" y="5067360"/>
              <a:ext cx="1753560" cy="1133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1520" rIns="101520" tIns="50760" bIns="50760" anchor="t">
              <a:spAutoFit/>
            </a:bodyPr>
            <a:p>
              <a:pPr>
                <a:lnSpc>
                  <a:spcPct val="150000"/>
                </a:lnSpc>
                <a:tabLst>
                  <a:tab algn="l" pos="0"/>
                  <a:tab algn="l" pos="1125360"/>
                  <a:tab algn="l" pos="2251080"/>
                  <a:tab algn="l" pos="3376440"/>
                  <a:tab algn="l" pos="4502160"/>
                  <a:tab algn="l" pos="5627520"/>
                  <a:tab algn="l" pos="6753240"/>
                  <a:tab algn="l" pos="7878600"/>
                  <a:tab algn="l" pos="9004320"/>
                  <a:tab algn="l" pos="1012968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Marketing Offices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150000"/>
                </a:lnSpc>
                <a:tabLst>
                  <a:tab algn="l" pos="0"/>
                  <a:tab algn="l" pos="1125360"/>
                  <a:tab algn="l" pos="2251080"/>
                  <a:tab algn="l" pos="3376440"/>
                  <a:tab algn="l" pos="4502160"/>
                  <a:tab algn="l" pos="5627520"/>
                  <a:tab algn="l" pos="6753240"/>
                  <a:tab algn="l" pos="7878600"/>
                  <a:tab algn="l" pos="9004320"/>
                  <a:tab algn="l" pos="1012968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Owned and Leased Capacity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150000"/>
                </a:lnSpc>
                <a:tabLst>
                  <a:tab algn="l" pos="0"/>
                  <a:tab algn="l" pos="1125360"/>
                  <a:tab algn="l" pos="2251080"/>
                  <a:tab algn="l" pos="3376440"/>
                  <a:tab algn="l" pos="4502160"/>
                  <a:tab algn="l" pos="5627520"/>
                  <a:tab algn="l" pos="6753240"/>
                  <a:tab algn="l" pos="7878600"/>
                  <a:tab algn="l" pos="9004320"/>
                  <a:tab algn="l" pos="1012968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NYMEX Trading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150000"/>
                </a:lnSpc>
                <a:tabLst>
                  <a:tab algn="l" pos="0"/>
                  <a:tab algn="l" pos="1125360"/>
                  <a:tab algn="l" pos="2251080"/>
                  <a:tab algn="l" pos="3376440"/>
                  <a:tab algn="l" pos="4502160"/>
                  <a:tab algn="l" pos="5627520"/>
                  <a:tab algn="l" pos="6753240"/>
                  <a:tab algn="l" pos="7878600"/>
                  <a:tab algn="l" pos="9004320"/>
                  <a:tab algn="l" pos="1012968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Owned Gas Storage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150000"/>
                </a:lnSpc>
                <a:tabLst>
                  <a:tab algn="l" pos="0"/>
                  <a:tab algn="l" pos="1125360"/>
                  <a:tab algn="l" pos="2251080"/>
                  <a:tab algn="l" pos="3376440"/>
                  <a:tab algn="l" pos="4502160"/>
                  <a:tab algn="l" pos="5627520"/>
                  <a:tab algn="l" pos="6753240"/>
                  <a:tab algn="l" pos="7878600"/>
                  <a:tab algn="l" pos="9004320"/>
                  <a:tab algn="l" pos="1012968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Leased Storage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5484960" y="5767560"/>
              <a:ext cx="163440" cy="163440"/>
            </a:xfrm>
            <a:prstGeom prst="can">
              <a:avLst>
                <a:gd name="adj" fmla="val 25000"/>
              </a:avLst>
            </a:prstGeom>
            <a:solidFill>
              <a:srgbClr val="ff66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5419800" y="5446800"/>
              <a:ext cx="27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5475240" y="5142240"/>
              <a:ext cx="179640" cy="1648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280" bIns="8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5484960" y="5977080"/>
              <a:ext cx="163440" cy="163440"/>
            </a:xfrm>
            <a:prstGeom prst="can">
              <a:avLst>
                <a:gd name="adj" fmla="val 25000"/>
              </a:avLst>
            </a:prstGeom>
            <a:solidFill>
              <a:srgbClr val="6600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5486400" y="5558040"/>
              <a:ext cx="162000" cy="157320"/>
            </a:xfrm>
            <a:prstGeom prst="rect">
              <a:avLst/>
            </a:prstGeom>
            <a:solidFill>
              <a:srgbClr val="96969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67" name=""/>
          <p:cNvSpPr/>
          <p:nvPr/>
        </p:nvSpPr>
        <p:spPr>
          <a:xfrm>
            <a:off x="3571920" y="1282680"/>
            <a:ext cx="21276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68" name=""/>
          <p:cNvSpPr/>
          <p:nvPr/>
        </p:nvSpPr>
        <p:spPr>
          <a:xfrm>
            <a:off x="6567480" y="2227320"/>
            <a:ext cx="237960" cy="2268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69" name=""/>
          <p:cNvSpPr/>
          <p:nvPr/>
        </p:nvSpPr>
        <p:spPr>
          <a:xfrm>
            <a:off x="6613560" y="2994120"/>
            <a:ext cx="237960" cy="2268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0" name=""/>
          <p:cNvSpPr/>
          <p:nvPr/>
        </p:nvSpPr>
        <p:spPr>
          <a:xfrm>
            <a:off x="5759280" y="2487600"/>
            <a:ext cx="274680" cy="274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1" name=""/>
          <p:cNvSpPr/>
          <p:nvPr/>
        </p:nvSpPr>
        <p:spPr>
          <a:xfrm>
            <a:off x="7112160" y="206064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2" name=""/>
          <p:cNvSpPr/>
          <p:nvPr/>
        </p:nvSpPr>
        <p:spPr>
          <a:xfrm>
            <a:off x="6781680" y="3228840"/>
            <a:ext cx="33840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3" name=""/>
          <p:cNvSpPr/>
          <p:nvPr/>
        </p:nvSpPr>
        <p:spPr>
          <a:xfrm>
            <a:off x="6692760" y="4041720"/>
            <a:ext cx="33840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4" name=""/>
          <p:cNvSpPr/>
          <p:nvPr/>
        </p:nvSpPr>
        <p:spPr>
          <a:xfrm>
            <a:off x="6705720" y="446724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5" name=""/>
          <p:cNvSpPr/>
          <p:nvPr/>
        </p:nvSpPr>
        <p:spPr>
          <a:xfrm>
            <a:off x="4768920" y="445464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6" name=""/>
          <p:cNvSpPr/>
          <p:nvPr/>
        </p:nvSpPr>
        <p:spPr>
          <a:xfrm>
            <a:off x="5533920" y="4079880"/>
            <a:ext cx="33840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77" name=""/>
          <p:cNvGrpSpPr/>
          <p:nvPr/>
        </p:nvGrpSpPr>
        <p:grpSpPr>
          <a:xfrm>
            <a:off x="5689440" y="4195800"/>
            <a:ext cx="227160" cy="174600"/>
            <a:chOff x="5689440" y="4195800"/>
            <a:chExt cx="227160" cy="174600"/>
          </a:xfrm>
        </p:grpSpPr>
        <p:sp>
          <p:nvSpPr>
            <p:cNvPr id="2078" name=""/>
            <p:cNvSpPr/>
            <p:nvPr/>
          </p:nvSpPr>
          <p:spPr>
            <a:xfrm>
              <a:off x="5689440" y="4195800"/>
              <a:ext cx="22716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2079" name=""/>
            <p:cNvGrpSpPr/>
            <p:nvPr/>
          </p:nvGrpSpPr>
          <p:grpSpPr>
            <a:xfrm>
              <a:off x="5705640" y="4206960"/>
              <a:ext cx="182160" cy="158760"/>
              <a:chOff x="5705640" y="4206960"/>
              <a:chExt cx="182160" cy="158760"/>
            </a:xfrm>
          </p:grpSpPr>
          <p:sp>
            <p:nvSpPr>
              <p:cNvPr id="2080" name=""/>
              <p:cNvSpPr/>
              <p:nvPr/>
            </p:nvSpPr>
            <p:spPr>
              <a:xfrm>
                <a:off x="5705640" y="4206960"/>
                <a:ext cx="1821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Henry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81" name=""/>
              <p:cNvSpPr/>
              <p:nvPr/>
            </p:nvSpPr>
            <p:spPr>
              <a:xfrm>
                <a:off x="5737320" y="428940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2082" name=""/>
          <p:cNvSpPr/>
          <p:nvPr/>
        </p:nvSpPr>
        <p:spPr>
          <a:xfrm>
            <a:off x="5969160" y="3997440"/>
            <a:ext cx="282240" cy="2826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3" name=""/>
          <p:cNvSpPr/>
          <p:nvPr/>
        </p:nvSpPr>
        <p:spPr>
          <a:xfrm>
            <a:off x="5727600" y="3679920"/>
            <a:ext cx="33840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4" name=""/>
          <p:cNvSpPr/>
          <p:nvPr/>
        </p:nvSpPr>
        <p:spPr>
          <a:xfrm>
            <a:off x="5816520" y="3406680"/>
            <a:ext cx="33804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5" name=""/>
          <p:cNvSpPr/>
          <p:nvPr/>
        </p:nvSpPr>
        <p:spPr>
          <a:xfrm>
            <a:off x="4711680" y="362268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6" name=""/>
          <p:cNvSpPr/>
          <p:nvPr/>
        </p:nvSpPr>
        <p:spPr>
          <a:xfrm>
            <a:off x="4368960" y="334332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7" name=""/>
          <p:cNvSpPr/>
          <p:nvPr/>
        </p:nvSpPr>
        <p:spPr>
          <a:xfrm>
            <a:off x="4672080" y="316872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8" name=""/>
          <p:cNvSpPr/>
          <p:nvPr/>
        </p:nvSpPr>
        <p:spPr>
          <a:xfrm>
            <a:off x="4578480" y="295596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9" name=""/>
          <p:cNvSpPr/>
          <p:nvPr/>
        </p:nvSpPr>
        <p:spPr>
          <a:xfrm>
            <a:off x="5308560" y="299412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0" name=""/>
          <p:cNvSpPr/>
          <p:nvPr/>
        </p:nvSpPr>
        <p:spPr>
          <a:xfrm>
            <a:off x="5746680" y="296856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1" name=""/>
          <p:cNvSpPr/>
          <p:nvPr/>
        </p:nvSpPr>
        <p:spPr>
          <a:xfrm>
            <a:off x="6058080" y="2790720"/>
            <a:ext cx="33804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2" name=""/>
          <p:cNvSpPr/>
          <p:nvPr/>
        </p:nvSpPr>
        <p:spPr>
          <a:xfrm>
            <a:off x="6248520" y="299412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3" name=""/>
          <p:cNvSpPr/>
          <p:nvPr/>
        </p:nvSpPr>
        <p:spPr>
          <a:xfrm>
            <a:off x="6350040" y="268920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4" name=""/>
          <p:cNvSpPr/>
          <p:nvPr/>
        </p:nvSpPr>
        <p:spPr>
          <a:xfrm>
            <a:off x="5626080" y="216216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5" name=""/>
          <p:cNvSpPr/>
          <p:nvPr/>
        </p:nvSpPr>
        <p:spPr>
          <a:xfrm>
            <a:off x="3759120" y="3317760"/>
            <a:ext cx="33804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6" name=""/>
          <p:cNvSpPr/>
          <p:nvPr/>
        </p:nvSpPr>
        <p:spPr>
          <a:xfrm>
            <a:off x="2971800" y="343224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7" name=""/>
          <p:cNvSpPr/>
          <p:nvPr/>
        </p:nvSpPr>
        <p:spPr>
          <a:xfrm>
            <a:off x="2381400" y="272736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8" name=""/>
          <p:cNvSpPr/>
          <p:nvPr/>
        </p:nvSpPr>
        <p:spPr>
          <a:xfrm>
            <a:off x="6000840" y="2260440"/>
            <a:ext cx="47448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9" name=""/>
          <p:cNvSpPr/>
          <p:nvPr/>
        </p:nvSpPr>
        <p:spPr>
          <a:xfrm>
            <a:off x="5619600" y="2443320"/>
            <a:ext cx="47484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0" name=""/>
          <p:cNvSpPr/>
          <p:nvPr/>
        </p:nvSpPr>
        <p:spPr>
          <a:xfrm>
            <a:off x="5008680" y="3517920"/>
            <a:ext cx="47448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1" name=""/>
          <p:cNvSpPr/>
          <p:nvPr/>
        </p:nvSpPr>
        <p:spPr>
          <a:xfrm>
            <a:off x="4959360" y="4138560"/>
            <a:ext cx="47448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2" name=""/>
          <p:cNvSpPr/>
          <p:nvPr/>
        </p:nvSpPr>
        <p:spPr>
          <a:xfrm>
            <a:off x="5300640" y="4237200"/>
            <a:ext cx="21276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3" name=""/>
          <p:cNvSpPr/>
          <p:nvPr/>
        </p:nvSpPr>
        <p:spPr>
          <a:xfrm>
            <a:off x="3454560" y="2443320"/>
            <a:ext cx="47448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4" name=""/>
          <p:cNvSpPr/>
          <p:nvPr/>
        </p:nvSpPr>
        <p:spPr>
          <a:xfrm>
            <a:off x="4229280" y="281628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05" name=""/>
          <p:cNvGrpSpPr/>
          <p:nvPr/>
        </p:nvGrpSpPr>
        <p:grpSpPr>
          <a:xfrm>
            <a:off x="4164120" y="2949480"/>
            <a:ext cx="179280" cy="187200"/>
            <a:chOff x="4164120" y="2949480"/>
            <a:chExt cx="179280" cy="187200"/>
          </a:xfrm>
        </p:grpSpPr>
        <p:sp>
          <p:nvSpPr>
            <p:cNvPr id="2106" name=""/>
            <p:cNvSpPr/>
            <p:nvPr/>
          </p:nvSpPr>
          <p:spPr>
            <a:xfrm>
              <a:off x="4164120" y="294948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4164120" y="2949480"/>
              <a:ext cx="17928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4164120" y="294948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4164120" y="2971800"/>
              <a:ext cx="1792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10" name=""/>
          <p:cNvSpPr/>
          <p:nvPr/>
        </p:nvSpPr>
        <p:spPr>
          <a:xfrm>
            <a:off x="4192560" y="2714760"/>
            <a:ext cx="21276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1" name=""/>
          <p:cNvSpPr/>
          <p:nvPr/>
        </p:nvSpPr>
        <p:spPr>
          <a:xfrm>
            <a:off x="2685960" y="1273320"/>
            <a:ext cx="33840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2" name=""/>
          <p:cNvSpPr/>
          <p:nvPr/>
        </p:nvSpPr>
        <p:spPr>
          <a:xfrm>
            <a:off x="3117960" y="115884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3" name=""/>
          <p:cNvSpPr/>
          <p:nvPr/>
        </p:nvSpPr>
        <p:spPr>
          <a:xfrm>
            <a:off x="3168720" y="139392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4" name=""/>
          <p:cNvSpPr/>
          <p:nvPr/>
        </p:nvSpPr>
        <p:spPr>
          <a:xfrm>
            <a:off x="4121280" y="3871800"/>
            <a:ext cx="47448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5" name=""/>
          <p:cNvSpPr/>
          <p:nvPr/>
        </p:nvSpPr>
        <p:spPr>
          <a:xfrm>
            <a:off x="2408400" y="2603520"/>
            <a:ext cx="21420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6" name=""/>
          <p:cNvSpPr/>
          <p:nvPr/>
        </p:nvSpPr>
        <p:spPr>
          <a:xfrm>
            <a:off x="7089840" y="2900520"/>
            <a:ext cx="120600" cy="114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7" name=""/>
          <p:cNvSpPr/>
          <p:nvPr/>
        </p:nvSpPr>
        <p:spPr>
          <a:xfrm>
            <a:off x="6694560" y="2751120"/>
            <a:ext cx="237960" cy="22716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8" name=""/>
          <p:cNvSpPr/>
          <p:nvPr/>
        </p:nvSpPr>
        <p:spPr>
          <a:xfrm>
            <a:off x="6892920" y="2809800"/>
            <a:ext cx="33804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9" name=""/>
          <p:cNvSpPr/>
          <p:nvPr/>
        </p:nvSpPr>
        <p:spPr>
          <a:xfrm>
            <a:off x="7054920" y="2360520"/>
            <a:ext cx="47448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0" name=""/>
          <p:cNvSpPr/>
          <p:nvPr/>
        </p:nvSpPr>
        <p:spPr>
          <a:xfrm>
            <a:off x="7238880" y="2560680"/>
            <a:ext cx="238320" cy="2268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21" name=""/>
          <p:cNvGrpSpPr/>
          <p:nvPr/>
        </p:nvGrpSpPr>
        <p:grpSpPr>
          <a:xfrm>
            <a:off x="2576520" y="3238560"/>
            <a:ext cx="181080" cy="188640"/>
            <a:chOff x="2576520" y="3238560"/>
            <a:chExt cx="181080" cy="188640"/>
          </a:xfrm>
        </p:grpSpPr>
        <p:sp>
          <p:nvSpPr>
            <p:cNvPr id="2122" name=""/>
            <p:cNvSpPr/>
            <p:nvPr/>
          </p:nvSpPr>
          <p:spPr>
            <a:xfrm>
              <a:off x="257652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2576520" y="323856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257652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2576520" y="326232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26" name=""/>
          <p:cNvGrpSpPr/>
          <p:nvPr/>
        </p:nvGrpSpPr>
        <p:grpSpPr>
          <a:xfrm>
            <a:off x="3375000" y="1209600"/>
            <a:ext cx="181080" cy="187200"/>
            <a:chOff x="3375000" y="1209600"/>
            <a:chExt cx="181080" cy="187200"/>
          </a:xfrm>
        </p:grpSpPr>
        <p:sp>
          <p:nvSpPr>
            <p:cNvPr id="2127" name=""/>
            <p:cNvSpPr/>
            <p:nvPr/>
          </p:nvSpPr>
          <p:spPr>
            <a:xfrm>
              <a:off x="3375000" y="120960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3375000" y="120960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3375000" y="120960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0" name=""/>
            <p:cNvSpPr/>
            <p:nvPr/>
          </p:nvSpPr>
          <p:spPr>
            <a:xfrm>
              <a:off x="3375000" y="1231920"/>
              <a:ext cx="1810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31" name=""/>
          <p:cNvGrpSpPr/>
          <p:nvPr/>
        </p:nvGrpSpPr>
        <p:grpSpPr>
          <a:xfrm>
            <a:off x="3773520" y="2755800"/>
            <a:ext cx="181080" cy="189000"/>
            <a:chOff x="3773520" y="2755800"/>
            <a:chExt cx="181080" cy="189000"/>
          </a:xfrm>
        </p:grpSpPr>
        <p:sp>
          <p:nvSpPr>
            <p:cNvPr id="2132" name=""/>
            <p:cNvSpPr/>
            <p:nvPr/>
          </p:nvSpPr>
          <p:spPr>
            <a:xfrm>
              <a:off x="3773520" y="2755800"/>
              <a:ext cx="18108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3773520" y="2755800"/>
              <a:ext cx="181080" cy="478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3773520" y="2755800"/>
              <a:ext cx="18108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3773520" y="2779560"/>
              <a:ext cx="181080" cy="2412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36" name=""/>
          <p:cNvGrpSpPr/>
          <p:nvPr/>
        </p:nvGrpSpPr>
        <p:grpSpPr>
          <a:xfrm>
            <a:off x="6380280" y="2297160"/>
            <a:ext cx="180720" cy="187200"/>
            <a:chOff x="6380280" y="2297160"/>
            <a:chExt cx="180720" cy="187200"/>
          </a:xfrm>
        </p:grpSpPr>
        <p:sp>
          <p:nvSpPr>
            <p:cNvPr id="2137" name=""/>
            <p:cNvSpPr/>
            <p:nvPr/>
          </p:nvSpPr>
          <p:spPr>
            <a:xfrm>
              <a:off x="6380280" y="229716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6380280" y="2297160"/>
              <a:ext cx="18072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6380280" y="229716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6380280" y="231912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41" name=""/>
          <p:cNvGrpSpPr/>
          <p:nvPr/>
        </p:nvGrpSpPr>
        <p:grpSpPr>
          <a:xfrm>
            <a:off x="6146640" y="2119320"/>
            <a:ext cx="181080" cy="187200"/>
            <a:chOff x="6146640" y="2119320"/>
            <a:chExt cx="181080" cy="187200"/>
          </a:xfrm>
        </p:grpSpPr>
        <p:sp>
          <p:nvSpPr>
            <p:cNvPr id="2142" name=""/>
            <p:cNvSpPr/>
            <p:nvPr/>
          </p:nvSpPr>
          <p:spPr>
            <a:xfrm>
              <a:off x="6146640" y="211932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6146640" y="2119320"/>
              <a:ext cx="18108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6146640" y="2119320"/>
              <a:ext cx="1810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6146640" y="2141280"/>
              <a:ext cx="18108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46" name=""/>
          <p:cNvGrpSpPr/>
          <p:nvPr/>
        </p:nvGrpSpPr>
        <p:grpSpPr>
          <a:xfrm>
            <a:off x="4948200" y="3127320"/>
            <a:ext cx="180720" cy="189000"/>
            <a:chOff x="4948200" y="3127320"/>
            <a:chExt cx="180720" cy="189000"/>
          </a:xfrm>
        </p:grpSpPr>
        <p:sp>
          <p:nvSpPr>
            <p:cNvPr id="2147" name=""/>
            <p:cNvSpPr/>
            <p:nvPr/>
          </p:nvSpPr>
          <p:spPr>
            <a:xfrm>
              <a:off x="4948200" y="3127320"/>
              <a:ext cx="18072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4948200" y="312732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9" name=""/>
            <p:cNvSpPr/>
            <p:nvPr/>
          </p:nvSpPr>
          <p:spPr>
            <a:xfrm>
              <a:off x="4948200" y="3127320"/>
              <a:ext cx="18072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4948200" y="315108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51" name=""/>
          <p:cNvGrpSpPr/>
          <p:nvPr/>
        </p:nvGrpSpPr>
        <p:grpSpPr>
          <a:xfrm>
            <a:off x="5381640" y="2617920"/>
            <a:ext cx="181080" cy="188640"/>
            <a:chOff x="5381640" y="2617920"/>
            <a:chExt cx="181080" cy="188640"/>
          </a:xfrm>
        </p:grpSpPr>
        <p:sp>
          <p:nvSpPr>
            <p:cNvPr id="2152" name=""/>
            <p:cNvSpPr/>
            <p:nvPr/>
          </p:nvSpPr>
          <p:spPr>
            <a:xfrm>
              <a:off x="5381640" y="2617920"/>
              <a:ext cx="18108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5381640" y="2617920"/>
              <a:ext cx="1810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4" name=""/>
            <p:cNvSpPr/>
            <p:nvPr/>
          </p:nvSpPr>
          <p:spPr>
            <a:xfrm>
              <a:off x="5381640" y="2617920"/>
              <a:ext cx="18108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5381640" y="2641680"/>
              <a:ext cx="18108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56" name=""/>
          <p:cNvGrpSpPr/>
          <p:nvPr/>
        </p:nvGrpSpPr>
        <p:grpSpPr>
          <a:xfrm>
            <a:off x="5173560" y="3968640"/>
            <a:ext cx="181080" cy="187560"/>
            <a:chOff x="5173560" y="3968640"/>
            <a:chExt cx="181080" cy="187560"/>
          </a:xfrm>
        </p:grpSpPr>
        <p:sp>
          <p:nvSpPr>
            <p:cNvPr id="2157" name=""/>
            <p:cNvSpPr/>
            <p:nvPr/>
          </p:nvSpPr>
          <p:spPr>
            <a:xfrm>
              <a:off x="5173560" y="3968640"/>
              <a:ext cx="181080" cy="187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8" name=""/>
            <p:cNvSpPr/>
            <p:nvPr/>
          </p:nvSpPr>
          <p:spPr>
            <a:xfrm>
              <a:off x="5173560" y="3968640"/>
              <a:ext cx="18108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5173560" y="3968640"/>
              <a:ext cx="181080" cy="187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5173560" y="399096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61" name=""/>
          <p:cNvGrpSpPr/>
          <p:nvPr/>
        </p:nvGrpSpPr>
        <p:grpSpPr>
          <a:xfrm>
            <a:off x="5138640" y="4114800"/>
            <a:ext cx="180720" cy="188640"/>
            <a:chOff x="5138640" y="4114800"/>
            <a:chExt cx="180720" cy="188640"/>
          </a:xfrm>
        </p:grpSpPr>
        <p:sp>
          <p:nvSpPr>
            <p:cNvPr id="2162" name=""/>
            <p:cNvSpPr/>
            <p:nvPr/>
          </p:nvSpPr>
          <p:spPr>
            <a:xfrm>
              <a:off x="5138640" y="41148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5138640" y="4114800"/>
              <a:ext cx="18072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5138640" y="4114800"/>
              <a:ext cx="18072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5138640" y="4138560"/>
              <a:ext cx="18072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66" name=""/>
          <p:cNvGrpSpPr/>
          <p:nvPr/>
        </p:nvGrpSpPr>
        <p:grpSpPr>
          <a:xfrm>
            <a:off x="5278320" y="4114800"/>
            <a:ext cx="180720" cy="187200"/>
            <a:chOff x="5278320" y="4114800"/>
            <a:chExt cx="180720" cy="187200"/>
          </a:xfrm>
        </p:grpSpPr>
        <p:sp>
          <p:nvSpPr>
            <p:cNvPr id="2167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8" name=""/>
            <p:cNvSpPr/>
            <p:nvPr/>
          </p:nvSpPr>
          <p:spPr>
            <a:xfrm>
              <a:off x="5278320" y="4114800"/>
              <a:ext cx="18072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9" name=""/>
            <p:cNvSpPr/>
            <p:nvPr/>
          </p:nvSpPr>
          <p:spPr>
            <a:xfrm>
              <a:off x="5278320" y="4114800"/>
              <a:ext cx="18072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0" name=""/>
            <p:cNvSpPr/>
            <p:nvPr/>
          </p:nvSpPr>
          <p:spPr>
            <a:xfrm>
              <a:off x="5278320" y="4136760"/>
              <a:ext cx="18072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71" name=""/>
          <p:cNvGrpSpPr/>
          <p:nvPr/>
        </p:nvGrpSpPr>
        <p:grpSpPr>
          <a:xfrm>
            <a:off x="5450040" y="3865680"/>
            <a:ext cx="180720" cy="187200"/>
            <a:chOff x="5450040" y="3865680"/>
            <a:chExt cx="180720" cy="187200"/>
          </a:xfrm>
        </p:grpSpPr>
        <p:sp>
          <p:nvSpPr>
            <p:cNvPr id="2172" name=""/>
            <p:cNvSpPr/>
            <p:nvPr/>
          </p:nvSpPr>
          <p:spPr>
            <a:xfrm>
              <a:off x="5450040" y="3865680"/>
              <a:ext cx="18072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3" name=""/>
            <p:cNvSpPr/>
            <p:nvPr/>
          </p:nvSpPr>
          <p:spPr>
            <a:xfrm>
              <a:off x="5450040" y="3865680"/>
              <a:ext cx="18072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4" name=""/>
            <p:cNvSpPr/>
            <p:nvPr/>
          </p:nvSpPr>
          <p:spPr>
            <a:xfrm>
              <a:off x="5450040" y="3865680"/>
              <a:ext cx="18072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5" name=""/>
            <p:cNvSpPr/>
            <p:nvPr/>
          </p:nvSpPr>
          <p:spPr>
            <a:xfrm>
              <a:off x="5450040" y="3887640"/>
              <a:ext cx="18072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176" name=""/>
          <p:cNvGrpSpPr/>
          <p:nvPr/>
        </p:nvGrpSpPr>
        <p:grpSpPr>
          <a:xfrm>
            <a:off x="5611680" y="3954600"/>
            <a:ext cx="179640" cy="188640"/>
            <a:chOff x="5611680" y="3954600"/>
            <a:chExt cx="179640" cy="188640"/>
          </a:xfrm>
        </p:grpSpPr>
        <p:sp>
          <p:nvSpPr>
            <p:cNvPr id="2177" name=""/>
            <p:cNvSpPr/>
            <p:nvPr/>
          </p:nvSpPr>
          <p:spPr>
            <a:xfrm>
              <a:off x="5611680" y="3954600"/>
              <a:ext cx="1796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5611680" y="3954600"/>
              <a:ext cx="179640" cy="471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5611680" y="3954600"/>
              <a:ext cx="1796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5611680" y="3978000"/>
              <a:ext cx="17964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81" name=""/>
          <p:cNvSpPr/>
          <p:nvPr/>
        </p:nvSpPr>
        <p:spPr>
          <a:xfrm>
            <a:off x="8383680" y="1724040"/>
            <a:ext cx="1569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2" name=""/>
          <p:cNvSpPr/>
          <p:nvPr/>
        </p:nvSpPr>
        <p:spPr>
          <a:xfrm>
            <a:off x="9301320" y="1677960"/>
            <a:ext cx="1587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3" name=""/>
          <p:cNvSpPr/>
          <p:nvPr/>
        </p:nvSpPr>
        <p:spPr>
          <a:xfrm>
            <a:off x="8248680" y="1101600"/>
            <a:ext cx="1801800" cy="1328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4" name=""/>
          <p:cNvSpPr/>
          <p:nvPr/>
        </p:nvSpPr>
        <p:spPr>
          <a:xfrm>
            <a:off x="8582760" y="2158920"/>
            <a:ext cx="40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5" name=""/>
          <p:cNvSpPr/>
          <p:nvPr/>
        </p:nvSpPr>
        <p:spPr>
          <a:xfrm>
            <a:off x="9168480" y="2158920"/>
            <a:ext cx="776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Interruptible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6" name=""/>
          <p:cNvSpPr/>
          <p:nvPr/>
        </p:nvSpPr>
        <p:spPr>
          <a:xfrm>
            <a:off x="8733600" y="1069920"/>
            <a:ext cx="83520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187" name=""/>
          <p:cNvGraphicFramePr/>
          <p:nvPr/>
        </p:nvGraphicFramePr>
        <p:xfrm>
          <a:off x="8369280" y="1649520"/>
          <a:ext cx="1595520" cy="590400"/>
        </p:xfrm>
        <a:graphic>
          <a:graphicData uri="http://schemas.openxmlformats.org/presentationml/2006/ole">
            <p:oleObj r:id="rId24" spid="">
              <p:embed/>
              <p:pic>
                <p:nvPicPr>
                  <p:cNvPr id="2188" name="" descr=""/>
                  <p:cNvPicPr/>
                  <p:nvPr/>
                </p:nvPicPr>
                <p:blipFill>
                  <a:blip r:embed="rId25"/>
                  <a:stretch/>
                </p:blipFill>
                <p:spPr>
                  <a:xfrm>
                    <a:off x="8369280" y="1649520"/>
                    <a:ext cx="1595520" cy="59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89" name=""/>
          <p:cNvSpPr/>
          <p:nvPr/>
        </p:nvSpPr>
        <p:spPr>
          <a:xfrm>
            <a:off x="509760" y="1724040"/>
            <a:ext cx="1569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0" name=""/>
          <p:cNvSpPr/>
          <p:nvPr/>
        </p:nvSpPr>
        <p:spPr>
          <a:xfrm>
            <a:off x="1427040" y="1677960"/>
            <a:ext cx="1587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1" name=""/>
          <p:cNvSpPr/>
          <p:nvPr/>
        </p:nvSpPr>
        <p:spPr>
          <a:xfrm>
            <a:off x="374760" y="1101600"/>
            <a:ext cx="1801800" cy="1328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2" name=""/>
          <p:cNvSpPr/>
          <p:nvPr/>
        </p:nvSpPr>
        <p:spPr>
          <a:xfrm>
            <a:off x="644400" y="2158920"/>
            <a:ext cx="532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Leased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3" name=""/>
          <p:cNvSpPr/>
          <p:nvPr/>
        </p:nvSpPr>
        <p:spPr>
          <a:xfrm>
            <a:off x="1416600" y="2158920"/>
            <a:ext cx="520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Owned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4" name=""/>
          <p:cNvSpPr/>
          <p:nvPr/>
        </p:nvSpPr>
        <p:spPr>
          <a:xfrm>
            <a:off x="573840" y="1089000"/>
            <a:ext cx="141156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Storage Capability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195" name=""/>
          <p:cNvGraphicFramePr/>
          <p:nvPr/>
        </p:nvGraphicFramePr>
        <p:xfrm>
          <a:off x="495360" y="1649520"/>
          <a:ext cx="1595520" cy="590400"/>
        </p:xfrm>
        <a:graphic>
          <a:graphicData uri="http://schemas.openxmlformats.org/presentationml/2006/ole">
            <p:oleObj r:id="rId26" spid="">
              <p:embed/>
              <p:pic>
                <p:nvPicPr>
                  <p:cNvPr id="2196" name="" descr=""/>
                  <p:cNvPicPr/>
                  <p:nvPr/>
                </p:nvPicPr>
                <p:blipFill>
                  <a:blip r:embed="rId27"/>
                  <a:stretch/>
                </p:blipFill>
                <p:spPr>
                  <a:xfrm>
                    <a:off x="495360" y="1649520"/>
                    <a:ext cx="1595520" cy="59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97" name=""/>
          <p:cNvSpPr/>
          <p:nvPr/>
        </p:nvSpPr>
        <p:spPr>
          <a:xfrm>
            <a:off x="509760" y="3794040"/>
            <a:ext cx="1569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8" name=""/>
          <p:cNvSpPr/>
          <p:nvPr/>
        </p:nvSpPr>
        <p:spPr>
          <a:xfrm>
            <a:off x="1427040" y="3747960"/>
            <a:ext cx="1587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9" name=""/>
          <p:cNvSpPr/>
          <p:nvPr/>
        </p:nvSpPr>
        <p:spPr>
          <a:xfrm>
            <a:off x="374760" y="3171960"/>
            <a:ext cx="1874880" cy="1328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00" name=""/>
          <p:cNvSpPr/>
          <p:nvPr/>
        </p:nvSpPr>
        <p:spPr>
          <a:xfrm>
            <a:off x="515160" y="4229280"/>
            <a:ext cx="40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01" name=""/>
          <p:cNvSpPr/>
          <p:nvPr/>
        </p:nvSpPr>
        <p:spPr>
          <a:xfrm>
            <a:off x="1618560" y="4229280"/>
            <a:ext cx="40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02" name=""/>
          <p:cNvSpPr/>
          <p:nvPr/>
        </p:nvSpPr>
        <p:spPr>
          <a:xfrm>
            <a:off x="348120" y="3139920"/>
            <a:ext cx="19180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Counterparties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203" name=""/>
          <p:cNvGraphicFramePr/>
          <p:nvPr/>
        </p:nvGraphicFramePr>
        <p:xfrm>
          <a:off x="422280" y="3675240"/>
          <a:ext cx="1712880" cy="634680"/>
        </p:xfrm>
        <a:graphic>
          <a:graphicData uri="http://schemas.openxmlformats.org/presentationml/2006/ole">
            <p:oleObj r:id="rId28" spid="">
              <p:embed/>
              <p:pic>
                <p:nvPicPr>
                  <p:cNvPr id="2204" name="" descr=""/>
                  <p:cNvPicPr/>
                  <p:nvPr/>
                </p:nvPicPr>
                <p:blipFill>
                  <a:blip r:embed="rId29"/>
                  <a:stretch/>
                </p:blipFill>
                <p:spPr>
                  <a:xfrm>
                    <a:off x="422280" y="3675240"/>
                    <a:ext cx="1712880" cy="63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2205" name=""/>
          <p:cNvGrpSpPr/>
          <p:nvPr/>
        </p:nvGrpSpPr>
        <p:grpSpPr>
          <a:xfrm>
            <a:off x="8245440" y="3146400"/>
            <a:ext cx="1874880" cy="1360440"/>
            <a:chOff x="8245440" y="3146400"/>
            <a:chExt cx="1874880" cy="1360440"/>
          </a:xfrm>
        </p:grpSpPr>
        <p:sp>
          <p:nvSpPr>
            <p:cNvPr id="2206" name=""/>
            <p:cNvSpPr/>
            <p:nvPr/>
          </p:nvSpPr>
          <p:spPr>
            <a:xfrm>
              <a:off x="8380080" y="3800160"/>
              <a:ext cx="157320" cy="185760"/>
            </a:xfrm>
            <a:prstGeom prst="triangle">
              <a:avLst>
                <a:gd name="adj" fmla="val 49977"/>
              </a:avLst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9297720" y="3754440"/>
              <a:ext cx="158760" cy="185400"/>
            </a:xfrm>
            <a:prstGeom prst="triangle">
              <a:avLst>
                <a:gd name="adj" fmla="val 49977"/>
              </a:avLst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8245440" y="3178080"/>
              <a:ext cx="1874880" cy="1328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8385840" y="4235400"/>
              <a:ext cx="4078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9489240" y="4235400"/>
              <a:ext cx="4078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8390880" y="3146400"/>
              <a:ext cx="1583640" cy="41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Peak Daily Deliveries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(Btue/d)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aphicFrame>
          <p:nvGraphicFramePr>
            <p:cNvPr id="2212" name=""/>
            <p:cNvGraphicFramePr/>
            <p:nvPr/>
          </p:nvGraphicFramePr>
          <p:xfrm>
            <a:off x="8292960" y="3681360"/>
            <a:ext cx="1712880" cy="635040"/>
          </p:xfrm>
          <a:graphic>
            <a:graphicData uri="http://schemas.openxmlformats.org/presentationml/2006/ole">
              <p:oleObj r:id="rId30" spid="">
                <p:embed/>
                <p:pic>
                  <p:nvPicPr>
                    <p:cNvPr id="2213" name="" descr=""/>
                    <p:cNvPicPr/>
                    <p:nvPr/>
                  </p:nvPicPr>
                  <p:blipFill>
                    <a:blip r:embed="rId31"/>
                    <a:stretch/>
                  </p:blipFill>
                  <p:spPr>
                    <a:xfrm>
                      <a:off x="8292960" y="3681360"/>
                      <a:ext cx="1712880" cy="635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2214" name=""/>
            <p:cNvSpPr/>
            <p:nvPr/>
          </p:nvSpPr>
          <p:spPr>
            <a:xfrm>
              <a:off x="8938080" y="4235400"/>
              <a:ext cx="4078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15" name=""/>
          <p:cNvSpPr/>
          <p:nvPr/>
        </p:nvSpPr>
        <p:spPr>
          <a:xfrm>
            <a:off x="450720" y="6296040"/>
            <a:ext cx="2768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Industrials     LDCs     Others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16" name=""/>
          <p:cNvSpPr/>
          <p:nvPr/>
        </p:nvSpPr>
        <p:spPr>
          <a:xfrm>
            <a:off x="477720" y="5699160"/>
            <a:ext cx="15732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17" name=""/>
          <p:cNvSpPr/>
          <p:nvPr/>
        </p:nvSpPr>
        <p:spPr>
          <a:xfrm>
            <a:off x="1395360" y="5653080"/>
            <a:ext cx="1587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18" name=""/>
          <p:cNvSpPr/>
          <p:nvPr/>
        </p:nvSpPr>
        <p:spPr>
          <a:xfrm>
            <a:off x="343080" y="5191200"/>
            <a:ext cx="2008080" cy="1328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19" name=""/>
          <p:cNvSpPr/>
          <p:nvPr/>
        </p:nvSpPr>
        <p:spPr>
          <a:xfrm>
            <a:off x="344520" y="5178600"/>
            <a:ext cx="20192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 Type by Customer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220" name=""/>
          <p:cNvGraphicFramePr/>
          <p:nvPr/>
        </p:nvGraphicFramePr>
        <p:xfrm>
          <a:off x="374760" y="5448240"/>
          <a:ext cx="1887480" cy="881280"/>
        </p:xfrm>
        <a:graphic>
          <a:graphicData uri="http://schemas.openxmlformats.org/presentationml/2006/ole">
            <p:oleObj r:id="rId32" spid="">
              <p:embed/>
              <p:pic>
                <p:nvPicPr>
                  <p:cNvPr id="2221" name="" descr=""/>
                  <p:cNvPicPr/>
                  <p:nvPr/>
                </p:nvPicPr>
                <p:blipFill>
                  <a:blip r:embed="rId33"/>
                  <a:stretch/>
                </p:blipFill>
                <p:spPr>
                  <a:xfrm>
                    <a:off x="374760" y="5448240"/>
                    <a:ext cx="1887480" cy="881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22" name=""/>
          <p:cNvSpPr/>
          <p:nvPr/>
        </p:nvSpPr>
        <p:spPr>
          <a:xfrm>
            <a:off x="8386920" y="5762520"/>
            <a:ext cx="1569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23" name=""/>
          <p:cNvSpPr/>
          <p:nvPr/>
        </p:nvSpPr>
        <p:spPr>
          <a:xfrm>
            <a:off x="9304200" y="5716440"/>
            <a:ext cx="1587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24" name=""/>
          <p:cNvSpPr/>
          <p:nvPr/>
        </p:nvSpPr>
        <p:spPr>
          <a:xfrm>
            <a:off x="8251920" y="5140440"/>
            <a:ext cx="1874880" cy="1328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25" name=""/>
          <p:cNvSpPr/>
          <p:nvPr/>
        </p:nvSpPr>
        <p:spPr>
          <a:xfrm>
            <a:off x="8503200" y="6197760"/>
            <a:ext cx="405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&lt;1Yr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26" name=""/>
          <p:cNvSpPr/>
          <p:nvPr/>
        </p:nvSpPr>
        <p:spPr>
          <a:xfrm>
            <a:off x="9606600" y="6197760"/>
            <a:ext cx="40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27" name=""/>
          <p:cNvSpPr/>
          <p:nvPr/>
        </p:nvSpPr>
        <p:spPr>
          <a:xfrm>
            <a:off x="8493840" y="5108400"/>
            <a:ext cx="13881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Term of Contracts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28" name=""/>
          <p:cNvSpPr/>
          <p:nvPr/>
        </p:nvSpPr>
        <p:spPr>
          <a:xfrm>
            <a:off x="9027360" y="6197760"/>
            <a:ext cx="461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&lt;10Yr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229" name=""/>
          <p:cNvGraphicFramePr/>
          <p:nvPr/>
        </p:nvGraphicFramePr>
        <p:xfrm>
          <a:off x="8269200" y="5411880"/>
          <a:ext cx="1887480" cy="880920"/>
        </p:xfrm>
        <a:graphic>
          <a:graphicData uri="http://schemas.openxmlformats.org/presentationml/2006/ole">
            <p:oleObj r:id="rId34" spid="">
              <p:embed/>
              <p:pic>
                <p:nvPicPr>
                  <p:cNvPr id="2230" name="" descr=""/>
                  <p:cNvPicPr/>
                  <p:nvPr/>
                </p:nvPicPr>
                <p:blipFill>
                  <a:blip r:embed="rId35"/>
                  <a:stretch/>
                </p:blipFill>
                <p:spPr>
                  <a:xfrm>
                    <a:off x="8269200" y="5411880"/>
                    <a:ext cx="1887480" cy="88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31" name=""/>
          <p:cNvSpPr/>
          <p:nvPr/>
        </p:nvSpPr>
        <p:spPr>
          <a:xfrm>
            <a:off x="8464680" y="6267600"/>
            <a:ext cx="88920" cy="88920"/>
          </a:xfrm>
          <a:prstGeom prst="rect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2" name=""/>
          <p:cNvSpPr/>
          <p:nvPr/>
        </p:nvSpPr>
        <p:spPr>
          <a:xfrm>
            <a:off x="8997840" y="6267600"/>
            <a:ext cx="88920" cy="88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3" name=""/>
          <p:cNvSpPr/>
          <p:nvPr/>
        </p:nvSpPr>
        <p:spPr>
          <a:xfrm>
            <a:off x="9582120" y="6267600"/>
            <a:ext cx="88920" cy="88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4" name=""/>
          <p:cNvSpPr/>
          <p:nvPr/>
        </p:nvSpPr>
        <p:spPr>
          <a:xfrm>
            <a:off x="546120" y="6383160"/>
            <a:ext cx="88920" cy="88920"/>
          </a:xfrm>
          <a:prstGeom prst="rect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5" name=""/>
          <p:cNvSpPr/>
          <p:nvPr/>
        </p:nvSpPr>
        <p:spPr>
          <a:xfrm>
            <a:off x="571680" y="6318360"/>
            <a:ext cx="696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Industrials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6" name=""/>
          <p:cNvSpPr/>
          <p:nvPr/>
        </p:nvSpPr>
        <p:spPr>
          <a:xfrm>
            <a:off x="1209600" y="6383160"/>
            <a:ext cx="88920" cy="88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7" name=""/>
          <p:cNvSpPr/>
          <p:nvPr/>
        </p:nvSpPr>
        <p:spPr>
          <a:xfrm>
            <a:off x="1223640" y="6318360"/>
            <a:ext cx="47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LDC’s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8" name=""/>
          <p:cNvSpPr/>
          <p:nvPr/>
        </p:nvSpPr>
        <p:spPr>
          <a:xfrm>
            <a:off x="1684440" y="6383160"/>
            <a:ext cx="88920" cy="88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9" name=""/>
          <p:cNvSpPr/>
          <p:nvPr/>
        </p:nvSpPr>
        <p:spPr>
          <a:xfrm>
            <a:off x="1703520" y="6316560"/>
            <a:ext cx="509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40" name=""/>
          <p:cNvSpPr/>
          <p:nvPr/>
        </p:nvSpPr>
        <p:spPr>
          <a:xfrm>
            <a:off x="1083600" y="4229280"/>
            <a:ext cx="40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1" name=""/>
          <p:cNvSpPr/>
          <p:nvPr/>
        </p:nvSpPr>
        <p:spPr>
          <a:xfrm>
            <a:off x="2817720" y="3699000"/>
            <a:ext cx="3756240" cy="2408040"/>
          </a:xfrm>
          <a:custGeom>
            <a:avLst/>
            <a:gdLst/>
            <a:ahLst/>
            <a:rect l="l" t="t" r="r" b="b"/>
            <a:pathLst>
              <a:path w="4732" h="3036">
                <a:moveTo>
                  <a:pt x="0" y="0"/>
                </a:moveTo>
                <a:lnTo>
                  <a:pt x="349" y="34"/>
                </a:lnTo>
                <a:lnTo>
                  <a:pt x="338" y="63"/>
                </a:lnTo>
                <a:lnTo>
                  <a:pt x="821" y="379"/>
                </a:lnTo>
                <a:lnTo>
                  <a:pt x="1222" y="407"/>
                </a:lnTo>
                <a:lnTo>
                  <a:pt x="1238" y="350"/>
                </a:lnTo>
                <a:lnTo>
                  <a:pt x="1468" y="368"/>
                </a:lnTo>
                <a:lnTo>
                  <a:pt x="1509" y="402"/>
                </a:lnTo>
                <a:lnTo>
                  <a:pt x="1502" y="449"/>
                </a:lnTo>
                <a:lnTo>
                  <a:pt x="1543" y="459"/>
                </a:lnTo>
                <a:lnTo>
                  <a:pt x="1588" y="522"/>
                </a:lnTo>
                <a:lnTo>
                  <a:pt x="1611" y="522"/>
                </a:lnTo>
                <a:lnTo>
                  <a:pt x="1635" y="574"/>
                </a:lnTo>
                <a:lnTo>
                  <a:pt x="1692" y="585"/>
                </a:lnTo>
                <a:lnTo>
                  <a:pt x="1681" y="603"/>
                </a:lnTo>
                <a:lnTo>
                  <a:pt x="1697" y="660"/>
                </a:lnTo>
                <a:lnTo>
                  <a:pt x="1710" y="741"/>
                </a:lnTo>
                <a:lnTo>
                  <a:pt x="1749" y="780"/>
                </a:lnTo>
                <a:lnTo>
                  <a:pt x="1817" y="861"/>
                </a:lnTo>
                <a:lnTo>
                  <a:pt x="1853" y="856"/>
                </a:lnTo>
                <a:lnTo>
                  <a:pt x="1864" y="879"/>
                </a:lnTo>
                <a:lnTo>
                  <a:pt x="1927" y="913"/>
                </a:lnTo>
                <a:lnTo>
                  <a:pt x="1979" y="861"/>
                </a:lnTo>
                <a:lnTo>
                  <a:pt x="1973" y="809"/>
                </a:lnTo>
                <a:lnTo>
                  <a:pt x="1979" y="780"/>
                </a:lnTo>
                <a:lnTo>
                  <a:pt x="2031" y="780"/>
                </a:lnTo>
                <a:lnTo>
                  <a:pt x="2042" y="746"/>
                </a:lnTo>
                <a:lnTo>
                  <a:pt x="2065" y="746"/>
                </a:lnTo>
                <a:lnTo>
                  <a:pt x="2065" y="770"/>
                </a:lnTo>
                <a:lnTo>
                  <a:pt x="2187" y="780"/>
                </a:lnTo>
                <a:lnTo>
                  <a:pt x="2255" y="843"/>
                </a:lnTo>
                <a:lnTo>
                  <a:pt x="2300" y="936"/>
                </a:lnTo>
                <a:lnTo>
                  <a:pt x="2305" y="970"/>
                </a:lnTo>
                <a:lnTo>
                  <a:pt x="2375" y="1080"/>
                </a:lnTo>
                <a:lnTo>
                  <a:pt x="2398" y="1125"/>
                </a:lnTo>
                <a:lnTo>
                  <a:pt x="2456" y="1166"/>
                </a:lnTo>
                <a:lnTo>
                  <a:pt x="2466" y="1223"/>
                </a:lnTo>
                <a:lnTo>
                  <a:pt x="2484" y="1257"/>
                </a:lnTo>
                <a:lnTo>
                  <a:pt x="2477" y="1297"/>
                </a:lnTo>
                <a:lnTo>
                  <a:pt x="2518" y="1320"/>
                </a:lnTo>
                <a:lnTo>
                  <a:pt x="2513" y="1383"/>
                </a:lnTo>
                <a:lnTo>
                  <a:pt x="2558" y="1377"/>
                </a:lnTo>
                <a:lnTo>
                  <a:pt x="2592" y="1417"/>
                </a:lnTo>
                <a:lnTo>
                  <a:pt x="2621" y="1411"/>
                </a:lnTo>
                <a:lnTo>
                  <a:pt x="2673" y="1440"/>
                </a:lnTo>
                <a:lnTo>
                  <a:pt x="2701" y="1440"/>
                </a:lnTo>
                <a:lnTo>
                  <a:pt x="2735" y="1435"/>
                </a:lnTo>
                <a:lnTo>
                  <a:pt x="2764" y="1453"/>
                </a:lnTo>
                <a:lnTo>
                  <a:pt x="2805" y="1458"/>
                </a:lnTo>
                <a:lnTo>
                  <a:pt x="2787" y="1544"/>
                </a:lnTo>
                <a:lnTo>
                  <a:pt x="2805" y="1584"/>
                </a:lnTo>
                <a:lnTo>
                  <a:pt x="2805" y="1732"/>
                </a:lnTo>
                <a:lnTo>
                  <a:pt x="2811" y="1790"/>
                </a:lnTo>
                <a:lnTo>
                  <a:pt x="2886" y="1904"/>
                </a:lnTo>
                <a:lnTo>
                  <a:pt x="2936" y="1962"/>
                </a:lnTo>
                <a:lnTo>
                  <a:pt x="2988" y="2014"/>
                </a:lnTo>
                <a:lnTo>
                  <a:pt x="2983" y="2032"/>
                </a:lnTo>
                <a:lnTo>
                  <a:pt x="2915" y="1980"/>
                </a:lnTo>
                <a:lnTo>
                  <a:pt x="2891" y="1969"/>
                </a:lnTo>
                <a:lnTo>
                  <a:pt x="2886" y="1985"/>
                </a:lnTo>
                <a:lnTo>
                  <a:pt x="3029" y="2123"/>
                </a:lnTo>
                <a:lnTo>
                  <a:pt x="3194" y="2313"/>
                </a:lnTo>
                <a:lnTo>
                  <a:pt x="3235" y="2347"/>
                </a:lnTo>
                <a:lnTo>
                  <a:pt x="3270" y="2371"/>
                </a:lnTo>
                <a:lnTo>
                  <a:pt x="3338" y="2381"/>
                </a:lnTo>
                <a:lnTo>
                  <a:pt x="3395" y="2405"/>
                </a:lnTo>
                <a:lnTo>
                  <a:pt x="3452" y="2433"/>
                </a:lnTo>
                <a:lnTo>
                  <a:pt x="3556" y="2428"/>
                </a:lnTo>
                <a:lnTo>
                  <a:pt x="3648" y="2329"/>
                </a:lnTo>
                <a:lnTo>
                  <a:pt x="3791" y="2324"/>
                </a:lnTo>
                <a:lnTo>
                  <a:pt x="3854" y="2290"/>
                </a:lnTo>
                <a:lnTo>
                  <a:pt x="3877" y="2256"/>
                </a:lnTo>
                <a:lnTo>
                  <a:pt x="3958" y="2243"/>
                </a:lnTo>
                <a:lnTo>
                  <a:pt x="4049" y="2191"/>
                </a:lnTo>
                <a:lnTo>
                  <a:pt x="4078" y="2112"/>
                </a:lnTo>
                <a:lnTo>
                  <a:pt x="4096" y="1946"/>
                </a:lnTo>
                <a:lnTo>
                  <a:pt x="4119" y="1870"/>
                </a:lnTo>
                <a:lnTo>
                  <a:pt x="4164" y="1813"/>
                </a:lnTo>
                <a:lnTo>
                  <a:pt x="4221" y="1779"/>
                </a:lnTo>
                <a:lnTo>
                  <a:pt x="4383" y="1745"/>
                </a:lnTo>
                <a:lnTo>
                  <a:pt x="4417" y="1722"/>
                </a:lnTo>
                <a:lnTo>
                  <a:pt x="4560" y="1716"/>
                </a:lnTo>
                <a:lnTo>
                  <a:pt x="4646" y="1704"/>
                </a:lnTo>
                <a:lnTo>
                  <a:pt x="4686" y="1688"/>
                </a:lnTo>
                <a:lnTo>
                  <a:pt x="4709" y="1688"/>
                </a:lnTo>
                <a:lnTo>
                  <a:pt x="4727" y="1740"/>
                </a:lnTo>
                <a:lnTo>
                  <a:pt x="4732" y="1790"/>
                </a:lnTo>
                <a:lnTo>
                  <a:pt x="4693" y="1876"/>
                </a:lnTo>
                <a:lnTo>
                  <a:pt x="4664" y="1912"/>
                </a:lnTo>
                <a:lnTo>
                  <a:pt x="4664" y="1991"/>
                </a:lnTo>
                <a:lnTo>
                  <a:pt x="4623" y="2014"/>
                </a:lnTo>
                <a:lnTo>
                  <a:pt x="4657" y="2026"/>
                </a:lnTo>
                <a:lnTo>
                  <a:pt x="4680" y="2089"/>
                </a:lnTo>
                <a:lnTo>
                  <a:pt x="4657" y="2123"/>
                </a:lnTo>
                <a:lnTo>
                  <a:pt x="4641" y="2170"/>
                </a:lnTo>
                <a:lnTo>
                  <a:pt x="4641" y="2256"/>
                </a:lnTo>
                <a:lnTo>
                  <a:pt x="4636" y="2285"/>
                </a:lnTo>
                <a:lnTo>
                  <a:pt x="4607" y="2272"/>
                </a:lnTo>
                <a:lnTo>
                  <a:pt x="4594" y="2227"/>
                </a:lnTo>
                <a:lnTo>
                  <a:pt x="4555" y="2215"/>
                </a:lnTo>
                <a:lnTo>
                  <a:pt x="4526" y="2277"/>
                </a:lnTo>
                <a:lnTo>
                  <a:pt x="4422" y="2381"/>
                </a:lnTo>
                <a:lnTo>
                  <a:pt x="4383" y="2405"/>
                </a:lnTo>
                <a:lnTo>
                  <a:pt x="4125" y="2410"/>
                </a:lnTo>
                <a:lnTo>
                  <a:pt x="4119" y="2530"/>
                </a:lnTo>
                <a:lnTo>
                  <a:pt x="4062" y="2543"/>
                </a:lnTo>
                <a:lnTo>
                  <a:pt x="4125" y="2593"/>
                </a:lnTo>
                <a:lnTo>
                  <a:pt x="4193" y="2606"/>
                </a:lnTo>
                <a:lnTo>
                  <a:pt x="4256" y="2645"/>
                </a:lnTo>
                <a:lnTo>
                  <a:pt x="4273" y="2708"/>
                </a:lnTo>
                <a:lnTo>
                  <a:pt x="4250" y="2760"/>
                </a:lnTo>
                <a:lnTo>
                  <a:pt x="3947" y="2760"/>
                </a:lnTo>
                <a:lnTo>
                  <a:pt x="3940" y="2846"/>
                </a:lnTo>
                <a:lnTo>
                  <a:pt x="3958" y="2903"/>
                </a:lnTo>
                <a:lnTo>
                  <a:pt x="3976" y="2955"/>
                </a:lnTo>
                <a:lnTo>
                  <a:pt x="3940" y="3036"/>
                </a:lnTo>
                <a:lnTo>
                  <a:pt x="3791" y="2887"/>
                </a:lnTo>
                <a:lnTo>
                  <a:pt x="3734" y="2846"/>
                </a:lnTo>
                <a:lnTo>
                  <a:pt x="3660" y="2812"/>
                </a:lnTo>
                <a:lnTo>
                  <a:pt x="3608" y="2772"/>
                </a:lnTo>
                <a:lnTo>
                  <a:pt x="3590" y="2726"/>
                </a:lnTo>
                <a:lnTo>
                  <a:pt x="3517" y="2744"/>
                </a:lnTo>
                <a:lnTo>
                  <a:pt x="3504" y="2765"/>
                </a:lnTo>
                <a:lnTo>
                  <a:pt x="3465" y="2760"/>
                </a:lnTo>
                <a:lnTo>
                  <a:pt x="3460" y="2720"/>
                </a:lnTo>
                <a:lnTo>
                  <a:pt x="3424" y="2702"/>
                </a:lnTo>
                <a:lnTo>
                  <a:pt x="3402" y="2708"/>
                </a:lnTo>
                <a:lnTo>
                  <a:pt x="3384" y="2744"/>
                </a:lnTo>
                <a:lnTo>
                  <a:pt x="3418" y="2765"/>
                </a:lnTo>
                <a:lnTo>
                  <a:pt x="3374" y="2778"/>
                </a:lnTo>
                <a:lnTo>
                  <a:pt x="3304" y="2794"/>
                </a:lnTo>
                <a:lnTo>
                  <a:pt x="3201" y="2846"/>
                </a:lnTo>
                <a:lnTo>
                  <a:pt x="3149" y="2864"/>
                </a:lnTo>
                <a:lnTo>
                  <a:pt x="3080" y="2864"/>
                </a:lnTo>
                <a:lnTo>
                  <a:pt x="2988" y="2835"/>
                </a:lnTo>
                <a:lnTo>
                  <a:pt x="2897" y="2817"/>
                </a:lnTo>
                <a:lnTo>
                  <a:pt x="2771" y="2788"/>
                </a:lnTo>
                <a:lnTo>
                  <a:pt x="2735" y="2754"/>
                </a:lnTo>
                <a:lnTo>
                  <a:pt x="2639" y="2720"/>
                </a:lnTo>
                <a:lnTo>
                  <a:pt x="2547" y="2715"/>
                </a:lnTo>
                <a:lnTo>
                  <a:pt x="2506" y="2679"/>
                </a:lnTo>
                <a:lnTo>
                  <a:pt x="2375" y="2650"/>
                </a:lnTo>
                <a:lnTo>
                  <a:pt x="2266" y="2600"/>
                </a:lnTo>
                <a:lnTo>
                  <a:pt x="2146" y="2507"/>
                </a:lnTo>
                <a:lnTo>
                  <a:pt x="2047" y="2485"/>
                </a:lnTo>
                <a:lnTo>
                  <a:pt x="2018" y="2491"/>
                </a:lnTo>
                <a:lnTo>
                  <a:pt x="2002" y="2507"/>
                </a:lnTo>
                <a:lnTo>
                  <a:pt x="1961" y="2473"/>
                </a:lnTo>
                <a:lnTo>
                  <a:pt x="1882" y="2462"/>
                </a:lnTo>
                <a:lnTo>
                  <a:pt x="1835" y="2416"/>
                </a:lnTo>
                <a:lnTo>
                  <a:pt x="1767" y="2376"/>
                </a:lnTo>
                <a:lnTo>
                  <a:pt x="1687" y="2301"/>
                </a:lnTo>
                <a:lnTo>
                  <a:pt x="1640" y="2267"/>
                </a:lnTo>
                <a:lnTo>
                  <a:pt x="1588" y="2267"/>
                </a:lnTo>
                <a:lnTo>
                  <a:pt x="1554" y="2199"/>
                </a:lnTo>
                <a:lnTo>
                  <a:pt x="1520" y="2129"/>
                </a:lnTo>
                <a:lnTo>
                  <a:pt x="1514" y="2077"/>
                </a:lnTo>
                <a:lnTo>
                  <a:pt x="1572" y="2077"/>
                </a:lnTo>
                <a:lnTo>
                  <a:pt x="1577" y="2037"/>
                </a:lnTo>
                <a:lnTo>
                  <a:pt x="1566" y="2003"/>
                </a:lnTo>
                <a:lnTo>
                  <a:pt x="1549" y="1969"/>
                </a:lnTo>
                <a:lnTo>
                  <a:pt x="1566" y="1904"/>
                </a:lnTo>
                <a:lnTo>
                  <a:pt x="1543" y="1831"/>
                </a:lnTo>
                <a:lnTo>
                  <a:pt x="1514" y="1774"/>
                </a:lnTo>
                <a:lnTo>
                  <a:pt x="1497" y="1722"/>
                </a:lnTo>
                <a:lnTo>
                  <a:pt x="1400" y="1641"/>
                </a:lnTo>
                <a:lnTo>
                  <a:pt x="1319" y="1560"/>
                </a:lnTo>
                <a:lnTo>
                  <a:pt x="1285" y="1497"/>
                </a:lnTo>
                <a:lnTo>
                  <a:pt x="1267" y="1453"/>
                </a:lnTo>
                <a:lnTo>
                  <a:pt x="1176" y="1377"/>
                </a:lnTo>
                <a:lnTo>
                  <a:pt x="1129" y="1320"/>
                </a:lnTo>
                <a:lnTo>
                  <a:pt x="1066" y="1239"/>
                </a:lnTo>
                <a:lnTo>
                  <a:pt x="1021" y="1200"/>
                </a:lnTo>
                <a:lnTo>
                  <a:pt x="980" y="1194"/>
                </a:lnTo>
                <a:lnTo>
                  <a:pt x="957" y="1187"/>
                </a:lnTo>
                <a:lnTo>
                  <a:pt x="952" y="1171"/>
                </a:lnTo>
                <a:lnTo>
                  <a:pt x="1004" y="1137"/>
                </a:lnTo>
                <a:lnTo>
                  <a:pt x="1021" y="1073"/>
                </a:lnTo>
                <a:lnTo>
                  <a:pt x="935" y="1010"/>
                </a:lnTo>
                <a:lnTo>
                  <a:pt x="894" y="999"/>
                </a:lnTo>
                <a:lnTo>
                  <a:pt x="831" y="924"/>
                </a:lnTo>
                <a:lnTo>
                  <a:pt x="769" y="879"/>
                </a:lnTo>
                <a:lnTo>
                  <a:pt x="735" y="884"/>
                </a:lnTo>
                <a:lnTo>
                  <a:pt x="745" y="798"/>
                </a:lnTo>
                <a:lnTo>
                  <a:pt x="699" y="770"/>
                </a:lnTo>
                <a:lnTo>
                  <a:pt x="654" y="718"/>
                </a:lnTo>
                <a:lnTo>
                  <a:pt x="641" y="660"/>
                </a:lnTo>
                <a:lnTo>
                  <a:pt x="602" y="631"/>
                </a:lnTo>
                <a:lnTo>
                  <a:pt x="573" y="540"/>
                </a:lnTo>
                <a:lnTo>
                  <a:pt x="568" y="483"/>
                </a:lnTo>
                <a:lnTo>
                  <a:pt x="516" y="368"/>
                </a:lnTo>
                <a:lnTo>
                  <a:pt x="464" y="219"/>
                </a:lnTo>
                <a:lnTo>
                  <a:pt x="407" y="201"/>
                </a:lnTo>
                <a:lnTo>
                  <a:pt x="344" y="172"/>
                </a:lnTo>
                <a:lnTo>
                  <a:pt x="304" y="120"/>
                </a:lnTo>
                <a:lnTo>
                  <a:pt x="269" y="97"/>
                </a:lnTo>
                <a:lnTo>
                  <a:pt x="252" y="178"/>
                </a:lnTo>
                <a:lnTo>
                  <a:pt x="240" y="327"/>
                </a:lnTo>
                <a:lnTo>
                  <a:pt x="258" y="407"/>
                </a:lnTo>
                <a:lnTo>
                  <a:pt x="297" y="470"/>
                </a:lnTo>
                <a:lnTo>
                  <a:pt x="362" y="545"/>
                </a:lnTo>
                <a:lnTo>
                  <a:pt x="407" y="649"/>
                </a:lnTo>
                <a:lnTo>
                  <a:pt x="464" y="718"/>
                </a:lnTo>
                <a:lnTo>
                  <a:pt x="482" y="809"/>
                </a:lnTo>
                <a:lnTo>
                  <a:pt x="505" y="890"/>
                </a:lnTo>
                <a:lnTo>
                  <a:pt x="545" y="913"/>
                </a:lnTo>
                <a:lnTo>
                  <a:pt x="555" y="970"/>
                </a:lnTo>
                <a:lnTo>
                  <a:pt x="613" y="994"/>
                </a:lnTo>
                <a:lnTo>
                  <a:pt x="649" y="1038"/>
                </a:lnTo>
                <a:lnTo>
                  <a:pt x="654" y="1090"/>
                </a:lnTo>
                <a:lnTo>
                  <a:pt x="631" y="1137"/>
                </a:lnTo>
                <a:lnTo>
                  <a:pt x="636" y="1187"/>
                </a:lnTo>
                <a:lnTo>
                  <a:pt x="693" y="1229"/>
                </a:lnTo>
                <a:lnTo>
                  <a:pt x="735" y="1286"/>
                </a:lnTo>
                <a:lnTo>
                  <a:pt x="735" y="1359"/>
                </a:lnTo>
                <a:lnTo>
                  <a:pt x="722" y="1406"/>
                </a:lnTo>
                <a:lnTo>
                  <a:pt x="735" y="1458"/>
                </a:lnTo>
                <a:lnTo>
                  <a:pt x="831" y="1481"/>
                </a:lnTo>
                <a:lnTo>
                  <a:pt x="871" y="1487"/>
                </a:lnTo>
                <a:lnTo>
                  <a:pt x="912" y="1612"/>
                </a:lnTo>
                <a:lnTo>
                  <a:pt x="878" y="1625"/>
                </a:lnTo>
                <a:lnTo>
                  <a:pt x="871" y="1693"/>
                </a:lnTo>
                <a:lnTo>
                  <a:pt x="842" y="1711"/>
                </a:lnTo>
                <a:lnTo>
                  <a:pt x="826" y="1688"/>
                </a:lnTo>
                <a:lnTo>
                  <a:pt x="826" y="1646"/>
                </a:lnTo>
                <a:lnTo>
                  <a:pt x="785" y="1625"/>
                </a:lnTo>
                <a:lnTo>
                  <a:pt x="769" y="1567"/>
                </a:lnTo>
                <a:lnTo>
                  <a:pt x="688" y="1474"/>
                </a:lnTo>
                <a:lnTo>
                  <a:pt x="545" y="1349"/>
                </a:lnTo>
                <a:lnTo>
                  <a:pt x="534" y="1291"/>
                </a:lnTo>
                <a:lnTo>
                  <a:pt x="527" y="1148"/>
                </a:lnTo>
                <a:lnTo>
                  <a:pt x="441" y="1056"/>
                </a:lnTo>
                <a:lnTo>
                  <a:pt x="412" y="994"/>
                </a:lnTo>
                <a:lnTo>
                  <a:pt x="390" y="958"/>
                </a:lnTo>
                <a:lnTo>
                  <a:pt x="321" y="958"/>
                </a:lnTo>
                <a:lnTo>
                  <a:pt x="224" y="872"/>
                </a:lnTo>
                <a:lnTo>
                  <a:pt x="182" y="838"/>
                </a:lnTo>
                <a:lnTo>
                  <a:pt x="148" y="793"/>
                </a:lnTo>
                <a:lnTo>
                  <a:pt x="234" y="786"/>
                </a:lnTo>
                <a:lnTo>
                  <a:pt x="247" y="809"/>
                </a:lnTo>
                <a:lnTo>
                  <a:pt x="276" y="798"/>
                </a:lnTo>
                <a:lnTo>
                  <a:pt x="263" y="746"/>
                </a:lnTo>
                <a:lnTo>
                  <a:pt x="286" y="735"/>
                </a:lnTo>
                <a:lnTo>
                  <a:pt x="297" y="671"/>
                </a:lnTo>
                <a:lnTo>
                  <a:pt x="240" y="574"/>
                </a:lnTo>
                <a:lnTo>
                  <a:pt x="114" y="477"/>
                </a:lnTo>
                <a:lnTo>
                  <a:pt x="68" y="384"/>
                </a:lnTo>
                <a:lnTo>
                  <a:pt x="52" y="293"/>
                </a:lnTo>
                <a:lnTo>
                  <a:pt x="52" y="207"/>
                </a:lnTo>
                <a:lnTo>
                  <a:pt x="23" y="167"/>
                </a:lnTo>
                <a:lnTo>
                  <a:pt x="0" y="97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42" name=""/>
          <p:cNvSpPr/>
          <p:nvPr/>
        </p:nvSpPr>
        <p:spPr>
          <a:xfrm>
            <a:off x="5457960" y="1635120"/>
            <a:ext cx="1866600" cy="1297080"/>
          </a:xfrm>
          <a:custGeom>
            <a:avLst/>
            <a:gdLst/>
            <a:ahLst/>
            <a:rect l="l" t="t" r="r" b="b"/>
            <a:pathLst>
              <a:path w="1176" h="817">
                <a:moveTo>
                  <a:pt x="44" y="194"/>
                </a:moveTo>
                <a:lnTo>
                  <a:pt x="49" y="186"/>
                </a:lnTo>
                <a:lnTo>
                  <a:pt x="56" y="179"/>
                </a:lnTo>
                <a:lnTo>
                  <a:pt x="68" y="166"/>
                </a:lnTo>
                <a:lnTo>
                  <a:pt x="83" y="154"/>
                </a:lnTo>
                <a:lnTo>
                  <a:pt x="101" y="143"/>
                </a:lnTo>
                <a:lnTo>
                  <a:pt x="114" y="129"/>
                </a:lnTo>
                <a:lnTo>
                  <a:pt x="127" y="116"/>
                </a:lnTo>
                <a:lnTo>
                  <a:pt x="142" y="105"/>
                </a:lnTo>
                <a:lnTo>
                  <a:pt x="158" y="93"/>
                </a:lnTo>
                <a:lnTo>
                  <a:pt x="167" y="82"/>
                </a:lnTo>
                <a:lnTo>
                  <a:pt x="176" y="73"/>
                </a:lnTo>
                <a:lnTo>
                  <a:pt x="183" y="64"/>
                </a:lnTo>
                <a:lnTo>
                  <a:pt x="192" y="56"/>
                </a:lnTo>
                <a:lnTo>
                  <a:pt x="200" y="49"/>
                </a:lnTo>
                <a:lnTo>
                  <a:pt x="208" y="42"/>
                </a:lnTo>
                <a:lnTo>
                  <a:pt x="218" y="33"/>
                </a:lnTo>
                <a:lnTo>
                  <a:pt x="230" y="25"/>
                </a:lnTo>
                <a:lnTo>
                  <a:pt x="238" y="20"/>
                </a:lnTo>
                <a:lnTo>
                  <a:pt x="248" y="15"/>
                </a:lnTo>
                <a:lnTo>
                  <a:pt x="270" y="8"/>
                </a:lnTo>
                <a:lnTo>
                  <a:pt x="279" y="4"/>
                </a:lnTo>
                <a:lnTo>
                  <a:pt x="287" y="2"/>
                </a:lnTo>
                <a:lnTo>
                  <a:pt x="293" y="0"/>
                </a:lnTo>
                <a:lnTo>
                  <a:pt x="293" y="0"/>
                </a:lnTo>
                <a:lnTo>
                  <a:pt x="295" y="0"/>
                </a:lnTo>
                <a:lnTo>
                  <a:pt x="314" y="0"/>
                </a:lnTo>
                <a:lnTo>
                  <a:pt x="333" y="0"/>
                </a:lnTo>
                <a:lnTo>
                  <a:pt x="349" y="1"/>
                </a:lnTo>
                <a:lnTo>
                  <a:pt x="366" y="1"/>
                </a:lnTo>
                <a:lnTo>
                  <a:pt x="395" y="3"/>
                </a:lnTo>
                <a:lnTo>
                  <a:pt x="422" y="4"/>
                </a:lnTo>
                <a:lnTo>
                  <a:pt x="449" y="6"/>
                </a:lnTo>
                <a:lnTo>
                  <a:pt x="475" y="10"/>
                </a:lnTo>
                <a:lnTo>
                  <a:pt x="503" y="17"/>
                </a:lnTo>
                <a:lnTo>
                  <a:pt x="532" y="25"/>
                </a:lnTo>
                <a:lnTo>
                  <a:pt x="538" y="33"/>
                </a:lnTo>
                <a:lnTo>
                  <a:pt x="542" y="38"/>
                </a:lnTo>
                <a:lnTo>
                  <a:pt x="547" y="44"/>
                </a:lnTo>
                <a:lnTo>
                  <a:pt x="549" y="48"/>
                </a:lnTo>
                <a:lnTo>
                  <a:pt x="551" y="52"/>
                </a:lnTo>
                <a:lnTo>
                  <a:pt x="553" y="54"/>
                </a:lnTo>
                <a:lnTo>
                  <a:pt x="557" y="58"/>
                </a:lnTo>
                <a:lnTo>
                  <a:pt x="560" y="62"/>
                </a:lnTo>
                <a:lnTo>
                  <a:pt x="564" y="65"/>
                </a:lnTo>
                <a:lnTo>
                  <a:pt x="568" y="67"/>
                </a:lnTo>
                <a:lnTo>
                  <a:pt x="572" y="69"/>
                </a:lnTo>
                <a:lnTo>
                  <a:pt x="576" y="71"/>
                </a:lnTo>
                <a:lnTo>
                  <a:pt x="583" y="75"/>
                </a:lnTo>
                <a:lnTo>
                  <a:pt x="588" y="82"/>
                </a:lnTo>
                <a:lnTo>
                  <a:pt x="593" y="89"/>
                </a:lnTo>
                <a:lnTo>
                  <a:pt x="597" y="93"/>
                </a:lnTo>
                <a:lnTo>
                  <a:pt x="599" y="98"/>
                </a:lnTo>
                <a:lnTo>
                  <a:pt x="601" y="101"/>
                </a:lnTo>
                <a:lnTo>
                  <a:pt x="603" y="105"/>
                </a:lnTo>
                <a:lnTo>
                  <a:pt x="606" y="109"/>
                </a:lnTo>
                <a:lnTo>
                  <a:pt x="610" y="111"/>
                </a:lnTo>
                <a:lnTo>
                  <a:pt x="614" y="113"/>
                </a:lnTo>
                <a:lnTo>
                  <a:pt x="617" y="113"/>
                </a:lnTo>
                <a:lnTo>
                  <a:pt x="621" y="115"/>
                </a:lnTo>
                <a:lnTo>
                  <a:pt x="627" y="117"/>
                </a:lnTo>
                <a:lnTo>
                  <a:pt x="633" y="118"/>
                </a:lnTo>
                <a:lnTo>
                  <a:pt x="645" y="125"/>
                </a:lnTo>
                <a:lnTo>
                  <a:pt x="654" y="133"/>
                </a:lnTo>
                <a:lnTo>
                  <a:pt x="674" y="146"/>
                </a:lnTo>
                <a:lnTo>
                  <a:pt x="695" y="159"/>
                </a:lnTo>
                <a:lnTo>
                  <a:pt x="706" y="164"/>
                </a:lnTo>
                <a:lnTo>
                  <a:pt x="719" y="168"/>
                </a:lnTo>
                <a:lnTo>
                  <a:pt x="729" y="174"/>
                </a:lnTo>
                <a:lnTo>
                  <a:pt x="739" y="179"/>
                </a:lnTo>
                <a:lnTo>
                  <a:pt x="764" y="191"/>
                </a:lnTo>
                <a:lnTo>
                  <a:pt x="775" y="198"/>
                </a:lnTo>
                <a:lnTo>
                  <a:pt x="787" y="205"/>
                </a:lnTo>
                <a:lnTo>
                  <a:pt x="797" y="211"/>
                </a:lnTo>
                <a:lnTo>
                  <a:pt x="806" y="218"/>
                </a:lnTo>
                <a:lnTo>
                  <a:pt x="816" y="227"/>
                </a:lnTo>
                <a:lnTo>
                  <a:pt x="824" y="236"/>
                </a:lnTo>
                <a:lnTo>
                  <a:pt x="841" y="251"/>
                </a:lnTo>
                <a:lnTo>
                  <a:pt x="851" y="258"/>
                </a:lnTo>
                <a:lnTo>
                  <a:pt x="859" y="264"/>
                </a:lnTo>
                <a:lnTo>
                  <a:pt x="872" y="270"/>
                </a:lnTo>
                <a:lnTo>
                  <a:pt x="885" y="275"/>
                </a:lnTo>
                <a:lnTo>
                  <a:pt x="898" y="274"/>
                </a:lnTo>
                <a:lnTo>
                  <a:pt x="910" y="272"/>
                </a:lnTo>
                <a:lnTo>
                  <a:pt x="932" y="271"/>
                </a:lnTo>
                <a:lnTo>
                  <a:pt x="953" y="269"/>
                </a:lnTo>
                <a:lnTo>
                  <a:pt x="972" y="267"/>
                </a:lnTo>
                <a:lnTo>
                  <a:pt x="992" y="267"/>
                </a:lnTo>
                <a:lnTo>
                  <a:pt x="1012" y="269"/>
                </a:lnTo>
                <a:lnTo>
                  <a:pt x="1024" y="270"/>
                </a:lnTo>
                <a:lnTo>
                  <a:pt x="1036" y="271"/>
                </a:lnTo>
                <a:lnTo>
                  <a:pt x="1050" y="272"/>
                </a:lnTo>
                <a:lnTo>
                  <a:pt x="1064" y="275"/>
                </a:lnTo>
                <a:lnTo>
                  <a:pt x="1070" y="276"/>
                </a:lnTo>
                <a:lnTo>
                  <a:pt x="1076" y="278"/>
                </a:lnTo>
                <a:lnTo>
                  <a:pt x="1086" y="283"/>
                </a:lnTo>
                <a:lnTo>
                  <a:pt x="1097" y="289"/>
                </a:lnTo>
                <a:lnTo>
                  <a:pt x="1108" y="293"/>
                </a:lnTo>
                <a:lnTo>
                  <a:pt x="1113" y="301"/>
                </a:lnTo>
                <a:lnTo>
                  <a:pt x="1121" y="310"/>
                </a:lnTo>
                <a:lnTo>
                  <a:pt x="1127" y="319"/>
                </a:lnTo>
                <a:lnTo>
                  <a:pt x="1135" y="328"/>
                </a:lnTo>
                <a:lnTo>
                  <a:pt x="1141" y="336"/>
                </a:lnTo>
                <a:lnTo>
                  <a:pt x="1147" y="342"/>
                </a:lnTo>
                <a:lnTo>
                  <a:pt x="1150" y="347"/>
                </a:lnTo>
                <a:lnTo>
                  <a:pt x="1151" y="349"/>
                </a:lnTo>
                <a:lnTo>
                  <a:pt x="1151" y="349"/>
                </a:lnTo>
                <a:lnTo>
                  <a:pt x="1155" y="358"/>
                </a:lnTo>
                <a:lnTo>
                  <a:pt x="1157" y="366"/>
                </a:lnTo>
                <a:lnTo>
                  <a:pt x="1162" y="372"/>
                </a:lnTo>
                <a:lnTo>
                  <a:pt x="1164" y="377"/>
                </a:lnTo>
                <a:lnTo>
                  <a:pt x="1170" y="387"/>
                </a:lnTo>
                <a:lnTo>
                  <a:pt x="1173" y="395"/>
                </a:lnTo>
                <a:lnTo>
                  <a:pt x="1175" y="399"/>
                </a:lnTo>
                <a:lnTo>
                  <a:pt x="1176" y="405"/>
                </a:lnTo>
                <a:lnTo>
                  <a:pt x="1176" y="411"/>
                </a:lnTo>
                <a:lnTo>
                  <a:pt x="1175" y="418"/>
                </a:lnTo>
                <a:lnTo>
                  <a:pt x="1174" y="426"/>
                </a:lnTo>
                <a:lnTo>
                  <a:pt x="1172" y="436"/>
                </a:lnTo>
                <a:lnTo>
                  <a:pt x="1169" y="448"/>
                </a:lnTo>
                <a:lnTo>
                  <a:pt x="1165" y="462"/>
                </a:lnTo>
                <a:lnTo>
                  <a:pt x="1162" y="466"/>
                </a:lnTo>
                <a:lnTo>
                  <a:pt x="1157" y="471"/>
                </a:lnTo>
                <a:lnTo>
                  <a:pt x="1152" y="475"/>
                </a:lnTo>
                <a:lnTo>
                  <a:pt x="1146" y="479"/>
                </a:lnTo>
                <a:lnTo>
                  <a:pt x="1132" y="488"/>
                </a:lnTo>
                <a:lnTo>
                  <a:pt x="1127" y="491"/>
                </a:lnTo>
                <a:lnTo>
                  <a:pt x="1122" y="493"/>
                </a:lnTo>
                <a:lnTo>
                  <a:pt x="1036" y="555"/>
                </a:lnTo>
                <a:lnTo>
                  <a:pt x="1026" y="563"/>
                </a:lnTo>
                <a:lnTo>
                  <a:pt x="1016" y="572"/>
                </a:lnTo>
                <a:lnTo>
                  <a:pt x="999" y="592"/>
                </a:lnTo>
                <a:lnTo>
                  <a:pt x="981" y="612"/>
                </a:lnTo>
                <a:lnTo>
                  <a:pt x="964" y="630"/>
                </a:lnTo>
                <a:lnTo>
                  <a:pt x="948" y="644"/>
                </a:lnTo>
                <a:lnTo>
                  <a:pt x="931" y="659"/>
                </a:lnTo>
                <a:lnTo>
                  <a:pt x="900" y="686"/>
                </a:lnTo>
                <a:lnTo>
                  <a:pt x="887" y="695"/>
                </a:lnTo>
                <a:lnTo>
                  <a:pt x="874" y="702"/>
                </a:lnTo>
                <a:lnTo>
                  <a:pt x="861" y="709"/>
                </a:lnTo>
                <a:lnTo>
                  <a:pt x="846" y="715"/>
                </a:lnTo>
                <a:lnTo>
                  <a:pt x="818" y="725"/>
                </a:lnTo>
                <a:lnTo>
                  <a:pt x="804" y="731"/>
                </a:lnTo>
                <a:lnTo>
                  <a:pt x="791" y="736"/>
                </a:lnTo>
                <a:lnTo>
                  <a:pt x="774" y="744"/>
                </a:lnTo>
                <a:lnTo>
                  <a:pt x="757" y="753"/>
                </a:lnTo>
                <a:lnTo>
                  <a:pt x="725" y="768"/>
                </a:lnTo>
                <a:lnTo>
                  <a:pt x="691" y="782"/>
                </a:lnTo>
                <a:lnTo>
                  <a:pt x="674" y="788"/>
                </a:lnTo>
                <a:lnTo>
                  <a:pt x="654" y="792"/>
                </a:lnTo>
                <a:lnTo>
                  <a:pt x="645" y="799"/>
                </a:lnTo>
                <a:lnTo>
                  <a:pt x="633" y="804"/>
                </a:lnTo>
                <a:lnTo>
                  <a:pt x="628" y="807"/>
                </a:lnTo>
                <a:lnTo>
                  <a:pt x="620" y="809"/>
                </a:lnTo>
                <a:lnTo>
                  <a:pt x="607" y="813"/>
                </a:lnTo>
                <a:lnTo>
                  <a:pt x="600" y="815"/>
                </a:lnTo>
                <a:lnTo>
                  <a:pt x="595" y="817"/>
                </a:lnTo>
                <a:lnTo>
                  <a:pt x="591" y="817"/>
                </a:lnTo>
                <a:lnTo>
                  <a:pt x="590" y="817"/>
                </a:lnTo>
                <a:lnTo>
                  <a:pt x="537" y="814"/>
                </a:lnTo>
                <a:lnTo>
                  <a:pt x="509" y="813"/>
                </a:lnTo>
                <a:lnTo>
                  <a:pt x="482" y="811"/>
                </a:lnTo>
                <a:lnTo>
                  <a:pt x="461" y="808"/>
                </a:lnTo>
                <a:lnTo>
                  <a:pt x="441" y="801"/>
                </a:lnTo>
                <a:lnTo>
                  <a:pt x="421" y="793"/>
                </a:lnTo>
                <a:lnTo>
                  <a:pt x="403" y="784"/>
                </a:lnTo>
                <a:lnTo>
                  <a:pt x="384" y="774"/>
                </a:lnTo>
                <a:lnTo>
                  <a:pt x="366" y="763"/>
                </a:lnTo>
                <a:lnTo>
                  <a:pt x="348" y="752"/>
                </a:lnTo>
                <a:lnTo>
                  <a:pt x="331" y="742"/>
                </a:lnTo>
                <a:lnTo>
                  <a:pt x="314" y="732"/>
                </a:lnTo>
                <a:lnTo>
                  <a:pt x="298" y="721"/>
                </a:lnTo>
                <a:lnTo>
                  <a:pt x="285" y="708"/>
                </a:lnTo>
                <a:lnTo>
                  <a:pt x="278" y="700"/>
                </a:lnTo>
                <a:lnTo>
                  <a:pt x="273" y="692"/>
                </a:lnTo>
                <a:lnTo>
                  <a:pt x="271" y="688"/>
                </a:lnTo>
                <a:lnTo>
                  <a:pt x="269" y="681"/>
                </a:lnTo>
                <a:lnTo>
                  <a:pt x="263" y="669"/>
                </a:lnTo>
                <a:lnTo>
                  <a:pt x="262" y="663"/>
                </a:lnTo>
                <a:lnTo>
                  <a:pt x="261" y="659"/>
                </a:lnTo>
                <a:lnTo>
                  <a:pt x="258" y="655"/>
                </a:lnTo>
                <a:lnTo>
                  <a:pt x="258" y="654"/>
                </a:lnTo>
                <a:lnTo>
                  <a:pt x="252" y="612"/>
                </a:lnTo>
                <a:lnTo>
                  <a:pt x="249" y="567"/>
                </a:lnTo>
                <a:lnTo>
                  <a:pt x="244" y="524"/>
                </a:lnTo>
                <a:lnTo>
                  <a:pt x="237" y="480"/>
                </a:lnTo>
                <a:lnTo>
                  <a:pt x="236" y="471"/>
                </a:lnTo>
                <a:lnTo>
                  <a:pt x="236" y="462"/>
                </a:lnTo>
                <a:lnTo>
                  <a:pt x="236" y="443"/>
                </a:lnTo>
                <a:lnTo>
                  <a:pt x="235" y="434"/>
                </a:lnTo>
                <a:lnTo>
                  <a:pt x="232" y="426"/>
                </a:lnTo>
                <a:lnTo>
                  <a:pt x="228" y="418"/>
                </a:lnTo>
                <a:lnTo>
                  <a:pt x="222" y="411"/>
                </a:lnTo>
                <a:lnTo>
                  <a:pt x="216" y="406"/>
                </a:lnTo>
                <a:lnTo>
                  <a:pt x="209" y="401"/>
                </a:lnTo>
                <a:lnTo>
                  <a:pt x="195" y="394"/>
                </a:lnTo>
                <a:lnTo>
                  <a:pt x="181" y="389"/>
                </a:lnTo>
                <a:lnTo>
                  <a:pt x="167" y="385"/>
                </a:lnTo>
                <a:lnTo>
                  <a:pt x="152" y="382"/>
                </a:lnTo>
                <a:lnTo>
                  <a:pt x="139" y="379"/>
                </a:lnTo>
                <a:lnTo>
                  <a:pt x="124" y="375"/>
                </a:lnTo>
                <a:lnTo>
                  <a:pt x="108" y="368"/>
                </a:lnTo>
                <a:lnTo>
                  <a:pt x="96" y="362"/>
                </a:lnTo>
                <a:lnTo>
                  <a:pt x="86" y="357"/>
                </a:lnTo>
                <a:lnTo>
                  <a:pt x="79" y="353"/>
                </a:lnTo>
                <a:lnTo>
                  <a:pt x="74" y="350"/>
                </a:lnTo>
                <a:lnTo>
                  <a:pt x="71" y="348"/>
                </a:lnTo>
                <a:lnTo>
                  <a:pt x="67" y="346"/>
                </a:lnTo>
                <a:lnTo>
                  <a:pt x="66" y="345"/>
                </a:lnTo>
                <a:lnTo>
                  <a:pt x="66" y="344"/>
                </a:lnTo>
                <a:lnTo>
                  <a:pt x="66" y="343"/>
                </a:lnTo>
                <a:lnTo>
                  <a:pt x="65" y="343"/>
                </a:lnTo>
                <a:lnTo>
                  <a:pt x="64" y="342"/>
                </a:lnTo>
                <a:lnTo>
                  <a:pt x="61" y="342"/>
                </a:lnTo>
                <a:lnTo>
                  <a:pt x="58" y="341"/>
                </a:lnTo>
                <a:lnTo>
                  <a:pt x="52" y="339"/>
                </a:lnTo>
                <a:lnTo>
                  <a:pt x="44" y="337"/>
                </a:lnTo>
                <a:lnTo>
                  <a:pt x="36" y="329"/>
                </a:lnTo>
                <a:lnTo>
                  <a:pt x="30" y="323"/>
                </a:lnTo>
                <a:lnTo>
                  <a:pt x="25" y="316"/>
                </a:lnTo>
                <a:lnTo>
                  <a:pt x="21" y="310"/>
                </a:lnTo>
                <a:lnTo>
                  <a:pt x="11" y="296"/>
                </a:lnTo>
                <a:lnTo>
                  <a:pt x="7" y="289"/>
                </a:lnTo>
                <a:lnTo>
                  <a:pt x="0" y="281"/>
                </a:lnTo>
                <a:lnTo>
                  <a:pt x="1" y="276"/>
                </a:lnTo>
                <a:lnTo>
                  <a:pt x="1" y="271"/>
                </a:lnTo>
                <a:lnTo>
                  <a:pt x="3" y="258"/>
                </a:lnTo>
                <a:lnTo>
                  <a:pt x="5" y="243"/>
                </a:lnTo>
                <a:lnTo>
                  <a:pt x="8" y="229"/>
                </a:lnTo>
                <a:lnTo>
                  <a:pt x="12" y="215"/>
                </a:lnTo>
                <a:lnTo>
                  <a:pt x="16" y="209"/>
                </a:lnTo>
                <a:lnTo>
                  <a:pt x="20" y="204"/>
                </a:lnTo>
                <a:lnTo>
                  <a:pt x="24" y="200"/>
                </a:lnTo>
                <a:lnTo>
                  <a:pt x="30" y="197"/>
                </a:lnTo>
                <a:lnTo>
                  <a:pt x="36" y="194"/>
                </a:lnTo>
                <a:lnTo>
                  <a:pt x="101" y="251"/>
                </a:lnTo>
              </a:path>
            </a:pathLst>
          </a:custGeom>
          <a:solidFill>
            <a:srgbClr val="66cc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43" name=""/>
          <p:cNvGrpSpPr/>
          <p:nvPr/>
        </p:nvGrpSpPr>
        <p:grpSpPr>
          <a:xfrm>
            <a:off x="2306520" y="1093680"/>
            <a:ext cx="5738400" cy="3785760"/>
            <a:chOff x="2306520" y="1093680"/>
            <a:chExt cx="5738400" cy="3785760"/>
          </a:xfrm>
        </p:grpSpPr>
        <p:sp>
          <p:nvSpPr>
            <p:cNvPr id="2244" name=""/>
            <p:cNvSpPr/>
            <p:nvPr/>
          </p:nvSpPr>
          <p:spPr>
            <a:xfrm>
              <a:off x="5171400" y="1147680"/>
              <a:ext cx="221760" cy="293760"/>
            </a:xfrm>
            <a:prstGeom prst="rect">
              <a:avLst/>
            </a:prstGeom>
            <a:solidFill>
              <a:srgbClr val="00f008"/>
            </a:solidFill>
            <a:ln w="9360">
              <a:solidFill>
                <a:srgbClr val="505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2245" name=""/>
            <p:cNvGrpSpPr/>
            <p:nvPr/>
          </p:nvGrpSpPr>
          <p:grpSpPr>
            <a:xfrm>
              <a:off x="5210640" y="1098720"/>
              <a:ext cx="2009160" cy="1486440"/>
              <a:chOff x="5210640" y="1098720"/>
              <a:chExt cx="2009160" cy="1486440"/>
            </a:xfrm>
          </p:grpSpPr>
          <p:sp>
            <p:nvSpPr>
              <p:cNvPr id="2246" name=""/>
              <p:cNvSpPr/>
              <p:nvPr/>
            </p:nvSpPr>
            <p:spPr>
              <a:xfrm>
                <a:off x="5210640" y="1098720"/>
                <a:ext cx="2009160" cy="1486440"/>
              </a:xfrm>
              <a:custGeom>
                <a:avLst/>
                <a:gdLst/>
                <a:ahLst/>
                <a:rect l="l" t="t" r="r" b="b"/>
                <a:pathLst>
                  <a:path w="1411" h="1049">
                    <a:moveTo>
                      <a:pt x="178" y="0"/>
                    </a:moveTo>
                    <a:lnTo>
                      <a:pt x="30" y="116"/>
                    </a:lnTo>
                    <a:lnTo>
                      <a:pt x="0" y="402"/>
                    </a:lnTo>
                    <a:lnTo>
                      <a:pt x="22" y="400"/>
                    </a:lnTo>
                    <a:lnTo>
                      <a:pt x="22" y="416"/>
                    </a:lnTo>
                    <a:lnTo>
                      <a:pt x="28" y="422"/>
                    </a:lnTo>
                    <a:lnTo>
                      <a:pt x="24" y="444"/>
                    </a:lnTo>
                    <a:lnTo>
                      <a:pt x="34" y="452"/>
                    </a:lnTo>
                    <a:lnTo>
                      <a:pt x="38" y="472"/>
                    </a:lnTo>
                    <a:lnTo>
                      <a:pt x="76" y="478"/>
                    </a:lnTo>
                    <a:lnTo>
                      <a:pt x="88" y="494"/>
                    </a:lnTo>
                    <a:lnTo>
                      <a:pt x="102" y="490"/>
                    </a:lnTo>
                    <a:lnTo>
                      <a:pt x="112" y="472"/>
                    </a:lnTo>
                    <a:lnTo>
                      <a:pt x="166" y="478"/>
                    </a:lnTo>
                    <a:lnTo>
                      <a:pt x="166" y="500"/>
                    </a:lnTo>
                    <a:lnTo>
                      <a:pt x="178" y="502"/>
                    </a:lnTo>
                    <a:lnTo>
                      <a:pt x="180" y="494"/>
                    </a:lnTo>
                    <a:lnTo>
                      <a:pt x="198" y="494"/>
                    </a:lnTo>
                    <a:lnTo>
                      <a:pt x="220" y="522"/>
                    </a:lnTo>
                    <a:lnTo>
                      <a:pt x="248" y="522"/>
                    </a:lnTo>
                    <a:lnTo>
                      <a:pt x="272" y="522"/>
                    </a:lnTo>
                    <a:lnTo>
                      <a:pt x="266" y="504"/>
                    </a:lnTo>
                    <a:lnTo>
                      <a:pt x="282" y="496"/>
                    </a:lnTo>
                    <a:lnTo>
                      <a:pt x="294" y="508"/>
                    </a:lnTo>
                    <a:lnTo>
                      <a:pt x="322" y="508"/>
                    </a:lnTo>
                    <a:lnTo>
                      <a:pt x="356" y="522"/>
                    </a:lnTo>
                    <a:lnTo>
                      <a:pt x="394" y="496"/>
                    </a:lnTo>
                    <a:lnTo>
                      <a:pt x="386" y="472"/>
                    </a:lnTo>
                    <a:lnTo>
                      <a:pt x="418" y="470"/>
                    </a:lnTo>
                    <a:lnTo>
                      <a:pt x="418" y="450"/>
                    </a:lnTo>
                    <a:lnTo>
                      <a:pt x="424" y="446"/>
                    </a:lnTo>
                    <a:lnTo>
                      <a:pt x="444" y="454"/>
                    </a:lnTo>
                    <a:lnTo>
                      <a:pt x="446" y="444"/>
                    </a:lnTo>
                    <a:lnTo>
                      <a:pt x="438" y="420"/>
                    </a:lnTo>
                    <a:lnTo>
                      <a:pt x="448" y="420"/>
                    </a:lnTo>
                    <a:lnTo>
                      <a:pt x="464" y="428"/>
                    </a:lnTo>
                    <a:lnTo>
                      <a:pt x="498" y="434"/>
                    </a:lnTo>
                    <a:lnTo>
                      <a:pt x="516" y="428"/>
                    </a:lnTo>
                    <a:lnTo>
                      <a:pt x="526" y="422"/>
                    </a:lnTo>
                    <a:lnTo>
                      <a:pt x="568" y="432"/>
                    </a:lnTo>
                    <a:lnTo>
                      <a:pt x="574" y="460"/>
                    </a:lnTo>
                    <a:lnTo>
                      <a:pt x="590" y="480"/>
                    </a:lnTo>
                    <a:lnTo>
                      <a:pt x="590" y="498"/>
                    </a:lnTo>
                    <a:lnTo>
                      <a:pt x="642" y="498"/>
                    </a:lnTo>
                    <a:lnTo>
                      <a:pt x="650" y="488"/>
                    </a:lnTo>
                    <a:lnTo>
                      <a:pt x="666" y="490"/>
                    </a:lnTo>
                    <a:lnTo>
                      <a:pt x="668" y="510"/>
                    </a:lnTo>
                    <a:lnTo>
                      <a:pt x="664" y="522"/>
                    </a:lnTo>
                    <a:lnTo>
                      <a:pt x="676" y="536"/>
                    </a:lnTo>
                    <a:lnTo>
                      <a:pt x="684" y="548"/>
                    </a:lnTo>
                    <a:lnTo>
                      <a:pt x="694" y="548"/>
                    </a:lnTo>
                    <a:lnTo>
                      <a:pt x="698" y="554"/>
                    </a:lnTo>
                    <a:lnTo>
                      <a:pt x="688" y="566"/>
                    </a:lnTo>
                    <a:lnTo>
                      <a:pt x="686" y="588"/>
                    </a:lnTo>
                    <a:lnTo>
                      <a:pt x="702" y="582"/>
                    </a:lnTo>
                    <a:lnTo>
                      <a:pt x="706" y="592"/>
                    </a:lnTo>
                    <a:lnTo>
                      <a:pt x="698" y="598"/>
                    </a:lnTo>
                    <a:lnTo>
                      <a:pt x="698" y="610"/>
                    </a:lnTo>
                    <a:lnTo>
                      <a:pt x="706" y="612"/>
                    </a:lnTo>
                    <a:lnTo>
                      <a:pt x="710" y="624"/>
                    </a:lnTo>
                    <a:lnTo>
                      <a:pt x="794" y="632"/>
                    </a:lnTo>
                    <a:lnTo>
                      <a:pt x="840" y="626"/>
                    </a:lnTo>
                    <a:lnTo>
                      <a:pt x="844" y="636"/>
                    </a:lnTo>
                    <a:lnTo>
                      <a:pt x="866" y="636"/>
                    </a:lnTo>
                    <a:lnTo>
                      <a:pt x="876" y="646"/>
                    </a:lnTo>
                    <a:lnTo>
                      <a:pt x="898" y="628"/>
                    </a:lnTo>
                    <a:lnTo>
                      <a:pt x="908" y="640"/>
                    </a:lnTo>
                    <a:lnTo>
                      <a:pt x="934" y="642"/>
                    </a:lnTo>
                    <a:lnTo>
                      <a:pt x="938" y="650"/>
                    </a:lnTo>
                    <a:lnTo>
                      <a:pt x="950" y="644"/>
                    </a:lnTo>
                    <a:lnTo>
                      <a:pt x="962" y="640"/>
                    </a:lnTo>
                    <a:lnTo>
                      <a:pt x="984" y="668"/>
                    </a:lnTo>
                    <a:lnTo>
                      <a:pt x="982" y="678"/>
                    </a:lnTo>
                    <a:lnTo>
                      <a:pt x="996" y="678"/>
                    </a:lnTo>
                    <a:lnTo>
                      <a:pt x="994" y="696"/>
                    </a:lnTo>
                    <a:lnTo>
                      <a:pt x="1014" y="694"/>
                    </a:lnTo>
                    <a:lnTo>
                      <a:pt x="1016" y="710"/>
                    </a:lnTo>
                    <a:lnTo>
                      <a:pt x="1040" y="728"/>
                    </a:lnTo>
                    <a:lnTo>
                      <a:pt x="1048" y="742"/>
                    </a:lnTo>
                    <a:lnTo>
                      <a:pt x="1036" y="746"/>
                    </a:lnTo>
                    <a:lnTo>
                      <a:pt x="1016" y="740"/>
                    </a:lnTo>
                    <a:lnTo>
                      <a:pt x="1030" y="752"/>
                    </a:lnTo>
                    <a:lnTo>
                      <a:pt x="1026" y="768"/>
                    </a:lnTo>
                    <a:lnTo>
                      <a:pt x="1016" y="774"/>
                    </a:lnTo>
                    <a:lnTo>
                      <a:pt x="1004" y="764"/>
                    </a:lnTo>
                    <a:lnTo>
                      <a:pt x="990" y="760"/>
                    </a:lnTo>
                    <a:lnTo>
                      <a:pt x="984" y="762"/>
                    </a:lnTo>
                    <a:lnTo>
                      <a:pt x="976" y="774"/>
                    </a:lnTo>
                    <a:lnTo>
                      <a:pt x="958" y="758"/>
                    </a:lnTo>
                    <a:lnTo>
                      <a:pt x="964" y="748"/>
                    </a:lnTo>
                    <a:lnTo>
                      <a:pt x="960" y="740"/>
                    </a:lnTo>
                    <a:lnTo>
                      <a:pt x="944" y="744"/>
                    </a:lnTo>
                    <a:lnTo>
                      <a:pt x="940" y="738"/>
                    </a:lnTo>
                    <a:lnTo>
                      <a:pt x="938" y="728"/>
                    </a:lnTo>
                    <a:lnTo>
                      <a:pt x="930" y="722"/>
                    </a:lnTo>
                    <a:lnTo>
                      <a:pt x="906" y="726"/>
                    </a:lnTo>
                    <a:lnTo>
                      <a:pt x="914" y="740"/>
                    </a:lnTo>
                    <a:lnTo>
                      <a:pt x="928" y="750"/>
                    </a:lnTo>
                    <a:lnTo>
                      <a:pt x="942" y="752"/>
                    </a:lnTo>
                    <a:lnTo>
                      <a:pt x="942" y="776"/>
                    </a:lnTo>
                    <a:lnTo>
                      <a:pt x="936" y="790"/>
                    </a:lnTo>
                    <a:lnTo>
                      <a:pt x="934" y="810"/>
                    </a:lnTo>
                    <a:lnTo>
                      <a:pt x="924" y="818"/>
                    </a:lnTo>
                    <a:lnTo>
                      <a:pt x="928" y="848"/>
                    </a:lnTo>
                    <a:lnTo>
                      <a:pt x="942" y="858"/>
                    </a:lnTo>
                    <a:lnTo>
                      <a:pt x="934" y="864"/>
                    </a:lnTo>
                    <a:lnTo>
                      <a:pt x="934" y="898"/>
                    </a:lnTo>
                    <a:lnTo>
                      <a:pt x="924" y="910"/>
                    </a:lnTo>
                    <a:lnTo>
                      <a:pt x="928" y="924"/>
                    </a:lnTo>
                    <a:lnTo>
                      <a:pt x="900" y="932"/>
                    </a:lnTo>
                    <a:lnTo>
                      <a:pt x="872" y="1010"/>
                    </a:lnTo>
                    <a:lnTo>
                      <a:pt x="854" y="1010"/>
                    </a:lnTo>
                    <a:lnTo>
                      <a:pt x="866" y="1034"/>
                    </a:lnTo>
                    <a:lnTo>
                      <a:pt x="874" y="1048"/>
                    </a:lnTo>
                    <a:lnTo>
                      <a:pt x="878" y="1028"/>
                    </a:lnTo>
                    <a:lnTo>
                      <a:pt x="914" y="1038"/>
                    </a:lnTo>
                    <a:lnTo>
                      <a:pt x="912" y="1022"/>
                    </a:lnTo>
                    <a:lnTo>
                      <a:pt x="924" y="1024"/>
                    </a:lnTo>
                    <a:lnTo>
                      <a:pt x="936" y="1004"/>
                    </a:lnTo>
                    <a:lnTo>
                      <a:pt x="932" y="992"/>
                    </a:lnTo>
                    <a:lnTo>
                      <a:pt x="952" y="988"/>
                    </a:lnTo>
                    <a:lnTo>
                      <a:pt x="966" y="958"/>
                    </a:lnTo>
                    <a:lnTo>
                      <a:pt x="996" y="960"/>
                    </a:lnTo>
                    <a:lnTo>
                      <a:pt x="1020" y="956"/>
                    </a:lnTo>
                    <a:lnTo>
                      <a:pt x="1046" y="954"/>
                    </a:lnTo>
                    <a:lnTo>
                      <a:pt x="1050" y="934"/>
                    </a:lnTo>
                    <a:lnTo>
                      <a:pt x="1064" y="924"/>
                    </a:lnTo>
                    <a:lnTo>
                      <a:pt x="1084" y="914"/>
                    </a:lnTo>
                    <a:lnTo>
                      <a:pt x="1092" y="906"/>
                    </a:lnTo>
                    <a:lnTo>
                      <a:pt x="1104" y="914"/>
                    </a:lnTo>
                    <a:lnTo>
                      <a:pt x="1122" y="894"/>
                    </a:lnTo>
                    <a:lnTo>
                      <a:pt x="1116" y="884"/>
                    </a:lnTo>
                    <a:lnTo>
                      <a:pt x="1100" y="882"/>
                    </a:lnTo>
                    <a:lnTo>
                      <a:pt x="1086" y="884"/>
                    </a:lnTo>
                    <a:lnTo>
                      <a:pt x="1078" y="892"/>
                    </a:lnTo>
                    <a:lnTo>
                      <a:pt x="1062" y="890"/>
                    </a:lnTo>
                    <a:lnTo>
                      <a:pt x="1070" y="878"/>
                    </a:lnTo>
                    <a:lnTo>
                      <a:pt x="1072" y="848"/>
                    </a:lnTo>
                    <a:lnTo>
                      <a:pt x="1084" y="844"/>
                    </a:lnTo>
                    <a:lnTo>
                      <a:pt x="1102" y="816"/>
                    </a:lnTo>
                    <a:lnTo>
                      <a:pt x="1122" y="814"/>
                    </a:lnTo>
                    <a:lnTo>
                      <a:pt x="1142" y="800"/>
                    </a:lnTo>
                    <a:lnTo>
                      <a:pt x="1168" y="796"/>
                    </a:lnTo>
                    <a:lnTo>
                      <a:pt x="1176" y="784"/>
                    </a:lnTo>
                    <a:lnTo>
                      <a:pt x="1196" y="784"/>
                    </a:lnTo>
                    <a:lnTo>
                      <a:pt x="1206" y="768"/>
                    </a:lnTo>
                    <a:lnTo>
                      <a:pt x="1214" y="768"/>
                    </a:lnTo>
                    <a:lnTo>
                      <a:pt x="1212" y="784"/>
                    </a:lnTo>
                    <a:lnTo>
                      <a:pt x="1244" y="782"/>
                    </a:lnTo>
                    <a:lnTo>
                      <a:pt x="1244" y="774"/>
                    </a:lnTo>
                    <a:lnTo>
                      <a:pt x="1238" y="766"/>
                    </a:lnTo>
                    <a:lnTo>
                      <a:pt x="1254" y="754"/>
                    </a:lnTo>
                    <a:lnTo>
                      <a:pt x="1274" y="742"/>
                    </a:lnTo>
                    <a:lnTo>
                      <a:pt x="1288" y="740"/>
                    </a:lnTo>
                    <a:lnTo>
                      <a:pt x="1286" y="726"/>
                    </a:lnTo>
                    <a:lnTo>
                      <a:pt x="1304" y="710"/>
                    </a:lnTo>
                    <a:lnTo>
                      <a:pt x="1322" y="700"/>
                    </a:lnTo>
                    <a:lnTo>
                      <a:pt x="1322" y="670"/>
                    </a:lnTo>
                    <a:lnTo>
                      <a:pt x="1340" y="656"/>
                    </a:lnTo>
                    <a:lnTo>
                      <a:pt x="1376" y="636"/>
                    </a:lnTo>
                    <a:lnTo>
                      <a:pt x="1410" y="624"/>
                    </a:lnTo>
                    <a:lnTo>
                      <a:pt x="1378" y="618"/>
                    </a:lnTo>
                    <a:lnTo>
                      <a:pt x="1354" y="616"/>
                    </a:lnTo>
                    <a:lnTo>
                      <a:pt x="1336" y="604"/>
                    </a:lnTo>
                    <a:lnTo>
                      <a:pt x="1338" y="590"/>
                    </a:lnTo>
                    <a:lnTo>
                      <a:pt x="1340" y="580"/>
                    </a:lnTo>
                    <a:lnTo>
                      <a:pt x="1324" y="576"/>
                    </a:lnTo>
                    <a:lnTo>
                      <a:pt x="1316" y="582"/>
                    </a:lnTo>
                    <a:lnTo>
                      <a:pt x="1296" y="592"/>
                    </a:lnTo>
                    <a:lnTo>
                      <a:pt x="1264" y="580"/>
                    </a:lnTo>
                    <a:lnTo>
                      <a:pt x="1262" y="566"/>
                    </a:lnTo>
                    <a:lnTo>
                      <a:pt x="1262" y="552"/>
                    </a:lnTo>
                    <a:lnTo>
                      <a:pt x="1256" y="544"/>
                    </a:lnTo>
                    <a:lnTo>
                      <a:pt x="1216" y="552"/>
                    </a:lnTo>
                    <a:lnTo>
                      <a:pt x="1214" y="522"/>
                    </a:lnTo>
                    <a:lnTo>
                      <a:pt x="1192" y="522"/>
                    </a:lnTo>
                    <a:lnTo>
                      <a:pt x="1166" y="504"/>
                    </a:lnTo>
                    <a:lnTo>
                      <a:pt x="1146" y="510"/>
                    </a:lnTo>
                    <a:lnTo>
                      <a:pt x="1134" y="522"/>
                    </a:lnTo>
                    <a:lnTo>
                      <a:pt x="1106" y="522"/>
                    </a:lnTo>
                    <a:lnTo>
                      <a:pt x="1098" y="500"/>
                    </a:lnTo>
                    <a:lnTo>
                      <a:pt x="1102" y="474"/>
                    </a:lnTo>
                    <a:lnTo>
                      <a:pt x="1040" y="452"/>
                    </a:lnTo>
                    <a:lnTo>
                      <a:pt x="1028" y="436"/>
                    </a:lnTo>
                    <a:lnTo>
                      <a:pt x="952" y="396"/>
                    </a:lnTo>
                    <a:lnTo>
                      <a:pt x="948" y="2"/>
                    </a:lnTo>
                    <a:lnTo>
                      <a:pt x="178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50505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247" name=""/>
              <p:cNvSpPr/>
              <p:nvPr/>
            </p:nvSpPr>
            <p:spPr>
              <a:xfrm>
                <a:off x="6523560" y="2246400"/>
                <a:ext cx="11160" cy="11160"/>
              </a:xfrm>
              <a:prstGeom prst="rect">
                <a:avLst/>
              </a:prstGeom>
              <a:solidFill>
                <a:srgbClr val="00f008"/>
              </a:solidFill>
              <a:ln w="9360">
                <a:solidFill>
                  <a:srgbClr val="50505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2248" name=""/>
            <p:cNvSpPr/>
            <p:nvPr/>
          </p:nvSpPr>
          <p:spPr>
            <a:xfrm>
              <a:off x="6560640" y="1098720"/>
              <a:ext cx="1484280" cy="888120"/>
            </a:xfrm>
            <a:custGeom>
              <a:avLst/>
              <a:gdLst/>
              <a:ahLst/>
              <a:rect l="l" t="t" r="r" b="b"/>
              <a:pathLst>
                <a:path w="1043" h="627">
                  <a:moveTo>
                    <a:pt x="4" y="122"/>
                  </a:moveTo>
                  <a:lnTo>
                    <a:pt x="4" y="396"/>
                  </a:lnTo>
                  <a:lnTo>
                    <a:pt x="50" y="420"/>
                  </a:lnTo>
                  <a:lnTo>
                    <a:pt x="84" y="436"/>
                  </a:lnTo>
                  <a:lnTo>
                    <a:pt x="90" y="452"/>
                  </a:lnTo>
                  <a:lnTo>
                    <a:pt x="144" y="468"/>
                  </a:lnTo>
                  <a:lnTo>
                    <a:pt x="156" y="476"/>
                  </a:lnTo>
                  <a:lnTo>
                    <a:pt x="148" y="504"/>
                  </a:lnTo>
                  <a:lnTo>
                    <a:pt x="170" y="522"/>
                  </a:lnTo>
                  <a:lnTo>
                    <a:pt x="200" y="510"/>
                  </a:lnTo>
                  <a:lnTo>
                    <a:pt x="222" y="508"/>
                  </a:lnTo>
                  <a:lnTo>
                    <a:pt x="246" y="522"/>
                  </a:lnTo>
                  <a:lnTo>
                    <a:pt x="266" y="522"/>
                  </a:lnTo>
                  <a:lnTo>
                    <a:pt x="270" y="552"/>
                  </a:lnTo>
                  <a:lnTo>
                    <a:pt x="282" y="550"/>
                  </a:lnTo>
                  <a:lnTo>
                    <a:pt x="306" y="546"/>
                  </a:lnTo>
                  <a:lnTo>
                    <a:pt x="314" y="558"/>
                  </a:lnTo>
                  <a:lnTo>
                    <a:pt x="316" y="582"/>
                  </a:lnTo>
                  <a:lnTo>
                    <a:pt x="348" y="592"/>
                  </a:lnTo>
                  <a:lnTo>
                    <a:pt x="368" y="584"/>
                  </a:lnTo>
                  <a:lnTo>
                    <a:pt x="378" y="576"/>
                  </a:lnTo>
                  <a:lnTo>
                    <a:pt x="392" y="584"/>
                  </a:lnTo>
                  <a:lnTo>
                    <a:pt x="390" y="606"/>
                  </a:lnTo>
                  <a:lnTo>
                    <a:pt x="406" y="616"/>
                  </a:lnTo>
                  <a:lnTo>
                    <a:pt x="464" y="624"/>
                  </a:lnTo>
                  <a:lnTo>
                    <a:pt x="482" y="622"/>
                  </a:lnTo>
                  <a:lnTo>
                    <a:pt x="502" y="626"/>
                  </a:lnTo>
                  <a:lnTo>
                    <a:pt x="518" y="616"/>
                  </a:lnTo>
                  <a:lnTo>
                    <a:pt x="576" y="604"/>
                  </a:lnTo>
                  <a:lnTo>
                    <a:pt x="624" y="588"/>
                  </a:lnTo>
                  <a:lnTo>
                    <a:pt x="622" y="568"/>
                  </a:lnTo>
                  <a:lnTo>
                    <a:pt x="628" y="558"/>
                  </a:lnTo>
                  <a:lnTo>
                    <a:pt x="644" y="556"/>
                  </a:lnTo>
                  <a:lnTo>
                    <a:pt x="660" y="560"/>
                  </a:lnTo>
                  <a:lnTo>
                    <a:pt x="680" y="522"/>
                  </a:lnTo>
                  <a:lnTo>
                    <a:pt x="678" y="490"/>
                  </a:lnTo>
                  <a:lnTo>
                    <a:pt x="688" y="466"/>
                  </a:lnTo>
                  <a:lnTo>
                    <a:pt x="676" y="410"/>
                  </a:lnTo>
                  <a:lnTo>
                    <a:pt x="698" y="338"/>
                  </a:lnTo>
                  <a:lnTo>
                    <a:pt x="706" y="334"/>
                  </a:lnTo>
                  <a:lnTo>
                    <a:pt x="704" y="322"/>
                  </a:lnTo>
                  <a:lnTo>
                    <a:pt x="722" y="318"/>
                  </a:lnTo>
                  <a:lnTo>
                    <a:pt x="732" y="336"/>
                  </a:lnTo>
                  <a:lnTo>
                    <a:pt x="752" y="334"/>
                  </a:lnTo>
                  <a:lnTo>
                    <a:pt x="772" y="328"/>
                  </a:lnTo>
                  <a:lnTo>
                    <a:pt x="774" y="312"/>
                  </a:lnTo>
                  <a:lnTo>
                    <a:pt x="784" y="312"/>
                  </a:lnTo>
                  <a:lnTo>
                    <a:pt x="784" y="334"/>
                  </a:lnTo>
                  <a:lnTo>
                    <a:pt x="824" y="350"/>
                  </a:lnTo>
                  <a:lnTo>
                    <a:pt x="842" y="440"/>
                  </a:lnTo>
                  <a:lnTo>
                    <a:pt x="864" y="430"/>
                  </a:lnTo>
                  <a:lnTo>
                    <a:pt x="872" y="428"/>
                  </a:lnTo>
                  <a:lnTo>
                    <a:pt x="872" y="412"/>
                  </a:lnTo>
                  <a:lnTo>
                    <a:pt x="860" y="408"/>
                  </a:lnTo>
                  <a:lnTo>
                    <a:pt x="860" y="398"/>
                  </a:lnTo>
                  <a:lnTo>
                    <a:pt x="872" y="396"/>
                  </a:lnTo>
                  <a:lnTo>
                    <a:pt x="882" y="400"/>
                  </a:lnTo>
                  <a:lnTo>
                    <a:pt x="892" y="388"/>
                  </a:lnTo>
                  <a:lnTo>
                    <a:pt x="890" y="370"/>
                  </a:lnTo>
                  <a:lnTo>
                    <a:pt x="878" y="360"/>
                  </a:lnTo>
                  <a:lnTo>
                    <a:pt x="880" y="346"/>
                  </a:lnTo>
                  <a:lnTo>
                    <a:pt x="890" y="336"/>
                  </a:lnTo>
                  <a:lnTo>
                    <a:pt x="904" y="338"/>
                  </a:lnTo>
                  <a:lnTo>
                    <a:pt x="924" y="364"/>
                  </a:lnTo>
                  <a:lnTo>
                    <a:pt x="934" y="358"/>
                  </a:lnTo>
                  <a:lnTo>
                    <a:pt x="958" y="332"/>
                  </a:lnTo>
                  <a:lnTo>
                    <a:pt x="958" y="318"/>
                  </a:lnTo>
                  <a:lnTo>
                    <a:pt x="998" y="262"/>
                  </a:lnTo>
                  <a:lnTo>
                    <a:pt x="998" y="244"/>
                  </a:lnTo>
                  <a:lnTo>
                    <a:pt x="996" y="232"/>
                  </a:lnTo>
                  <a:lnTo>
                    <a:pt x="1006" y="232"/>
                  </a:lnTo>
                  <a:lnTo>
                    <a:pt x="1014" y="238"/>
                  </a:lnTo>
                  <a:lnTo>
                    <a:pt x="1042" y="232"/>
                  </a:lnTo>
                  <a:lnTo>
                    <a:pt x="1042" y="0"/>
                  </a:lnTo>
                  <a:lnTo>
                    <a:pt x="0" y="2"/>
                  </a:lnTo>
                  <a:lnTo>
                    <a:pt x="4" y="12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4721400" y="1098720"/>
              <a:ext cx="744480" cy="619200"/>
            </a:xfrm>
            <a:custGeom>
              <a:avLst/>
              <a:gdLst/>
              <a:ahLst/>
              <a:rect l="l" t="t" r="r" b="b"/>
              <a:pathLst>
                <a:path w="523" h="437">
                  <a:moveTo>
                    <a:pt x="24" y="0"/>
                  </a:moveTo>
                  <a:lnTo>
                    <a:pt x="8" y="304"/>
                  </a:lnTo>
                  <a:lnTo>
                    <a:pt x="0" y="434"/>
                  </a:lnTo>
                  <a:lnTo>
                    <a:pt x="126" y="436"/>
                  </a:lnTo>
                  <a:lnTo>
                    <a:pt x="340" y="432"/>
                  </a:lnTo>
                  <a:lnTo>
                    <a:pt x="370" y="116"/>
                  </a:lnTo>
                  <a:lnTo>
                    <a:pt x="522" y="0"/>
                  </a:lnTo>
                  <a:lnTo>
                    <a:pt x="2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3986280" y="1096200"/>
              <a:ext cx="767520" cy="616680"/>
            </a:xfrm>
            <a:custGeom>
              <a:avLst/>
              <a:gdLst/>
              <a:ahLst/>
              <a:rect l="l" t="t" r="r" b="b"/>
              <a:pathLst>
                <a:path w="539" h="435">
                  <a:moveTo>
                    <a:pt x="538" y="0"/>
                  </a:moveTo>
                  <a:lnTo>
                    <a:pt x="72" y="2"/>
                  </a:lnTo>
                  <a:lnTo>
                    <a:pt x="0" y="392"/>
                  </a:lnTo>
                  <a:lnTo>
                    <a:pt x="104" y="402"/>
                  </a:lnTo>
                  <a:lnTo>
                    <a:pt x="294" y="422"/>
                  </a:lnTo>
                  <a:lnTo>
                    <a:pt x="516" y="434"/>
                  </a:lnTo>
                  <a:lnTo>
                    <a:pt x="538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3220920" y="1093680"/>
              <a:ext cx="869400" cy="555840"/>
            </a:xfrm>
            <a:custGeom>
              <a:avLst/>
              <a:gdLst/>
              <a:ahLst/>
              <a:rect l="l" t="t" r="r" b="b"/>
              <a:pathLst>
                <a:path w="611" h="393">
                  <a:moveTo>
                    <a:pt x="610" y="2"/>
                  </a:moveTo>
                  <a:lnTo>
                    <a:pt x="0" y="0"/>
                  </a:lnTo>
                  <a:lnTo>
                    <a:pt x="54" y="46"/>
                  </a:lnTo>
                  <a:lnTo>
                    <a:pt x="134" y="100"/>
                  </a:lnTo>
                  <a:lnTo>
                    <a:pt x="134" y="106"/>
                  </a:lnTo>
                  <a:lnTo>
                    <a:pt x="194" y="188"/>
                  </a:lnTo>
                  <a:lnTo>
                    <a:pt x="192" y="204"/>
                  </a:lnTo>
                  <a:lnTo>
                    <a:pt x="208" y="228"/>
                  </a:lnTo>
                  <a:lnTo>
                    <a:pt x="234" y="246"/>
                  </a:lnTo>
                  <a:lnTo>
                    <a:pt x="234" y="264"/>
                  </a:lnTo>
                  <a:lnTo>
                    <a:pt x="220" y="292"/>
                  </a:lnTo>
                  <a:lnTo>
                    <a:pt x="214" y="300"/>
                  </a:lnTo>
                  <a:lnTo>
                    <a:pt x="222" y="318"/>
                  </a:lnTo>
                  <a:lnTo>
                    <a:pt x="244" y="328"/>
                  </a:lnTo>
                  <a:lnTo>
                    <a:pt x="256" y="352"/>
                  </a:lnTo>
                  <a:lnTo>
                    <a:pt x="400" y="376"/>
                  </a:lnTo>
                  <a:lnTo>
                    <a:pt x="538" y="392"/>
                  </a:lnTo>
                  <a:lnTo>
                    <a:pt x="610" y="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2643840" y="1093680"/>
              <a:ext cx="942120" cy="499680"/>
            </a:xfrm>
            <a:custGeom>
              <a:avLst/>
              <a:gdLst/>
              <a:ahLst/>
              <a:rect l="l" t="t" r="r" b="b"/>
              <a:pathLst>
                <a:path w="662" h="353">
                  <a:moveTo>
                    <a:pt x="2" y="0"/>
                  </a:moveTo>
                  <a:lnTo>
                    <a:pt x="4" y="10"/>
                  </a:lnTo>
                  <a:lnTo>
                    <a:pt x="0" y="24"/>
                  </a:lnTo>
                  <a:lnTo>
                    <a:pt x="0" y="42"/>
                  </a:lnTo>
                  <a:lnTo>
                    <a:pt x="16" y="62"/>
                  </a:lnTo>
                  <a:lnTo>
                    <a:pt x="30" y="74"/>
                  </a:lnTo>
                  <a:lnTo>
                    <a:pt x="30" y="98"/>
                  </a:lnTo>
                  <a:lnTo>
                    <a:pt x="20" y="130"/>
                  </a:lnTo>
                  <a:lnTo>
                    <a:pt x="18" y="146"/>
                  </a:lnTo>
                  <a:lnTo>
                    <a:pt x="30" y="152"/>
                  </a:lnTo>
                  <a:lnTo>
                    <a:pt x="46" y="148"/>
                  </a:lnTo>
                  <a:lnTo>
                    <a:pt x="46" y="166"/>
                  </a:lnTo>
                  <a:lnTo>
                    <a:pt x="46" y="174"/>
                  </a:lnTo>
                  <a:lnTo>
                    <a:pt x="62" y="174"/>
                  </a:lnTo>
                  <a:lnTo>
                    <a:pt x="72" y="184"/>
                  </a:lnTo>
                  <a:lnTo>
                    <a:pt x="62" y="196"/>
                  </a:lnTo>
                  <a:lnTo>
                    <a:pt x="50" y="220"/>
                  </a:lnTo>
                  <a:lnTo>
                    <a:pt x="42" y="232"/>
                  </a:lnTo>
                  <a:lnTo>
                    <a:pt x="50" y="238"/>
                  </a:lnTo>
                  <a:lnTo>
                    <a:pt x="74" y="226"/>
                  </a:lnTo>
                  <a:lnTo>
                    <a:pt x="90" y="216"/>
                  </a:lnTo>
                  <a:lnTo>
                    <a:pt x="96" y="212"/>
                  </a:lnTo>
                  <a:lnTo>
                    <a:pt x="90" y="230"/>
                  </a:lnTo>
                  <a:lnTo>
                    <a:pt x="341" y="290"/>
                  </a:lnTo>
                  <a:lnTo>
                    <a:pt x="447" y="318"/>
                  </a:lnTo>
                  <a:lnTo>
                    <a:pt x="503" y="324"/>
                  </a:lnTo>
                  <a:lnTo>
                    <a:pt x="661" y="352"/>
                  </a:lnTo>
                  <a:lnTo>
                    <a:pt x="651" y="326"/>
                  </a:lnTo>
                  <a:lnTo>
                    <a:pt x="629" y="320"/>
                  </a:lnTo>
                  <a:lnTo>
                    <a:pt x="619" y="300"/>
                  </a:lnTo>
                  <a:lnTo>
                    <a:pt x="639" y="260"/>
                  </a:lnTo>
                  <a:lnTo>
                    <a:pt x="637" y="244"/>
                  </a:lnTo>
                  <a:lnTo>
                    <a:pt x="615" y="230"/>
                  </a:lnTo>
                  <a:lnTo>
                    <a:pt x="595" y="202"/>
                  </a:lnTo>
                  <a:lnTo>
                    <a:pt x="601" y="188"/>
                  </a:lnTo>
                  <a:lnTo>
                    <a:pt x="537" y="100"/>
                  </a:lnTo>
                  <a:lnTo>
                    <a:pt x="459" y="46"/>
                  </a:lnTo>
                  <a:lnTo>
                    <a:pt x="405" y="0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2548080" y="1419120"/>
              <a:ext cx="728280" cy="533520"/>
            </a:xfrm>
            <a:custGeom>
              <a:avLst/>
              <a:gdLst/>
              <a:ahLst/>
              <a:rect l="l" t="t" r="r" b="b"/>
              <a:pathLst>
                <a:path w="511" h="377">
                  <a:moveTo>
                    <a:pt x="452" y="376"/>
                  </a:moveTo>
                  <a:lnTo>
                    <a:pt x="386" y="358"/>
                  </a:lnTo>
                  <a:lnTo>
                    <a:pt x="342" y="348"/>
                  </a:lnTo>
                  <a:lnTo>
                    <a:pt x="308" y="352"/>
                  </a:lnTo>
                  <a:lnTo>
                    <a:pt x="290" y="344"/>
                  </a:lnTo>
                  <a:lnTo>
                    <a:pt x="268" y="344"/>
                  </a:lnTo>
                  <a:lnTo>
                    <a:pt x="236" y="350"/>
                  </a:lnTo>
                  <a:lnTo>
                    <a:pt x="204" y="340"/>
                  </a:lnTo>
                  <a:lnTo>
                    <a:pt x="166" y="340"/>
                  </a:lnTo>
                  <a:lnTo>
                    <a:pt x="138" y="332"/>
                  </a:lnTo>
                  <a:lnTo>
                    <a:pt x="90" y="326"/>
                  </a:lnTo>
                  <a:lnTo>
                    <a:pt x="68" y="300"/>
                  </a:lnTo>
                  <a:lnTo>
                    <a:pt x="70" y="268"/>
                  </a:lnTo>
                  <a:lnTo>
                    <a:pt x="56" y="258"/>
                  </a:lnTo>
                  <a:lnTo>
                    <a:pt x="40" y="254"/>
                  </a:lnTo>
                  <a:lnTo>
                    <a:pt x="30" y="238"/>
                  </a:lnTo>
                  <a:lnTo>
                    <a:pt x="6" y="234"/>
                  </a:lnTo>
                  <a:lnTo>
                    <a:pt x="0" y="222"/>
                  </a:lnTo>
                  <a:lnTo>
                    <a:pt x="2" y="206"/>
                  </a:lnTo>
                  <a:lnTo>
                    <a:pt x="14" y="202"/>
                  </a:lnTo>
                  <a:lnTo>
                    <a:pt x="20" y="192"/>
                  </a:lnTo>
                  <a:lnTo>
                    <a:pt x="10" y="164"/>
                  </a:lnTo>
                  <a:lnTo>
                    <a:pt x="12" y="112"/>
                  </a:lnTo>
                  <a:lnTo>
                    <a:pt x="16" y="90"/>
                  </a:lnTo>
                  <a:lnTo>
                    <a:pt x="2" y="58"/>
                  </a:lnTo>
                  <a:lnTo>
                    <a:pt x="2" y="36"/>
                  </a:lnTo>
                  <a:lnTo>
                    <a:pt x="14" y="26"/>
                  </a:lnTo>
                  <a:lnTo>
                    <a:pt x="28" y="30"/>
                  </a:lnTo>
                  <a:lnTo>
                    <a:pt x="46" y="46"/>
                  </a:lnTo>
                  <a:lnTo>
                    <a:pt x="72" y="58"/>
                  </a:lnTo>
                  <a:lnTo>
                    <a:pt x="102" y="62"/>
                  </a:lnTo>
                  <a:lnTo>
                    <a:pt x="116" y="64"/>
                  </a:lnTo>
                  <a:lnTo>
                    <a:pt x="134" y="92"/>
                  </a:lnTo>
                  <a:lnTo>
                    <a:pt x="126" y="102"/>
                  </a:lnTo>
                  <a:lnTo>
                    <a:pt x="124" y="108"/>
                  </a:lnTo>
                  <a:lnTo>
                    <a:pt x="130" y="120"/>
                  </a:lnTo>
                  <a:lnTo>
                    <a:pt x="134" y="124"/>
                  </a:lnTo>
                  <a:lnTo>
                    <a:pt x="114" y="164"/>
                  </a:lnTo>
                  <a:lnTo>
                    <a:pt x="122" y="164"/>
                  </a:lnTo>
                  <a:lnTo>
                    <a:pt x="150" y="164"/>
                  </a:lnTo>
                  <a:lnTo>
                    <a:pt x="146" y="118"/>
                  </a:lnTo>
                  <a:lnTo>
                    <a:pt x="166" y="114"/>
                  </a:lnTo>
                  <a:lnTo>
                    <a:pt x="168" y="100"/>
                  </a:lnTo>
                  <a:lnTo>
                    <a:pt x="160" y="94"/>
                  </a:lnTo>
                  <a:lnTo>
                    <a:pt x="138" y="90"/>
                  </a:lnTo>
                  <a:lnTo>
                    <a:pt x="138" y="80"/>
                  </a:lnTo>
                  <a:lnTo>
                    <a:pt x="164" y="42"/>
                  </a:lnTo>
                  <a:lnTo>
                    <a:pt x="146" y="12"/>
                  </a:lnTo>
                  <a:lnTo>
                    <a:pt x="156" y="0"/>
                  </a:lnTo>
                  <a:lnTo>
                    <a:pt x="510" y="88"/>
                  </a:lnTo>
                  <a:lnTo>
                    <a:pt x="452" y="37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4" name=""/>
            <p:cNvSpPr/>
            <p:nvPr/>
          </p:nvSpPr>
          <p:spPr>
            <a:xfrm>
              <a:off x="2357280" y="1753920"/>
              <a:ext cx="873000" cy="717840"/>
            </a:xfrm>
            <a:custGeom>
              <a:avLst/>
              <a:gdLst/>
              <a:ahLst/>
              <a:rect l="l" t="t" r="r" b="b"/>
              <a:pathLst>
                <a:path w="613" h="507">
                  <a:moveTo>
                    <a:pt x="520" y="506"/>
                  </a:moveTo>
                  <a:lnTo>
                    <a:pt x="546" y="350"/>
                  </a:lnTo>
                  <a:lnTo>
                    <a:pt x="544" y="324"/>
                  </a:lnTo>
                  <a:lnTo>
                    <a:pt x="554" y="310"/>
                  </a:lnTo>
                  <a:lnTo>
                    <a:pt x="554" y="296"/>
                  </a:lnTo>
                  <a:lnTo>
                    <a:pt x="538" y="284"/>
                  </a:lnTo>
                  <a:lnTo>
                    <a:pt x="538" y="274"/>
                  </a:lnTo>
                  <a:lnTo>
                    <a:pt x="550" y="266"/>
                  </a:lnTo>
                  <a:lnTo>
                    <a:pt x="560" y="256"/>
                  </a:lnTo>
                  <a:lnTo>
                    <a:pt x="574" y="252"/>
                  </a:lnTo>
                  <a:lnTo>
                    <a:pt x="578" y="230"/>
                  </a:lnTo>
                  <a:lnTo>
                    <a:pt x="588" y="216"/>
                  </a:lnTo>
                  <a:lnTo>
                    <a:pt x="598" y="206"/>
                  </a:lnTo>
                  <a:lnTo>
                    <a:pt x="612" y="188"/>
                  </a:lnTo>
                  <a:lnTo>
                    <a:pt x="608" y="168"/>
                  </a:lnTo>
                  <a:lnTo>
                    <a:pt x="588" y="140"/>
                  </a:lnTo>
                  <a:lnTo>
                    <a:pt x="476" y="112"/>
                  </a:lnTo>
                  <a:lnTo>
                    <a:pt x="442" y="116"/>
                  </a:lnTo>
                  <a:lnTo>
                    <a:pt x="420" y="108"/>
                  </a:lnTo>
                  <a:lnTo>
                    <a:pt x="392" y="108"/>
                  </a:lnTo>
                  <a:lnTo>
                    <a:pt x="364" y="116"/>
                  </a:lnTo>
                  <a:lnTo>
                    <a:pt x="332" y="100"/>
                  </a:lnTo>
                  <a:lnTo>
                    <a:pt x="296" y="104"/>
                  </a:lnTo>
                  <a:lnTo>
                    <a:pt x="254" y="92"/>
                  </a:lnTo>
                  <a:lnTo>
                    <a:pt x="228" y="90"/>
                  </a:lnTo>
                  <a:lnTo>
                    <a:pt x="200" y="62"/>
                  </a:lnTo>
                  <a:lnTo>
                    <a:pt x="202" y="32"/>
                  </a:lnTo>
                  <a:lnTo>
                    <a:pt x="186" y="20"/>
                  </a:lnTo>
                  <a:lnTo>
                    <a:pt x="174" y="18"/>
                  </a:lnTo>
                  <a:lnTo>
                    <a:pt x="164" y="4"/>
                  </a:lnTo>
                  <a:lnTo>
                    <a:pt x="142" y="0"/>
                  </a:lnTo>
                  <a:lnTo>
                    <a:pt x="134" y="16"/>
                  </a:lnTo>
                  <a:lnTo>
                    <a:pt x="124" y="50"/>
                  </a:lnTo>
                  <a:lnTo>
                    <a:pt x="122" y="84"/>
                  </a:lnTo>
                  <a:lnTo>
                    <a:pt x="108" y="100"/>
                  </a:lnTo>
                  <a:lnTo>
                    <a:pt x="106" y="132"/>
                  </a:lnTo>
                  <a:lnTo>
                    <a:pt x="44" y="250"/>
                  </a:lnTo>
                  <a:lnTo>
                    <a:pt x="32" y="288"/>
                  </a:lnTo>
                  <a:lnTo>
                    <a:pt x="14" y="302"/>
                  </a:lnTo>
                  <a:lnTo>
                    <a:pt x="8" y="316"/>
                  </a:lnTo>
                  <a:lnTo>
                    <a:pt x="10" y="332"/>
                  </a:lnTo>
                  <a:lnTo>
                    <a:pt x="8" y="342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6"/>
                  </a:lnTo>
                  <a:lnTo>
                    <a:pt x="14" y="380"/>
                  </a:lnTo>
                  <a:lnTo>
                    <a:pt x="16" y="384"/>
                  </a:lnTo>
                  <a:lnTo>
                    <a:pt x="520" y="50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3098520" y="1544040"/>
              <a:ext cx="610200" cy="1021320"/>
            </a:xfrm>
            <a:custGeom>
              <a:avLst/>
              <a:gdLst/>
              <a:ahLst/>
              <a:rect l="l" t="t" r="r" b="b"/>
              <a:pathLst>
                <a:path w="429" h="721">
                  <a:moveTo>
                    <a:pt x="124" y="0"/>
                  </a:moveTo>
                  <a:lnTo>
                    <a:pt x="178" y="8"/>
                  </a:lnTo>
                  <a:lnTo>
                    <a:pt x="160" y="118"/>
                  </a:lnTo>
                  <a:lnTo>
                    <a:pt x="166" y="130"/>
                  </a:lnTo>
                  <a:lnTo>
                    <a:pt x="178" y="140"/>
                  </a:lnTo>
                  <a:lnTo>
                    <a:pt x="178" y="150"/>
                  </a:lnTo>
                  <a:lnTo>
                    <a:pt x="172" y="166"/>
                  </a:lnTo>
                  <a:lnTo>
                    <a:pt x="172" y="174"/>
                  </a:lnTo>
                  <a:lnTo>
                    <a:pt x="196" y="182"/>
                  </a:lnTo>
                  <a:lnTo>
                    <a:pt x="202" y="202"/>
                  </a:lnTo>
                  <a:lnTo>
                    <a:pt x="226" y="256"/>
                  </a:lnTo>
                  <a:lnTo>
                    <a:pt x="240" y="256"/>
                  </a:lnTo>
                  <a:lnTo>
                    <a:pt x="248" y="276"/>
                  </a:lnTo>
                  <a:lnTo>
                    <a:pt x="230" y="294"/>
                  </a:lnTo>
                  <a:lnTo>
                    <a:pt x="232" y="306"/>
                  </a:lnTo>
                  <a:lnTo>
                    <a:pt x="240" y="320"/>
                  </a:lnTo>
                  <a:lnTo>
                    <a:pt x="238" y="322"/>
                  </a:lnTo>
                  <a:lnTo>
                    <a:pt x="226" y="328"/>
                  </a:lnTo>
                  <a:lnTo>
                    <a:pt x="222" y="346"/>
                  </a:lnTo>
                  <a:lnTo>
                    <a:pt x="218" y="364"/>
                  </a:lnTo>
                  <a:lnTo>
                    <a:pt x="224" y="370"/>
                  </a:lnTo>
                  <a:lnTo>
                    <a:pt x="240" y="356"/>
                  </a:lnTo>
                  <a:lnTo>
                    <a:pt x="246" y="352"/>
                  </a:lnTo>
                  <a:lnTo>
                    <a:pt x="262" y="356"/>
                  </a:lnTo>
                  <a:lnTo>
                    <a:pt x="262" y="378"/>
                  </a:lnTo>
                  <a:lnTo>
                    <a:pt x="270" y="390"/>
                  </a:lnTo>
                  <a:lnTo>
                    <a:pt x="272" y="436"/>
                  </a:lnTo>
                  <a:lnTo>
                    <a:pt x="282" y="442"/>
                  </a:lnTo>
                  <a:lnTo>
                    <a:pt x="298" y="444"/>
                  </a:lnTo>
                  <a:lnTo>
                    <a:pt x="302" y="470"/>
                  </a:lnTo>
                  <a:lnTo>
                    <a:pt x="312" y="480"/>
                  </a:lnTo>
                  <a:lnTo>
                    <a:pt x="318" y="476"/>
                  </a:lnTo>
                  <a:lnTo>
                    <a:pt x="356" y="476"/>
                  </a:lnTo>
                  <a:lnTo>
                    <a:pt x="402" y="468"/>
                  </a:lnTo>
                  <a:lnTo>
                    <a:pt x="428" y="492"/>
                  </a:lnTo>
                  <a:lnTo>
                    <a:pt x="400" y="720"/>
                  </a:lnTo>
                  <a:lnTo>
                    <a:pt x="0" y="656"/>
                  </a:lnTo>
                  <a:lnTo>
                    <a:pt x="26" y="494"/>
                  </a:lnTo>
                  <a:lnTo>
                    <a:pt x="22" y="474"/>
                  </a:lnTo>
                  <a:lnTo>
                    <a:pt x="36" y="452"/>
                  </a:lnTo>
                  <a:lnTo>
                    <a:pt x="18" y="430"/>
                  </a:lnTo>
                  <a:lnTo>
                    <a:pt x="20" y="422"/>
                  </a:lnTo>
                  <a:lnTo>
                    <a:pt x="38" y="404"/>
                  </a:lnTo>
                  <a:lnTo>
                    <a:pt x="54" y="400"/>
                  </a:lnTo>
                  <a:lnTo>
                    <a:pt x="58" y="378"/>
                  </a:lnTo>
                  <a:lnTo>
                    <a:pt x="90" y="336"/>
                  </a:lnTo>
                  <a:lnTo>
                    <a:pt x="86" y="310"/>
                  </a:lnTo>
                  <a:lnTo>
                    <a:pt x="66" y="286"/>
                  </a:lnTo>
                  <a:lnTo>
                    <a:pt x="12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6" name=""/>
            <p:cNvSpPr/>
            <p:nvPr/>
          </p:nvSpPr>
          <p:spPr>
            <a:xfrm>
              <a:off x="3328560" y="1552320"/>
              <a:ext cx="1086480" cy="693000"/>
            </a:xfrm>
            <a:custGeom>
              <a:avLst/>
              <a:gdLst/>
              <a:ahLst/>
              <a:rect l="l" t="t" r="r" b="b"/>
              <a:pathLst>
                <a:path w="763" h="489">
                  <a:moveTo>
                    <a:pt x="16" y="0"/>
                  </a:moveTo>
                  <a:lnTo>
                    <a:pt x="340" y="56"/>
                  </a:lnTo>
                  <a:lnTo>
                    <a:pt x="762" y="102"/>
                  </a:lnTo>
                  <a:lnTo>
                    <a:pt x="730" y="486"/>
                  </a:lnTo>
                  <a:lnTo>
                    <a:pt x="272" y="436"/>
                  </a:lnTo>
                  <a:lnTo>
                    <a:pt x="264" y="488"/>
                  </a:lnTo>
                  <a:lnTo>
                    <a:pt x="238" y="460"/>
                  </a:lnTo>
                  <a:lnTo>
                    <a:pt x="188" y="470"/>
                  </a:lnTo>
                  <a:lnTo>
                    <a:pt x="156" y="468"/>
                  </a:lnTo>
                  <a:lnTo>
                    <a:pt x="150" y="474"/>
                  </a:lnTo>
                  <a:lnTo>
                    <a:pt x="142" y="468"/>
                  </a:lnTo>
                  <a:lnTo>
                    <a:pt x="134" y="436"/>
                  </a:lnTo>
                  <a:lnTo>
                    <a:pt x="114" y="434"/>
                  </a:lnTo>
                  <a:lnTo>
                    <a:pt x="108" y="430"/>
                  </a:lnTo>
                  <a:lnTo>
                    <a:pt x="108" y="408"/>
                  </a:lnTo>
                  <a:lnTo>
                    <a:pt x="106" y="402"/>
                  </a:lnTo>
                  <a:lnTo>
                    <a:pt x="108" y="384"/>
                  </a:lnTo>
                  <a:lnTo>
                    <a:pt x="98" y="372"/>
                  </a:lnTo>
                  <a:lnTo>
                    <a:pt x="96" y="350"/>
                  </a:lnTo>
                  <a:lnTo>
                    <a:pt x="84" y="342"/>
                  </a:lnTo>
                  <a:lnTo>
                    <a:pt x="60" y="364"/>
                  </a:lnTo>
                  <a:lnTo>
                    <a:pt x="54" y="356"/>
                  </a:lnTo>
                  <a:lnTo>
                    <a:pt x="62" y="322"/>
                  </a:lnTo>
                  <a:lnTo>
                    <a:pt x="76" y="312"/>
                  </a:lnTo>
                  <a:lnTo>
                    <a:pt x="64" y="290"/>
                  </a:lnTo>
                  <a:lnTo>
                    <a:pt x="86" y="268"/>
                  </a:lnTo>
                  <a:lnTo>
                    <a:pt x="74" y="248"/>
                  </a:lnTo>
                  <a:lnTo>
                    <a:pt x="64" y="248"/>
                  </a:lnTo>
                  <a:lnTo>
                    <a:pt x="34" y="176"/>
                  </a:lnTo>
                  <a:lnTo>
                    <a:pt x="12" y="168"/>
                  </a:lnTo>
                  <a:lnTo>
                    <a:pt x="18" y="138"/>
                  </a:lnTo>
                  <a:lnTo>
                    <a:pt x="0" y="110"/>
                  </a:lnTo>
                  <a:lnTo>
                    <a:pt x="1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7" name=""/>
            <p:cNvSpPr/>
            <p:nvPr/>
          </p:nvSpPr>
          <p:spPr>
            <a:xfrm>
              <a:off x="4376880" y="1697040"/>
              <a:ext cx="717840" cy="439920"/>
            </a:xfrm>
            <a:custGeom>
              <a:avLst/>
              <a:gdLst/>
              <a:ahLst/>
              <a:rect l="l" t="t" r="r" b="b"/>
              <a:pathLst>
                <a:path w="505" h="311">
                  <a:moveTo>
                    <a:pt x="24" y="0"/>
                  </a:moveTo>
                  <a:lnTo>
                    <a:pt x="252" y="12"/>
                  </a:lnTo>
                  <a:lnTo>
                    <a:pt x="460" y="16"/>
                  </a:lnTo>
                  <a:lnTo>
                    <a:pt x="462" y="32"/>
                  </a:lnTo>
                  <a:lnTo>
                    <a:pt x="472" y="44"/>
                  </a:lnTo>
                  <a:lnTo>
                    <a:pt x="472" y="50"/>
                  </a:lnTo>
                  <a:lnTo>
                    <a:pt x="456" y="60"/>
                  </a:lnTo>
                  <a:lnTo>
                    <a:pt x="470" y="78"/>
                  </a:lnTo>
                  <a:lnTo>
                    <a:pt x="464" y="96"/>
                  </a:lnTo>
                  <a:lnTo>
                    <a:pt x="468" y="108"/>
                  </a:lnTo>
                  <a:lnTo>
                    <a:pt x="480" y="150"/>
                  </a:lnTo>
                  <a:lnTo>
                    <a:pt x="486" y="160"/>
                  </a:lnTo>
                  <a:lnTo>
                    <a:pt x="490" y="178"/>
                  </a:lnTo>
                  <a:lnTo>
                    <a:pt x="484" y="180"/>
                  </a:lnTo>
                  <a:lnTo>
                    <a:pt x="478" y="196"/>
                  </a:lnTo>
                  <a:lnTo>
                    <a:pt x="488" y="208"/>
                  </a:lnTo>
                  <a:lnTo>
                    <a:pt x="488" y="226"/>
                  </a:lnTo>
                  <a:lnTo>
                    <a:pt x="482" y="232"/>
                  </a:lnTo>
                  <a:lnTo>
                    <a:pt x="488" y="240"/>
                  </a:lnTo>
                  <a:lnTo>
                    <a:pt x="480" y="250"/>
                  </a:lnTo>
                  <a:lnTo>
                    <a:pt x="484" y="260"/>
                  </a:lnTo>
                  <a:lnTo>
                    <a:pt x="498" y="274"/>
                  </a:lnTo>
                  <a:lnTo>
                    <a:pt x="504" y="308"/>
                  </a:lnTo>
                  <a:lnTo>
                    <a:pt x="348" y="310"/>
                  </a:lnTo>
                  <a:lnTo>
                    <a:pt x="214" y="306"/>
                  </a:lnTo>
                  <a:lnTo>
                    <a:pt x="60" y="300"/>
                  </a:lnTo>
                  <a:lnTo>
                    <a:pt x="0" y="294"/>
                  </a:lnTo>
                  <a:lnTo>
                    <a:pt x="2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8" name=""/>
            <p:cNvSpPr/>
            <p:nvPr/>
          </p:nvSpPr>
          <p:spPr>
            <a:xfrm>
              <a:off x="3642840" y="2170440"/>
              <a:ext cx="725760" cy="615240"/>
            </a:xfrm>
            <a:custGeom>
              <a:avLst/>
              <a:gdLst/>
              <a:ahLst/>
              <a:rect l="l" t="t" r="r" b="b"/>
              <a:pathLst>
                <a:path w="510" h="435">
                  <a:moveTo>
                    <a:pt x="52" y="0"/>
                  </a:moveTo>
                  <a:lnTo>
                    <a:pt x="509" y="50"/>
                  </a:lnTo>
                  <a:lnTo>
                    <a:pt x="485" y="434"/>
                  </a:lnTo>
                  <a:lnTo>
                    <a:pt x="0" y="376"/>
                  </a:lnTo>
                  <a:lnTo>
                    <a:pt x="18" y="276"/>
                  </a:lnTo>
                  <a:lnTo>
                    <a:pt x="5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4356360" y="2116080"/>
              <a:ext cx="756000" cy="483840"/>
            </a:xfrm>
            <a:custGeom>
              <a:avLst/>
              <a:gdLst/>
              <a:ahLst/>
              <a:rect l="l" t="t" r="r" b="b"/>
              <a:pathLst>
                <a:path w="531" h="341">
                  <a:moveTo>
                    <a:pt x="16" y="0"/>
                  </a:moveTo>
                  <a:lnTo>
                    <a:pt x="140" y="8"/>
                  </a:lnTo>
                  <a:lnTo>
                    <a:pt x="314" y="14"/>
                  </a:lnTo>
                  <a:lnTo>
                    <a:pt x="458" y="12"/>
                  </a:lnTo>
                  <a:lnTo>
                    <a:pt x="518" y="12"/>
                  </a:lnTo>
                  <a:lnTo>
                    <a:pt x="516" y="32"/>
                  </a:lnTo>
                  <a:lnTo>
                    <a:pt x="510" y="36"/>
                  </a:lnTo>
                  <a:lnTo>
                    <a:pt x="504" y="40"/>
                  </a:lnTo>
                  <a:lnTo>
                    <a:pt x="502" y="54"/>
                  </a:lnTo>
                  <a:lnTo>
                    <a:pt x="514" y="74"/>
                  </a:lnTo>
                  <a:lnTo>
                    <a:pt x="524" y="80"/>
                  </a:lnTo>
                  <a:lnTo>
                    <a:pt x="522" y="92"/>
                  </a:lnTo>
                  <a:lnTo>
                    <a:pt x="526" y="100"/>
                  </a:lnTo>
                  <a:lnTo>
                    <a:pt x="526" y="230"/>
                  </a:lnTo>
                  <a:lnTo>
                    <a:pt x="530" y="248"/>
                  </a:lnTo>
                  <a:lnTo>
                    <a:pt x="522" y="252"/>
                  </a:lnTo>
                  <a:lnTo>
                    <a:pt x="520" y="258"/>
                  </a:lnTo>
                  <a:lnTo>
                    <a:pt x="526" y="266"/>
                  </a:lnTo>
                  <a:lnTo>
                    <a:pt x="524" y="310"/>
                  </a:lnTo>
                  <a:lnTo>
                    <a:pt x="518" y="314"/>
                  </a:lnTo>
                  <a:lnTo>
                    <a:pt x="520" y="332"/>
                  </a:lnTo>
                  <a:lnTo>
                    <a:pt x="526" y="340"/>
                  </a:lnTo>
                  <a:lnTo>
                    <a:pt x="518" y="340"/>
                  </a:lnTo>
                  <a:lnTo>
                    <a:pt x="506" y="340"/>
                  </a:lnTo>
                  <a:lnTo>
                    <a:pt x="490" y="328"/>
                  </a:lnTo>
                  <a:lnTo>
                    <a:pt x="480" y="312"/>
                  </a:lnTo>
                  <a:lnTo>
                    <a:pt x="474" y="310"/>
                  </a:lnTo>
                  <a:lnTo>
                    <a:pt x="458" y="318"/>
                  </a:lnTo>
                  <a:lnTo>
                    <a:pt x="446" y="302"/>
                  </a:lnTo>
                  <a:lnTo>
                    <a:pt x="422" y="316"/>
                  </a:lnTo>
                  <a:lnTo>
                    <a:pt x="408" y="316"/>
                  </a:lnTo>
                  <a:lnTo>
                    <a:pt x="398" y="312"/>
                  </a:lnTo>
                  <a:lnTo>
                    <a:pt x="384" y="294"/>
                  </a:lnTo>
                  <a:lnTo>
                    <a:pt x="0" y="286"/>
                  </a:lnTo>
                  <a:lnTo>
                    <a:pt x="1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0" name=""/>
            <p:cNvSpPr/>
            <p:nvPr/>
          </p:nvSpPr>
          <p:spPr>
            <a:xfrm>
              <a:off x="4335120" y="2520720"/>
              <a:ext cx="887760" cy="415080"/>
            </a:xfrm>
            <a:custGeom>
              <a:avLst/>
              <a:gdLst/>
              <a:ahLst/>
              <a:rect l="l" t="t" r="r" b="b"/>
              <a:pathLst>
                <a:path w="624" h="293">
                  <a:moveTo>
                    <a:pt x="12" y="0"/>
                  </a:moveTo>
                  <a:lnTo>
                    <a:pt x="395" y="8"/>
                  </a:lnTo>
                  <a:lnTo>
                    <a:pt x="411" y="28"/>
                  </a:lnTo>
                  <a:lnTo>
                    <a:pt x="437" y="32"/>
                  </a:lnTo>
                  <a:lnTo>
                    <a:pt x="459" y="16"/>
                  </a:lnTo>
                  <a:lnTo>
                    <a:pt x="473" y="32"/>
                  </a:lnTo>
                  <a:lnTo>
                    <a:pt x="487" y="24"/>
                  </a:lnTo>
                  <a:lnTo>
                    <a:pt x="495" y="28"/>
                  </a:lnTo>
                  <a:lnTo>
                    <a:pt x="509" y="48"/>
                  </a:lnTo>
                  <a:lnTo>
                    <a:pt x="531" y="56"/>
                  </a:lnTo>
                  <a:lnTo>
                    <a:pt x="537" y="54"/>
                  </a:lnTo>
                  <a:lnTo>
                    <a:pt x="551" y="54"/>
                  </a:lnTo>
                  <a:lnTo>
                    <a:pt x="557" y="84"/>
                  </a:lnTo>
                  <a:lnTo>
                    <a:pt x="569" y="94"/>
                  </a:lnTo>
                  <a:lnTo>
                    <a:pt x="571" y="122"/>
                  </a:lnTo>
                  <a:lnTo>
                    <a:pt x="579" y="126"/>
                  </a:lnTo>
                  <a:lnTo>
                    <a:pt x="581" y="154"/>
                  </a:lnTo>
                  <a:lnTo>
                    <a:pt x="587" y="158"/>
                  </a:lnTo>
                  <a:lnTo>
                    <a:pt x="589" y="200"/>
                  </a:lnTo>
                  <a:lnTo>
                    <a:pt x="597" y="204"/>
                  </a:lnTo>
                  <a:lnTo>
                    <a:pt x="599" y="246"/>
                  </a:lnTo>
                  <a:lnTo>
                    <a:pt x="611" y="250"/>
                  </a:lnTo>
                  <a:lnTo>
                    <a:pt x="623" y="260"/>
                  </a:lnTo>
                  <a:lnTo>
                    <a:pt x="621" y="292"/>
                  </a:lnTo>
                  <a:lnTo>
                    <a:pt x="138" y="292"/>
                  </a:lnTo>
                  <a:lnTo>
                    <a:pt x="138" y="196"/>
                  </a:lnTo>
                  <a:lnTo>
                    <a:pt x="0" y="186"/>
                  </a:lnTo>
                  <a:lnTo>
                    <a:pt x="1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1" name=""/>
            <p:cNvSpPr/>
            <p:nvPr/>
          </p:nvSpPr>
          <p:spPr>
            <a:xfrm>
              <a:off x="3259080" y="2518200"/>
              <a:ext cx="572040" cy="744480"/>
            </a:xfrm>
            <a:custGeom>
              <a:avLst/>
              <a:gdLst/>
              <a:ahLst/>
              <a:rect l="l" t="t" r="r" b="b"/>
              <a:pathLst>
                <a:path w="402" h="525">
                  <a:moveTo>
                    <a:pt x="76" y="0"/>
                  </a:moveTo>
                  <a:lnTo>
                    <a:pt x="285" y="32"/>
                  </a:lnTo>
                  <a:lnTo>
                    <a:pt x="269" y="130"/>
                  </a:lnTo>
                  <a:lnTo>
                    <a:pt x="401" y="146"/>
                  </a:lnTo>
                  <a:lnTo>
                    <a:pt x="361" y="524"/>
                  </a:lnTo>
                  <a:lnTo>
                    <a:pt x="0" y="466"/>
                  </a:lnTo>
                  <a:lnTo>
                    <a:pt x="7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3772440" y="2724840"/>
              <a:ext cx="756000" cy="607320"/>
            </a:xfrm>
            <a:custGeom>
              <a:avLst/>
              <a:gdLst/>
              <a:ahLst/>
              <a:rect l="l" t="t" r="r" b="b"/>
              <a:pathLst>
                <a:path w="531" h="429">
                  <a:moveTo>
                    <a:pt x="40" y="0"/>
                  </a:moveTo>
                  <a:lnTo>
                    <a:pt x="324" y="34"/>
                  </a:lnTo>
                  <a:lnTo>
                    <a:pt x="426" y="46"/>
                  </a:lnTo>
                  <a:lnTo>
                    <a:pt x="530" y="50"/>
                  </a:lnTo>
                  <a:lnTo>
                    <a:pt x="526" y="428"/>
                  </a:lnTo>
                  <a:lnTo>
                    <a:pt x="290" y="414"/>
                  </a:lnTo>
                  <a:lnTo>
                    <a:pt x="160" y="400"/>
                  </a:lnTo>
                  <a:lnTo>
                    <a:pt x="0" y="382"/>
                  </a:lnTo>
                  <a:lnTo>
                    <a:pt x="4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3" name=""/>
            <p:cNvSpPr/>
            <p:nvPr/>
          </p:nvSpPr>
          <p:spPr>
            <a:xfrm>
              <a:off x="4521240" y="2934720"/>
              <a:ext cx="792720" cy="415080"/>
            </a:xfrm>
            <a:custGeom>
              <a:avLst/>
              <a:gdLst/>
              <a:ahLst/>
              <a:rect l="l" t="t" r="r" b="b"/>
              <a:pathLst>
                <a:path w="557" h="293">
                  <a:moveTo>
                    <a:pt x="4" y="0"/>
                  </a:moveTo>
                  <a:lnTo>
                    <a:pt x="486" y="0"/>
                  </a:lnTo>
                  <a:lnTo>
                    <a:pt x="514" y="4"/>
                  </a:lnTo>
                  <a:lnTo>
                    <a:pt x="524" y="12"/>
                  </a:lnTo>
                  <a:lnTo>
                    <a:pt x="532" y="20"/>
                  </a:lnTo>
                  <a:lnTo>
                    <a:pt x="530" y="34"/>
                  </a:lnTo>
                  <a:lnTo>
                    <a:pt x="520" y="34"/>
                  </a:lnTo>
                  <a:lnTo>
                    <a:pt x="516" y="42"/>
                  </a:lnTo>
                  <a:lnTo>
                    <a:pt x="518" y="48"/>
                  </a:lnTo>
                  <a:lnTo>
                    <a:pt x="532" y="54"/>
                  </a:lnTo>
                  <a:lnTo>
                    <a:pt x="534" y="64"/>
                  </a:lnTo>
                  <a:lnTo>
                    <a:pt x="532" y="74"/>
                  </a:lnTo>
                  <a:lnTo>
                    <a:pt x="546" y="86"/>
                  </a:lnTo>
                  <a:lnTo>
                    <a:pt x="550" y="98"/>
                  </a:lnTo>
                  <a:lnTo>
                    <a:pt x="556" y="292"/>
                  </a:lnTo>
                  <a:lnTo>
                    <a:pt x="176" y="288"/>
                  </a:lnTo>
                  <a:lnTo>
                    <a:pt x="0" y="280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4" name=""/>
            <p:cNvSpPr/>
            <p:nvPr/>
          </p:nvSpPr>
          <p:spPr>
            <a:xfrm>
              <a:off x="4413960" y="3323520"/>
              <a:ext cx="922320" cy="462240"/>
            </a:xfrm>
            <a:custGeom>
              <a:avLst/>
              <a:gdLst/>
              <a:ahLst/>
              <a:rect l="l" t="t" r="r" b="b"/>
              <a:pathLst>
                <a:path w="648" h="327">
                  <a:moveTo>
                    <a:pt x="2" y="0"/>
                  </a:moveTo>
                  <a:lnTo>
                    <a:pt x="230" y="14"/>
                  </a:lnTo>
                  <a:lnTo>
                    <a:pt x="633" y="16"/>
                  </a:lnTo>
                  <a:lnTo>
                    <a:pt x="633" y="62"/>
                  </a:lnTo>
                  <a:lnTo>
                    <a:pt x="643" y="116"/>
                  </a:lnTo>
                  <a:lnTo>
                    <a:pt x="647" y="326"/>
                  </a:lnTo>
                  <a:lnTo>
                    <a:pt x="627" y="322"/>
                  </a:lnTo>
                  <a:lnTo>
                    <a:pt x="623" y="312"/>
                  </a:lnTo>
                  <a:lnTo>
                    <a:pt x="615" y="304"/>
                  </a:lnTo>
                  <a:lnTo>
                    <a:pt x="603" y="302"/>
                  </a:lnTo>
                  <a:lnTo>
                    <a:pt x="595" y="308"/>
                  </a:lnTo>
                  <a:lnTo>
                    <a:pt x="585" y="318"/>
                  </a:lnTo>
                  <a:lnTo>
                    <a:pt x="571" y="308"/>
                  </a:lnTo>
                  <a:lnTo>
                    <a:pt x="559" y="306"/>
                  </a:lnTo>
                  <a:lnTo>
                    <a:pt x="539" y="318"/>
                  </a:lnTo>
                  <a:lnTo>
                    <a:pt x="513" y="318"/>
                  </a:lnTo>
                  <a:lnTo>
                    <a:pt x="493" y="310"/>
                  </a:lnTo>
                  <a:lnTo>
                    <a:pt x="471" y="312"/>
                  </a:lnTo>
                  <a:lnTo>
                    <a:pt x="459" y="324"/>
                  </a:lnTo>
                  <a:lnTo>
                    <a:pt x="453" y="324"/>
                  </a:lnTo>
                  <a:lnTo>
                    <a:pt x="437" y="308"/>
                  </a:lnTo>
                  <a:lnTo>
                    <a:pt x="413" y="308"/>
                  </a:lnTo>
                  <a:lnTo>
                    <a:pt x="397" y="308"/>
                  </a:lnTo>
                  <a:lnTo>
                    <a:pt x="385" y="300"/>
                  </a:lnTo>
                  <a:lnTo>
                    <a:pt x="375" y="280"/>
                  </a:lnTo>
                  <a:lnTo>
                    <a:pt x="359" y="276"/>
                  </a:lnTo>
                  <a:lnTo>
                    <a:pt x="349" y="276"/>
                  </a:lnTo>
                  <a:lnTo>
                    <a:pt x="339" y="284"/>
                  </a:lnTo>
                  <a:lnTo>
                    <a:pt x="306" y="282"/>
                  </a:lnTo>
                  <a:lnTo>
                    <a:pt x="294" y="276"/>
                  </a:lnTo>
                  <a:lnTo>
                    <a:pt x="290" y="258"/>
                  </a:lnTo>
                  <a:lnTo>
                    <a:pt x="282" y="250"/>
                  </a:lnTo>
                  <a:lnTo>
                    <a:pt x="276" y="252"/>
                  </a:lnTo>
                  <a:lnTo>
                    <a:pt x="258" y="260"/>
                  </a:lnTo>
                  <a:lnTo>
                    <a:pt x="248" y="260"/>
                  </a:lnTo>
                  <a:lnTo>
                    <a:pt x="242" y="258"/>
                  </a:lnTo>
                  <a:lnTo>
                    <a:pt x="240" y="250"/>
                  </a:lnTo>
                  <a:lnTo>
                    <a:pt x="236" y="238"/>
                  </a:lnTo>
                  <a:lnTo>
                    <a:pt x="234" y="230"/>
                  </a:lnTo>
                  <a:lnTo>
                    <a:pt x="230" y="208"/>
                  </a:lnTo>
                  <a:lnTo>
                    <a:pt x="220" y="64"/>
                  </a:lnTo>
                  <a:lnTo>
                    <a:pt x="0" y="48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5" name=""/>
            <p:cNvSpPr/>
            <p:nvPr/>
          </p:nvSpPr>
          <p:spPr>
            <a:xfrm>
              <a:off x="3690360" y="3264120"/>
              <a:ext cx="724680" cy="765360"/>
            </a:xfrm>
            <a:custGeom>
              <a:avLst/>
              <a:gdLst/>
              <a:ahLst/>
              <a:rect l="l" t="t" r="r" b="b"/>
              <a:pathLst>
                <a:path w="509" h="541">
                  <a:moveTo>
                    <a:pt x="508" y="44"/>
                  </a:moveTo>
                  <a:lnTo>
                    <a:pt x="506" y="148"/>
                  </a:lnTo>
                  <a:lnTo>
                    <a:pt x="494" y="366"/>
                  </a:lnTo>
                  <a:lnTo>
                    <a:pt x="486" y="512"/>
                  </a:lnTo>
                  <a:lnTo>
                    <a:pt x="208" y="500"/>
                  </a:lnTo>
                  <a:lnTo>
                    <a:pt x="200" y="514"/>
                  </a:lnTo>
                  <a:lnTo>
                    <a:pt x="76" y="506"/>
                  </a:lnTo>
                  <a:lnTo>
                    <a:pt x="66" y="540"/>
                  </a:lnTo>
                  <a:lnTo>
                    <a:pt x="0" y="530"/>
                  </a:lnTo>
                  <a:lnTo>
                    <a:pt x="56" y="0"/>
                  </a:lnTo>
                  <a:lnTo>
                    <a:pt x="156" y="12"/>
                  </a:lnTo>
                  <a:lnTo>
                    <a:pt x="296" y="28"/>
                  </a:lnTo>
                  <a:lnTo>
                    <a:pt x="436" y="42"/>
                  </a:lnTo>
                  <a:lnTo>
                    <a:pt x="508" y="4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3083400" y="3178440"/>
              <a:ext cx="688680" cy="834120"/>
            </a:xfrm>
            <a:custGeom>
              <a:avLst/>
              <a:gdLst/>
              <a:ahLst/>
              <a:rect l="l" t="t" r="r" b="b"/>
              <a:pathLst>
                <a:path w="484" h="589">
                  <a:moveTo>
                    <a:pt x="122" y="0"/>
                  </a:moveTo>
                  <a:lnTo>
                    <a:pt x="106" y="92"/>
                  </a:lnTo>
                  <a:lnTo>
                    <a:pt x="96" y="96"/>
                  </a:lnTo>
                  <a:lnTo>
                    <a:pt x="84" y="86"/>
                  </a:lnTo>
                  <a:lnTo>
                    <a:pt x="76" y="80"/>
                  </a:lnTo>
                  <a:lnTo>
                    <a:pt x="58" y="84"/>
                  </a:lnTo>
                  <a:lnTo>
                    <a:pt x="52" y="92"/>
                  </a:lnTo>
                  <a:lnTo>
                    <a:pt x="54" y="102"/>
                  </a:lnTo>
                  <a:lnTo>
                    <a:pt x="58" y="108"/>
                  </a:lnTo>
                  <a:lnTo>
                    <a:pt x="58" y="116"/>
                  </a:lnTo>
                  <a:lnTo>
                    <a:pt x="50" y="118"/>
                  </a:lnTo>
                  <a:lnTo>
                    <a:pt x="52" y="122"/>
                  </a:lnTo>
                  <a:lnTo>
                    <a:pt x="58" y="124"/>
                  </a:lnTo>
                  <a:lnTo>
                    <a:pt x="54" y="130"/>
                  </a:lnTo>
                  <a:lnTo>
                    <a:pt x="52" y="134"/>
                  </a:lnTo>
                  <a:lnTo>
                    <a:pt x="56" y="146"/>
                  </a:lnTo>
                  <a:lnTo>
                    <a:pt x="60" y="156"/>
                  </a:lnTo>
                  <a:lnTo>
                    <a:pt x="54" y="176"/>
                  </a:lnTo>
                  <a:lnTo>
                    <a:pt x="50" y="192"/>
                  </a:lnTo>
                  <a:lnTo>
                    <a:pt x="46" y="198"/>
                  </a:lnTo>
                  <a:lnTo>
                    <a:pt x="58" y="218"/>
                  </a:lnTo>
                  <a:lnTo>
                    <a:pt x="60" y="230"/>
                  </a:lnTo>
                  <a:lnTo>
                    <a:pt x="74" y="252"/>
                  </a:lnTo>
                  <a:lnTo>
                    <a:pt x="72" y="258"/>
                  </a:lnTo>
                  <a:lnTo>
                    <a:pt x="66" y="264"/>
                  </a:lnTo>
                  <a:lnTo>
                    <a:pt x="54" y="280"/>
                  </a:lnTo>
                  <a:lnTo>
                    <a:pt x="44" y="276"/>
                  </a:lnTo>
                  <a:lnTo>
                    <a:pt x="42" y="290"/>
                  </a:lnTo>
                  <a:lnTo>
                    <a:pt x="40" y="308"/>
                  </a:lnTo>
                  <a:lnTo>
                    <a:pt x="20" y="332"/>
                  </a:lnTo>
                  <a:lnTo>
                    <a:pt x="16" y="342"/>
                  </a:lnTo>
                  <a:lnTo>
                    <a:pt x="20" y="374"/>
                  </a:lnTo>
                  <a:lnTo>
                    <a:pt x="20" y="390"/>
                  </a:lnTo>
                  <a:lnTo>
                    <a:pt x="12" y="396"/>
                  </a:lnTo>
                  <a:lnTo>
                    <a:pt x="8" y="400"/>
                  </a:lnTo>
                  <a:lnTo>
                    <a:pt x="0" y="402"/>
                  </a:lnTo>
                  <a:lnTo>
                    <a:pt x="2" y="410"/>
                  </a:lnTo>
                  <a:lnTo>
                    <a:pt x="271" y="574"/>
                  </a:lnTo>
                  <a:lnTo>
                    <a:pt x="427" y="588"/>
                  </a:lnTo>
                  <a:lnTo>
                    <a:pt x="483" y="58"/>
                  </a:lnTo>
                  <a:lnTo>
                    <a:pt x="12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7" name=""/>
            <p:cNvSpPr/>
            <p:nvPr/>
          </p:nvSpPr>
          <p:spPr>
            <a:xfrm>
              <a:off x="2699640" y="2402280"/>
              <a:ext cx="666720" cy="1030680"/>
            </a:xfrm>
            <a:custGeom>
              <a:avLst/>
              <a:gdLst/>
              <a:ahLst/>
              <a:rect l="l" t="t" r="r" b="b"/>
              <a:pathLst>
                <a:path w="469" h="727">
                  <a:moveTo>
                    <a:pt x="72" y="0"/>
                  </a:moveTo>
                  <a:lnTo>
                    <a:pt x="244" y="38"/>
                  </a:lnTo>
                  <a:lnTo>
                    <a:pt x="280" y="48"/>
                  </a:lnTo>
                  <a:lnTo>
                    <a:pt x="468" y="80"/>
                  </a:lnTo>
                  <a:lnTo>
                    <a:pt x="376" y="636"/>
                  </a:lnTo>
                  <a:lnTo>
                    <a:pt x="372" y="642"/>
                  </a:lnTo>
                  <a:lnTo>
                    <a:pt x="366" y="642"/>
                  </a:lnTo>
                  <a:lnTo>
                    <a:pt x="356" y="634"/>
                  </a:lnTo>
                  <a:lnTo>
                    <a:pt x="344" y="626"/>
                  </a:lnTo>
                  <a:lnTo>
                    <a:pt x="332" y="630"/>
                  </a:lnTo>
                  <a:lnTo>
                    <a:pt x="320" y="636"/>
                  </a:lnTo>
                  <a:lnTo>
                    <a:pt x="326" y="652"/>
                  </a:lnTo>
                  <a:lnTo>
                    <a:pt x="328" y="666"/>
                  </a:lnTo>
                  <a:lnTo>
                    <a:pt x="322" y="668"/>
                  </a:lnTo>
                  <a:lnTo>
                    <a:pt x="322" y="686"/>
                  </a:lnTo>
                  <a:lnTo>
                    <a:pt x="328" y="708"/>
                  </a:lnTo>
                  <a:lnTo>
                    <a:pt x="322" y="724"/>
                  </a:lnTo>
                  <a:lnTo>
                    <a:pt x="318" y="726"/>
                  </a:lnTo>
                  <a:lnTo>
                    <a:pt x="0" y="278"/>
                  </a:lnTo>
                  <a:lnTo>
                    <a:pt x="7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8" name=""/>
            <p:cNvSpPr/>
            <p:nvPr/>
          </p:nvSpPr>
          <p:spPr>
            <a:xfrm>
              <a:off x="2306520" y="2300760"/>
              <a:ext cx="880920" cy="1431000"/>
            </a:xfrm>
            <a:custGeom>
              <a:avLst/>
              <a:gdLst/>
              <a:ahLst/>
              <a:rect l="l" t="t" r="r" b="b"/>
              <a:pathLst>
                <a:path w="619" h="1011">
                  <a:moveTo>
                    <a:pt x="52" y="0"/>
                  </a:moveTo>
                  <a:lnTo>
                    <a:pt x="46" y="12"/>
                  </a:lnTo>
                  <a:lnTo>
                    <a:pt x="42" y="14"/>
                  </a:lnTo>
                  <a:lnTo>
                    <a:pt x="38" y="28"/>
                  </a:lnTo>
                  <a:lnTo>
                    <a:pt x="48" y="44"/>
                  </a:lnTo>
                  <a:lnTo>
                    <a:pt x="42" y="56"/>
                  </a:lnTo>
                  <a:lnTo>
                    <a:pt x="40" y="72"/>
                  </a:lnTo>
                  <a:lnTo>
                    <a:pt x="30" y="78"/>
                  </a:lnTo>
                  <a:lnTo>
                    <a:pt x="28" y="102"/>
                  </a:lnTo>
                  <a:lnTo>
                    <a:pt x="24" y="114"/>
                  </a:lnTo>
                  <a:lnTo>
                    <a:pt x="8" y="116"/>
                  </a:lnTo>
                  <a:lnTo>
                    <a:pt x="0" y="120"/>
                  </a:lnTo>
                  <a:lnTo>
                    <a:pt x="0" y="144"/>
                  </a:lnTo>
                  <a:lnTo>
                    <a:pt x="0" y="154"/>
                  </a:lnTo>
                  <a:lnTo>
                    <a:pt x="8" y="170"/>
                  </a:lnTo>
                  <a:lnTo>
                    <a:pt x="18" y="210"/>
                  </a:lnTo>
                  <a:lnTo>
                    <a:pt x="26" y="226"/>
                  </a:lnTo>
                  <a:lnTo>
                    <a:pt x="16" y="244"/>
                  </a:lnTo>
                  <a:lnTo>
                    <a:pt x="10" y="258"/>
                  </a:lnTo>
                  <a:lnTo>
                    <a:pt x="6" y="284"/>
                  </a:lnTo>
                  <a:lnTo>
                    <a:pt x="8" y="310"/>
                  </a:lnTo>
                  <a:lnTo>
                    <a:pt x="16" y="320"/>
                  </a:lnTo>
                  <a:lnTo>
                    <a:pt x="34" y="336"/>
                  </a:lnTo>
                  <a:lnTo>
                    <a:pt x="46" y="360"/>
                  </a:lnTo>
                  <a:lnTo>
                    <a:pt x="48" y="386"/>
                  </a:lnTo>
                  <a:lnTo>
                    <a:pt x="46" y="390"/>
                  </a:lnTo>
                  <a:lnTo>
                    <a:pt x="58" y="422"/>
                  </a:lnTo>
                  <a:lnTo>
                    <a:pt x="62" y="446"/>
                  </a:lnTo>
                  <a:lnTo>
                    <a:pt x="56" y="456"/>
                  </a:lnTo>
                  <a:lnTo>
                    <a:pt x="62" y="462"/>
                  </a:lnTo>
                  <a:lnTo>
                    <a:pt x="68" y="484"/>
                  </a:lnTo>
                  <a:lnTo>
                    <a:pt x="86" y="498"/>
                  </a:lnTo>
                  <a:lnTo>
                    <a:pt x="90" y="512"/>
                  </a:lnTo>
                  <a:lnTo>
                    <a:pt x="82" y="540"/>
                  </a:lnTo>
                  <a:lnTo>
                    <a:pt x="72" y="548"/>
                  </a:lnTo>
                  <a:lnTo>
                    <a:pt x="76" y="568"/>
                  </a:lnTo>
                  <a:lnTo>
                    <a:pt x="90" y="578"/>
                  </a:lnTo>
                  <a:lnTo>
                    <a:pt x="98" y="582"/>
                  </a:lnTo>
                  <a:lnTo>
                    <a:pt x="106" y="618"/>
                  </a:lnTo>
                  <a:lnTo>
                    <a:pt x="110" y="642"/>
                  </a:lnTo>
                  <a:lnTo>
                    <a:pt x="116" y="650"/>
                  </a:lnTo>
                  <a:lnTo>
                    <a:pt x="136" y="654"/>
                  </a:lnTo>
                  <a:lnTo>
                    <a:pt x="132" y="672"/>
                  </a:lnTo>
                  <a:lnTo>
                    <a:pt x="130" y="682"/>
                  </a:lnTo>
                  <a:lnTo>
                    <a:pt x="144" y="698"/>
                  </a:lnTo>
                  <a:lnTo>
                    <a:pt x="146" y="710"/>
                  </a:lnTo>
                  <a:lnTo>
                    <a:pt x="134" y="718"/>
                  </a:lnTo>
                  <a:lnTo>
                    <a:pt x="130" y="724"/>
                  </a:lnTo>
                  <a:lnTo>
                    <a:pt x="134" y="740"/>
                  </a:lnTo>
                  <a:lnTo>
                    <a:pt x="136" y="770"/>
                  </a:lnTo>
                  <a:lnTo>
                    <a:pt x="156" y="770"/>
                  </a:lnTo>
                  <a:lnTo>
                    <a:pt x="184" y="776"/>
                  </a:lnTo>
                  <a:lnTo>
                    <a:pt x="216" y="784"/>
                  </a:lnTo>
                  <a:lnTo>
                    <a:pt x="226" y="790"/>
                  </a:lnTo>
                  <a:lnTo>
                    <a:pt x="242" y="818"/>
                  </a:lnTo>
                  <a:lnTo>
                    <a:pt x="268" y="818"/>
                  </a:lnTo>
                  <a:lnTo>
                    <a:pt x="270" y="832"/>
                  </a:lnTo>
                  <a:lnTo>
                    <a:pt x="280" y="850"/>
                  </a:lnTo>
                  <a:lnTo>
                    <a:pt x="288" y="862"/>
                  </a:lnTo>
                  <a:lnTo>
                    <a:pt x="308" y="880"/>
                  </a:lnTo>
                  <a:lnTo>
                    <a:pt x="328" y="894"/>
                  </a:lnTo>
                  <a:lnTo>
                    <a:pt x="350" y="930"/>
                  </a:lnTo>
                  <a:lnTo>
                    <a:pt x="354" y="956"/>
                  </a:lnTo>
                  <a:lnTo>
                    <a:pt x="362" y="958"/>
                  </a:lnTo>
                  <a:lnTo>
                    <a:pt x="360" y="992"/>
                  </a:lnTo>
                  <a:lnTo>
                    <a:pt x="562" y="1010"/>
                  </a:lnTo>
                  <a:lnTo>
                    <a:pt x="562" y="960"/>
                  </a:lnTo>
                  <a:lnTo>
                    <a:pt x="584" y="926"/>
                  </a:lnTo>
                  <a:lnTo>
                    <a:pt x="588" y="896"/>
                  </a:lnTo>
                  <a:lnTo>
                    <a:pt x="598" y="898"/>
                  </a:lnTo>
                  <a:lnTo>
                    <a:pt x="618" y="870"/>
                  </a:lnTo>
                  <a:lnTo>
                    <a:pt x="602" y="846"/>
                  </a:lnTo>
                  <a:lnTo>
                    <a:pt x="604" y="836"/>
                  </a:lnTo>
                  <a:lnTo>
                    <a:pt x="590" y="816"/>
                  </a:lnTo>
                  <a:lnTo>
                    <a:pt x="594" y="804"/>
                  </a:lnTo>
                  <a:lnTo>
                    <a:pt x="274" y="346"/>
                  </a:lnTo>
                  <a:lnTo>
                    <a:pt x="346" y="72"/>
                  </a:lnTo>
                  <a:lnTo>
                    <a:pt x="5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5026680" y="1668240"/>
              <a:ext cx="686880" cy="808920"/>
            </a:xfrm>
            <a:custGeom>
              <a:avLst/>
              <a:gdLst/>
              <a:ahLst/>
              <a:rect l="l" t="t" r="r" b="b"/>
              <a:pathLst>
                <a:path w="482" h="571">
                  <a:moveTo>
                    <a:pt x="4" y="34"/>
                  </a:moveTo>
                  <a:lnTo>
                    <a:pt x="128" y="32"/>
                  </a:lnTo>
                  <a:lnTo>
                    <a:pt x="132" y="0"/>
                  </a:lnTo>
                  <a:lnTo>
                    <a:pt x="154" y="0"/>
                  </a:lnTo>
                  <a:lnTo>
                    <a:pt x="156" y="42"/>
                  </a:lnTo>
                  <a:lnTo>
                    <a:pt x="166" y="54"/>
                  </a:lnTo>
                  <a:lnTo>
                    <a:pt x="170" y="68"/>
                  </a:lnTo>
                  <a:lnTo>
                    <a:pt x="188" y="74"/>
                  </a:lnTo>
                  <a:lnTo>
                    <a:pt x="206" y="76"/>
                  </a:lnTo>
                  <a:lnTo>
                    <a:pt x="224" y="92"/>
                  </a:lnTo>
                  <a:lnTo>
                    <a:pt x="234" y="88"/>
                  </a:lnTo>
                  <a:lnTo>
                    <a:pt x="243" y="72"/>
                  </a:lnTo>
                  <a:lnTo>
                    <a:pt x="293" y="76"/>
                  </a:lnTo>
                  <a:lnTo>
                    <a:pt x="297" y="96"/>
                  </a:lnTo>
                  <a:lnTo>
                    <a:pt x="305" y="100"/>
                  </a:lnTo>
                  <a:lnTo>
                    <a:pt x="313" y="94"/>
                  </a:lnTo>
                  <a:lnTo>
                    <a:pt x="327" y="94"/>
                  </a:lnTo>
                  <a:lnTo>
                    <a:pt x="351" y="118"/>
                  </a:lnTo>
                  <a:lnTo>
                    <a:pt x="399" y="116"/>
                  </a:lnTo>
                  <a:lnTo>
                    <a:pt x="399" y="104"/>
                  </a:lnTo>
                  <a:lnTo>
                    <a:pt x="411" y="94"/>
                  </a:lnTo>
                  <a:lnTo>
                    <a:pt x="423" y="110"/>
                  </a:lnTo>
                  <a:lnTo>
                    <a:pt x="455" y="108"/>
                  </a:lnTo>
                  <a:lnTo>
                    <a:pt x="481" y="118"/>
                  </a:lnTo>
                  <a:lnTo>
                    <a:pt x="439" y="148"/>
                  </a:lnTo>
                  <a:lnTo>
                    <a:pt x="391" y="182"/>
                  </a:lnTo>
                  <a:lnTo>
                    <a:pt x="355" y="232"/>
                  </a:lnTo>
                  <a:lnTo>
                    <a:pt x="343" y="254"/>
                  </a:lnTo>
                  <a:lnTo>
                    <a:pt x="323" y="266"/>
                  </a:lnTo>
                  <a:lnTo>
                    <a:pt x="319" y="286"/>
                  </a:lnTo>
                  <a:lnTo>
                    <a:pt x="327" y="308"/>
                  </a:lnTo>
                  <a:lnTo>
                    <a:pt x="311" y="326"/>
                  </a:lnTo>
                  <a:lnTo>
                    <a:pt x="295" y="348"/>
                  </a:lnTo>
                  <a:lnTo>
                    <a:pt x="295" y="362"/>
                  </a:lnTo>
                  <a:lnTo>
                    <a:pt x="299" y="364"/>
                  </a:lnTo>
                  <a:lnTo>
                    <a:pt x="297" y="438"/>
                  </a:lnTo>
                  <a:lnTo>
                    <a:pt x="357" y="470"/>
                  </a:lnTo>
                  <a:lnTo>
                    <a:pt x="371" y="486"/>
                  </a:lnTo>
                  <a:lnTo>
                    <a:pt x="373" y="500"/>
                  </a:lnTo>
                  <a:lnTo>
                    <a:pt x="401" y="502"/>
                  </a:lnTo>
                  <a:lnTo>
                    <a:pt x="411" y="544"/>
                  </a:lnTo>
                  <a:lnTo>
                    <a:pt x="423" y="554"/>
                  </a:lnTo>
                  <a:lnTo>
                    <a:pt x="419" y="560"/>
                  </a:lnTo>
                  <a:lnTo>
                    <a:pt x="277" y="560"/>
                  </a:lnTo>
                  <a:lnTo>
                    <a:pt x="138" y="564"/>
                  </a:lnTo>
                  <a:lnTo>
                    <a:pt x="56" y="570"/>
                  </a:lnTo>
                  <a:lnTo>
                    <a:pt x="56" y="554"/>
                  </a:lnTo>
                  <a:lnTo>
                    <a:pt x="56" y="402"/>
                  </a:lnTo>
                  <a:lnTo>
                    <a:pt x="32" y="372"/>
                  </a:lnTo>
                  <a:lnTo>
                    <a:pt x="36" y="354"/>
                  </a:lnTo>
                  <a:lnTo>
                    <a:pt x="48" y="340"/>
                  </a:lnTo>
                  <a:lnTo>
                    <a:pt x="48" y="294"/>
                  </a:lnTo>
                  <a:lnTo>
                    <a:pt x="24" y="274"/>
                  </a:lnTo>
                  <a:lnTo>
                    <a:pt x="28" y="266"/>
                  </a:lnTo>
                  <a:lnTo>
                    <a:pt x="34" y="260"/>
                  </a:lnTo>
                  <a:lnTo>
                    <a:pt x="24" y="250"/>
                  </a:lnTo>
                  <a:lnTo>
                    <a:pt x="30" y="240"/>
                  </a:lnTo>
                  <a:lnTo>
                    <a:pt x="32" y="226"/>
                  </a:lnTo>
                  <a:lnTo>
                    <a:pt x="20" y="216"/>
                  </a:lnTo>
                  <a:lnTo>
                    <a:pt x="28" y="200"/>
                  </a:lnTo>
                  <a:lnTo>
                    <a:pt x="36" y="192"/>
                  </a:lnTo>
                  <a:lnTo>
                    <a:pt x="24" y="170"/>
                  </a:lnTo>
                  <a:lnTo>
                    <a:pt x="10" y="118"/>
                  </a:lnTo>
                  <a:lnTo>
                    <a:pt x="14" y="98"/>
                  </a:lnTo>
                  <a:lnTo>
                    <a:pt x="0" y="82"/>
                  </a:lnTo>
                  <a:lnTo>
                    <a:pt x="18" y="68"/>
                  </a:lnTo>
                  <a:lnTo>
                    <a:pt x="8" y="52"/>
                  </a:lnTo>
                  <a:lnTo>
                    <a:pt x="4" y="3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0" name=""/>
            <p:cNvSpPr/>
            <p:nvPr/>
          </p:nvSpPr>
          <p:spPr>
            <a:xfrm>
              <a:off x="5093640" y="2461680"/>
              <a:ext cx="645120" cy="415080"/>
            </a:xfrm>
            <a:custGeom>
              <a:avLst/>
              <a:gdLst/>
              <a:ahLst/>
              <a:rect l="l" t="t" r="r" b="b"/>
              <a:pathLst>
                <a:path w="453" h="293">
                  <a:moveTo>
                    <a:pt x="6" y="8"/>
                  </a:moveTo>
                  <a:lnTo>
                    <a:pt x="208" y="0"/>
                  </a:lnTo>
                  <a:lnTo>
                    <a:pt x="376" y="0"/>
                  </a:lnTo>
                  <a:lnTo>
                    <a:pt x="374" y="10"/>
                  </a:lnTo>
                  <a:lnTo>
                    <a:pt x="366" y="40"/>
                  </a:lnTo>
                  <a:lnTo>
                    <a:pt x="382" y="60"/>
                  </a:lnTo>
                  <a:lnTo>
                    <a:pt x="388" y="72"/>
                  </a:lnTo>
                  <a:lnTo>
                    <a:pt x="418" y="74"/>
                  </a:lnTo>
                  <a:lnTo>
                    <a:pt x="420" y="98"/>
                  </a:lnTo>
                  <a:lnTo>
                    <a:pt x="432" y="100"/>
                  </a:lnTo>
                  <a:lnTo>
                    <a:pt x="432" y="108"/>
                  </a:lnTo>
                  <a:lnTo>
                    <a:pt x="440" y="120"/>
                  </a:lnTo>
                  <a:lnTo>
                    <a:pt x="452" y="124"/>
                  </a:lnTo>
                  <a:lnTo>
                    <a:pt x="452" y="148"/>
                  </a:lnTo>
                  <a:lnTo>
                    <a:pt x="446" y="172"/>
                  </a:lnTo>
                  <a:lnTo>
                    <a:pt x="410" y="188"/>
                  </a:lnTo>
                  <a:lnTo>
                    <a:pt x="390" y="200"/>
                  </a:lnTo>
                  <a:lnTo>
                    <a:pt x="394" y="222"/>
                  </a:lnTo>
                  <a:lnTo>
                    <a:pt x="400" y="234"/>
                  </a:lnTo>
                  <a:lnTo>
                    <a:pt x="398" y="244"/>
                  </a:lnTo>
                  <a:lnTo>
                    <a:pt x="378" y="268"/>
                  </a:lnTo>
                  <a:lnTo>
                    <a:pt x="374" y="286"/>
                  </a:lnTo>
                  <a:lnTo>
                    <a:pt x="368" y="292"/>
                  </a:lnTo>
                  <a:lnTo>
                    <a:pt x="356" y="268"/>
                  </a:lnTo>
                  <a:lnTo>
                    <a:pt x="66" y="276"/>
                  </a:lnTo>
                  <a:lnTo>
                    <a:pt x="64" y="250"/>
                  </a:lnTo>
                  <a:lnTo>
                    <a:pt x="54" y="244"/>
                  </a:lnTo>
                  <a:lnTo>
                    <a:pt x="52" y="202"/>
                  </a:lnTo>
                  <a:lnTo>
                    <a:pt x="50" y="196"/>
                  </a:lnTo>
                  <a:lnTo>
                    <a:pt x="46" y="168"/>
                  </a:lnTo>
                  <a:lnTo>
                    <a:pt x="36" y="166"/>
                  </a:lnTo>
                  <a:lnTo>
                    <a:pt x="34" y="138"/>
                  </a:lnTo>
                  <a:lnTo>
                    <a:pt x="22" y="124"/>
                  </a:lnTo>
                  <a:lnTo>
                    <a:pt x="16" y="96"/>
                  </a:lnTo>
                  <a:lnTo>
                    <a:pt x="6" y="92"/>
                  </a:lnTo>
                  <a:lnTo>
                    <a:pt x="0" y="70"/>
                  </a:lnTo>
                  <a:lnTo>
                    <a:pt x="6" y="60"/>
                  </a:lnTo>
                  <a:lnTo>
                    <a:pt x="6" y="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1" name=""/>
            <p:cNvSpPr/>
            <p:nvPr/>
          </p:nvSpPr>
          <p:spPr>
            <a:xfrm>
              <a:off x="5185080" y="2841120"/>
              <a:ext cx="715320" cy="616320"/>
            </a:xfrm>
            <a:custGeom>
              <a:avLst/>
              <a:gdLst/>
              <a:ahLst/>
              <a:rect l="l" t="t" r="r" b="b"/>
              <a:pathLst>
                <a:path w="503" h="435">
                  <a:moveTo>
                    <a:pt x="288" y="0"/>
                  </a:moveTo>
                  <a:lnTo>
                    <a:pt x="302" y="22"/>
                  </a:lnTo>
                  <a:lnTo>
                    <a:pt x="310" y="56"/>
                  </a:lnTo>
                  <a:lnTo>
                    <a:pt x="318" y="80"/>
                  </a:lnTo>
                  <a:lnTo>
                    <a:pt x="326" y="96"/>
                  </a:lnTo>
                  <a:lnTo>
                    <a:pt x="358" y="114"/>
                  </a:lnTo>
                  <a:lnTo>
                    <a:pt x="360" y="128"/>
                  </a:lnTo>
                  <a:lnTo>
                    <a:pt x="370" y="154"/>
                  </a:lnTo>
                  <a:lnTo>
                    <a:pt x="386" y="158"/>
                  </a:lnTo>
                  <a:lnTo>
                    <a:pt x="396" y="158"/>
                  </a:lnTo>
                  <a:lnTo>
                    <a:pt x="412" y="172"/>
                  </a:lnTo>
                  <a:lnTo>
                    <a:pt x="400" y="218"/>
                  </a:lnTo>
                  <a:lnTo>
                    <a:pt x="424" y="226"/>
                  </a:lnTo>
                  <a:lnTo>
                    <a:pt x="440" y="242"/>
                  </a:lnTo>
                  <a:lnTo>
                    <a:pt x="434" y="260"/>
                  </a:lnTo>
                  <a:lnTo>
                    <a:pt x="460" y="264"/>
                  </a:lnTo>
                  <a:lnTo>
                    <a:pt x="468" y="282"/>
                  </a:lnTo>
                  <a:lnTo>
                    <a:pt x="470" y="312"/>
                  </a:lnTo>
                  <a:lnTo>
                    <a:pt x="484" y="328"/>
                  </a:lnTo>
                  <a:lnTo>
                    <a:pt x="494" y="328"/>
                  </a:lnTo>
                  <a:lnTo>
                    <a:pt x="502" y="334"/>
                  </a:lnTo>
                  <a:lnTo>
                    <a:pt x="502" y="364"/>
                  </a:lnTo>
                  <a:lnTo>
                    <a:pt x="480" y="386"/>
                  </a:lnTo>
                  <a:lnTo>
                    <a:pt x="474" y="390"/>
                  </a:lnTo>
                  <a:lnTo>
                    <a:pt x="472" y="422"/>
                  </a:lnTo>
                  <a:lnTo>
                    <a:pt x="468" y="432"/>
                  </a:lnTo>
                  <a:lnTo>
                    <a:pt x="446" y="434"/>
                  </a:lnTo>
                  <a:lnTo>
                    <a:pt x="418" y="426"/>
                  </a:lnTo>
                  <a:lnTo>
                    <a:pt x="428" y="406"/>
                  </a:lnTo>
                  <a:lnTo>
                    <a:pt x="436" y="394"/>
                  </a:lnTo>
                  <a:lnTo>
                    <a:pt x="432" y="386"/>
                  </a:lnTo>
                  <a:lnTo>
                    <a:pt x="196" y="398"/>
                  </a:lnTo>
                  <a:lnTo>
                    <a:pt x="90" y="402"/>
                  </a:lnTo>
                  <a:lnTo>
                    <a:pt x="86" y="250"/>
                  </a:lnTo>
                  <a:lnTo>
                    <a:pt x="82" y="156"/>
                  </a:lnTo>
                  <a:lnTo>
                    <a:pt x="64" y="140"/>
                  </a:lnTo>
                  <a:lnTo>
                    <a:pt x="62" y="120"/>
                  </a:lnTo>
                  <a:lnTo>
                    <a:pt x="50" y="114"/>
                  </a:lnTo>
                  <a:lnTo>
                    <a:pt x="50" y="98"/>
                  </a:lnTo>
                  <a:lnTo>
                    <a:pt x="64" y="96"/>
                  </a:lnTo>
                  <a:lnTo>
                    <a:pt x="64" y="82"/>
                  </a:lnTo>
                  <a:lnTo>
                    <a:pt x="46" y="68"/>
                  </a:lnTo>
                  <a:lnTo>
                    <a:pt x="24" y="66"/>
                  </a:lnTo>
                  <a:lnTo>
                    <a:pt x="24" y="46"/>
                  </a:lnTo>
                  <a:lnTo>
                    <a:pt x="26" y="32"/>
                  </a:lnTo>
                  <a:lnTo>
                    <a:pt x="14" y="22"/>
                  </a:lnTo>
                  <a:lnTo>
                    <a:pt x="0" y="20"/>
                  </a:lnTo>
                  <a:lnTo>
                    <a:pt x="0" y="6"/>
                  </a:lnTo>
                  <a:lnTo>
                    <a:pt x="288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2" name=""/>
            <p:cNvSpPr/>
            <p:nvPr/>
          </p:nvSpPr>
          <p:spPr>
            <a:xfrm>
              <a:off x="5310000" y="3387960"/>
              <a:ext cx="542880" cy="491040"/>
            </a:xfrm>
            <a:custGeom>
              <a:avLst/>
              <a:gdLst/>
              <a:ahLst/>
              <a:rect l="l" t="t" r="r" b="b"/>
              <a:pathLst>
                <a:path w="381" h="347">
                  <a:moveTo>
                    <a:pt x="0" y="14"/>
                  </a:moveTo>
                  <a:lnTo>
                    <a:pt x="12" y="66"/>
                  </a:lnTo>
                  <a:lnTo>
                    <a:pt x="16" y="244"/>
                  </a:lnTo>
                  <a:lnTo>
                    <a:pt x="16" y="280"/>
                  </a:lnTo>
                  <a:lnTo>
                    <a:pt x="24" y="292"/>
                  </a:lnTo>
                  <a:lnTo>
                    <a:pt x="58" y="294"/>
                  </a:lnTo>
                  <a:lnTo>
                    <a:pt x="60" y="346"/>
                  </a:lnTo>
                  <a:lnTo>
                    <a:pt x="286" y="338"/>
                  </a:lnTo>
                  <a:lnTo>
                    <a:pt x="290" y="326"/>
                  </a:lnTo>
                  <a:lnTo>
                    <a:pt x="288" y="310"/>
                  </a:lnTo>
                  <a:lnTo>
                    <a:pt x="296" y="306"/>
                  </a:lnTo>
                  <a:lnTo>
                    <a:pt x="290" y="288"/>
                  </a:lnTo>
                  <a:lnTo>
                    <a:pt x="282" y="282"/>
                  </a:lnTo>
                  <a:lnTo>
                    <a:pt x="282" y="276"/>
                  </a:lnTo>
                  <a:lnTo>
                    <a:pt x="300" y="266"/>
                  </a:lnTo>
                  <a:lnTo>
                    <a:pt x="294" y="254"/>
                  </a:lnTo>
                  <a:lnTo>
                    <a:pt x="296" y="240"/>
                  </a:lnTo>
                  <a:lnTo>
                    <a:pt x="286" y="220"/>
                  </a:lnTo>
                  <a:lnTo>
                    <a:pt x="304" y="216"/>
                  </a:lnTo>
                  <a:lnTo>
                    <a:pt x="316" y="198"/>
                  </a:lnTo>
                  <a:lnTo>
                    <a:pt x="324" y="200"/>
                  </a:lnTo>
                  <a:lnTo>
                    <a:pt x="324" y="170"/>
                  </a:lnTo>
                  <a:lnTo>
                    <a:pt x="340" y="148"/>
                  </a:lnTo>
                  <a:lnTo>
                    <a:pt x="352" y="146"/>
                  </a:lnTo>
                  <a:lnTo>
                    <a:pt x="358" y="140"/>
                  </a:lnTo>
                  <a:lnTo>
                    <a:pt x="354" y="128"/>
                  </a:lnTo>
                  <a:lnTo>
                    <a:pt x="362" y="122"/>
                  </a:lnTo>
                  <a:lnTo>
                    <a:pt x="348" y="110"/>
                  </a:lnTo>
                  <a:lnTo>
                    <a:pt x="352" y="98"/>
                  </a:lnTo>
                  <a:lnTo>
                    <a:pt x="360" y="86"/>
                  </a:lnTo>
                  <a:lnTo>
                    <a:pt x="368" y="84"/>
                  </a:lnTo>
                  <a:lnTo>
                    <a:pt x="368" y="72"/>
                  </a:lnTo>
                  <a:lnTo>
                    <a:pt x="374" y="72"/>
                  </a:lnTo>
                  <a:lnTo>
                    <a:pt x="372" y="60"/>
                  </a:lnTo>
                  <a:lnTo>
                    <a:pt x="380" y="58"/>
                  </a:lnTo>
                  <a:lnTo>
                    <a:pt x="380" y="44"/>
                  </a:lnTo>
                  <a:lnTo>
                    <a:pt x="356" y="46"/>
                  </a:lnTo>
                  <a:lnTo>
                    <a:pt x="328" y="38"/>
                  </a:lnTo>
                  <a:lnTo>
                    <a:pt x="338" y="18"/>
                  </a:lnTo>
                  <a:lnTo>
                    <a:pt x="348" y="4"/>
                  </a:lnTo>
                  <a:lnTo>
                    <a:pt x="338" y="0"/>
                  </a:lnTo>
                  <a:lnTo>
                    <a:pt x="0" y="1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5617440" y="2566800"/>
              <a:ext cx="436680" cy="738000"/>
            </a:xfrm>
            <a:custGeom>
              <a:avLst/>
              <a:gdLst/>
              <a:ahLst/>
              <a:rect l="l" t="t" r="r" b="b"/>
              <a:pathLst>
                <a:path w="307" h="521">
                  <a:moveTo>
                    <a:pt x="52" y="6"/>
                  </a:moveTo>
                  <a:lnTo>
                    <a:pt x="50" y="22"/>
                  </a:lnTo>
                  <a:lnTo>
                    <a:pt x="62" y="26"/>
                  </a:lnTo>
                  <a:lnTo>
                    <a:pt x="64" y="38"/>
                  </a:lnTo>
                  <a:lnTo>
                    <a:pt x="72" y="46"/>
                  </a:lnTo>
                  <a:lnTo>
                    <a:pt x="82" y="50"/>
                  </a:lnTo>
                  <a:lnTo>
                    <a:pt x="78" y="98"/>
                  </a:lnTo>
                  <a:lnTo>
                    <a:pt x="20" y="124"/>
                  </a:lnTo>
                  <a:lnTo>
                    <a:pt x="28" y="152"/>
                  </a:lnTo>
                  <a:lnTo>
                    <a:pt x="30" y="162"/>
                  </a:lnTo>
                  <a:lnTo>
                    <a:pt x="8" y="192"/>
                  </a:lnTo>
                  <a:lnTo>
                    <a:pt x="6" y="214"/>
                  </a:lnTo>
                  <a:lnTo>
                    <a:pt x="0" y="222"/>
                  </a:lnTo>
                  <a:lnTo>
                    <a:pt x="10" y="270"/>
                  </a:lnTo>
                  <a:lnTo>
                    <a:pt x="20" y="292"/>
                  </a:lnTo>
                  <a:lnTo>
                    <a:pt x="54" y="308"/>
                  </a:lnTo>
                  <a:lnTo>
                    <a:pt x="62" y="346"/>
                  </a:lnTo>
                  <a:lnTo>
                    <a:pt x="82" y="352"/>
                  </a:lnTo>
                  <a:lnTo>
                    <a:pt x="92" y="348"/>
                  </a:lnTo>
                  <a:lnTo>
                    <a:pt x="106" y="368"/>
                  </a:lnTo>
                  <a:lnTo>
                    <a:pt x="96" y="410"/>
                  </a:lnTo>
                  <a:lnTo>
                    <a:pt x="114" y="418"/>
                  </a:lnTo>
                  <a:lnTo>
                    <a:pt x="136" y="432"/>
                  </a:lnTo>
                  <a:lnTo>
                    <a:pt x="130" y="452"/>
                  </a:lnTo>
                  <a:lnTo>
                    <a:pt x="160" y="458"/>
                  </a:lnTo>
                  <a:lnTo>
                    <a:pt x="164" y="488"/>
                  </a:lnTo>
                  <a:lnTo>
                    <a:pt x="168" y="510"/>
                  </a:lnTo>
                  <a:lnTo>
                    <a:pt x="182" y="520"/>
                  </a:lnTo>
                  <a:lnTo>
                    <a:pt x="200" y="520"/>
                  </a:lnTo>
                  <a:lnTo>
                    <a:pt x="208" y="506"/>
                  </a:lnTo>
                  <a:lnTo>
                    <a:pt x="256" y="516"/>
                  </a:lnTo>
                  <a:lnTo>
                    <a:pt x="254" y="504"/>
                  </a:lnTo>
                  <a:lnTo>
                    <a:pt x="238" y="494"/>
                  </a:lnTo>
                  <a:lnTo>
                    <a:pt x="240" y="488"/>
                  </a:lnTo>
                  <a:lnTo>
                    <a:pt x="256" y="474"/>
                  </a:lnTo>
                  <a:lnTo>
                    <a:pt x="270" y="472"/>
                  </a:lnTo>
                  <a:lnTo>
                    <a:pt x="270" y="458"/>
                  </a:lnTo>
                  <a:lnTo>
                    <a:pt x="276" y="442"/>
                  </a:lnTo>
                  <a:lnTo>
                    <a:pt x="262" y="440"/>
                  </a:lnTo>
                  <a:lnTo>
                    <a:pt x="266" y="424"/>
                  </a:lnTo>
                  <a:lnTo>
                    <a:pt x="276" y="408"/>
                  </a:lnTo>
                  <a:lnTo>
                    <a:pt x="270" y="390"/>
                  </a:lnTo>
                  <a:lnTo>
                    <a:pt x="296" y="364"/>
                  </a:lnTo>
                  <a:lnTo>
                    <a:pt x="296" y="352"/>
                  </a:lnTo>
                  <a:lnTo>
                    <a:pt x="306" y="346"/>
                  </a:lnTo>
                  <a:lnTo>
                    <a:pt x="292" y="342"/>
                  </a:lnTo>
                  <a:lnTo>
                    <a:pt x="296" y="306"/>
                  </a:lnTo>
                  <a:lnTo>
                    <a:pt x="286" y="306"/>
                  </a:lnTo>
                  <a:lnTo>
                    <a:pt x="286" y="290"/>
                  </a:lnTo>
                  <a:lnTo>
                    <a:pt x="294" y="266"/>
                  </a:lnTo>
                  <a:lnTo>
                    <a:pt x="286" y="164"/>
                  </a:lnTo>
                  <a:lnTo>
                    <a:pt x="272" y="64"/>
                  </a:lnTo>
                  <a:lnTo>
                    <a:pt x="266" y="48"/>
                  </a:lnTo>
                  <a:lnTo>
                    <a:pt x="268" y="36"/>
                  </a:lnTo>
                  <a:lnTo>
                    <a:pt x="256" y="24"/>
                  </a:lnTo>
                  <a:lnTo>
                    <a:pt x="244" y="22"/>
                  </a:lnTo>
                  <a:lnTo>
                    <a:pt x="242" y="0"/>
                  </a:lnTo>
                  <a:lnTo>
                    <a:pt x="52" y="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4" name=""/>
            <p:cNvSpPr/>
            <p:nvPr/>
          </p:nvSpPr>
          <p:spPr>
            <a:xfrm>
              <a:off x="5443920" y="1977840"/>
              <a:ext cx="559440" cy="597960"/>
            </a:xfrm>
            <a:custGeom>
              <a:avLst/>
              <a:gdLst/>
              <a:ahLst/>
              <a:rect l="l" t="t" r="r" b="b"/>
              <a:pathLst>
                <a:path w="393" h="423">
                  <a:moveTo>
                    <a:pt x="366" y="414"/>
                  </a:moveTo>
                  <a:lnTo>
                    <a:pt x="366" y="394"/>
                  </a:lnTo>
                  <a:lnTo>
                    <a:pt x="360" y="374"/>
                  </a:lnTo>
                  <a:lnTo>
                    <a:pt x="356" y="344"/>
                  </a:lnTo>
                  <a:lnTo>
                    <a:pt x="358" y="324"/>
                  </a:lnTo>
                  <a:lnTo>
                    <a:pt x="362" y="310"/>
                  </a:lnTo>
                  <a:lnTo>
                    <a:pt x="368" y="298"/>
                  </a:lnTo>
                  <a:lnTo>
                    <a:pt x="362" y="284"/>
                  </a:lnTo>
                  <a:lnTo>
                    <a:pt x="356" y="276"/>
                  </a:lnTo>
                  <a:lnTo>
                    <a:pt x="360" y="264"/>
                  </a:lnTo>
                  <a:lnTo>
                    <a:pt x="368" y="260"/>
                  </a:lnTo>
                  <a:lnTo>
                    <a:pt x="368" y="206"/>
                  </a:lnTo>
                  <a:lnTo>
                    <a:pt x="376" y="194"/>
                  </a:lnTo>
                  <a:lnTo>
                    <a:pt x="392" y="178"/>
                  </a:lnTo>
                  <a:lnTo>
                    <a:pt x="390" y="160"/>
                  </a:lnTo>
                  <a:lnTo>
                    <a:pt x="384" y="154"/>
                  </a:lnTo>
                  <a:lnTo>
                    <a:pt x="374" y="158"/>
                  </a:lnTo>
                  <a:lnTo>
                    <a:pt x="370" y="180"/>
                  </a:lnTo>
                  <a:lnTo>
                    <a:pt x="360" y="188"/>
                  </a:lnTo>
                  <a:lnTo>
                    <a:pt x="352" y="194"/>
                  </a:lnTo>
                  <a:lnTo>
                    <a:pt x="350" y="206"/>
                  </a:lnTo>
                  <a:lnTo>
                    <a:pt x="338" y="216"/>
                  </a:lnTo>
                  <a:lnTo>
                    <a:pt x="322" y="218"/>
                  </a:lnTo>
                  <a:lnTo>
                    <a:pt x="330" y="198"/>
                  </a:lnTo>
                  <a:lnTo>
                    <a:pt x="344" y="180"/>
                  </a:lnTo>
                  <a:lnTo>
                    <a:pt x="356" y="164"/>
                  </a:lnTo>
                  <a:lnTo>
                    <a:pt x="360" y="150"/>
                  </a:lnTo>
                  <a:lnTo>
                    <a:pt x="332" y="146"/>
                  </a:lnTo>
                  <a:lnTo>
                    <a:pt x="342" y="112"/>
                  </a:lnTo>
                  <a:lnTo>
                    <a:pt x="314" y="102"/>
                  </a:lnTo>
                  <a:lnTo>
                    <a:pt x="304" y="94"/>
                  </a:lnTo>
                  <a:lnTo>
                    <a:pt x="290" y="90"/>
                  </a:lnTo>
                  <a:lnTo>
                    <a:pt x="284" y="80"/>
                  </a:lnTo>
                  <a:lnTo>
                    <a:pt x="264" y="88"/>
                  </a:lnTo>
                  <a:lnTo>
                    <a:pt x="252" y="76"/>
                  </a:lnTo>
                  <a:lnTo>
                    <a:pt x="224" y="62"/>
                  </a:lnTo>
                  <a:lnTo>
                    <a:pt x="210" y="74"/>
                  </a:lnTo>
                  <a:lnTo>
                    <a:pt x="200" y="76"/>
                  </a:lnTo>
                  <a:lnTo>
                    <a:pt x="192" y="70"/>
                  </a:lnTo>
                  <a:lnTo>
                    <a:pt x="168" y="54"/>
                  </a:lnTo>
                  <a:lnTo>
                    <a:pt x="164" y="48"/>
                  </a:lnTo>
                  <a:lnTo>
                    <a:pt x="166" y="34"/>
                  </a:lnTo>
                  <a:lnTo>
                    <a:pt x="148" y="38"/>
                  </a:lnTo>
                  <a:lnTo>
                    <a:pt x="140" y="30"/>
                  </a:lnTo>
                  <a:lnTo>
                    <a:pt x="126" y="10"/>
                  </a:lnTo>
                  <a:lnTo>
                    <a:pt x="122" y="0"/>
                  </a:lnTo>
                  <a:lnTo>
                    <a:pt x="110" y="4"/>
                  </a:lnTo>
                  <a:lnTo>
                    <a:pt x="84" y="26"/>
                  </a:lnTo>
                  <a:lnTo>
                    <a:pt x="64" y="36"/>
                  </a:lnTo>
                  <a:lnTo>
                    <a:pt x="46" y="38"/>
                  </a:lnTo>
                  <a:lnTo>
                    <a:pt x="30" y="48"/>
                  </a:lnTo>
                  <a:lnTo>
                    <a:pt x="26" y="66"/>
                  </a:lnTo>
                  <a:lnTo>
                    <a:pt x="30" y="90"/>
                  </a:lnTo>
                  <a:lnTo>
                    <a:pt x="2" y="126"/>
                  </a:lnTo>
                  <a:lnTo>
                    <a:pt x="0" y="144"/>
                  </a:lnTo>
                  <a:lnTo>
                    <a:pt x="8" y="148"/>
                  </a:lnTo>
                  <a:lnTo>
                    <a:pt x="2" y="216"/>
                  </a:lnTo>
                  <a:lnTo>
                    <a:pt x="58" y="248"/>
                  </a:lnTo>
                  <a:lnTo>
                    <a:pt x="78" y="264"/>
                  </a:lnTo>
                  <a:lnTo>
                    <a:pt x="80" y="284"/>
                  </a:lnTo>
                  <a:lnTo>
                    <a:pt x="106" y="282"/>
                  </a:lnTo>
                  <a:lnTo>
                    <a:pt x="114" y="322"/>
                  </a:lnTo>
                  <a:lnTo>
                    <a:pt x="128" y="332"/>
                  </a:lnTo>
                  <a:lnTo>
                    <a:pt x="128" y="346"/>
                  </a:lnTo>
                  <a:lnTo>
                    <a:pt x="120" y="380"/>
                  </a:lnTo>
                  <a:lnTo>
                    <a:pt x="132" y="398"/>
                  </a:lnTo>
                  <a:lnTo>
                    <a:pt x="140" y="412"/>
                  </a:lnTo>
                  <a:lnTo>
                    <a:pt x="172" y="414"/>
                  </a:lnTo>
                  <a:lnTo>
                    <a:pt x="174" y="422"/>
                  </a:lnTo>
                  <a:lnTo>
                    <a:pt x="366" y="41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5" name=""/>
            <p:cNvSpPr/>
            <p:nvPr/>
          </p:nvSpPr>
          <p:spPr>
            <a:xfrm>
              <a:off x="5677560" y="1887120"/>
              <a:ext cx="522360" cy="304200"/>
            </a:xfrm>
            <a:custGeom>
              <a:avLst/>
              <a:gdLst/>
              <a:ahLst/>
              <a:rect l="l" t="t" r="r" b="b"/>
              <a:pathLst>
                <a:path w="367" h="215">
                  <a:moveTo>
                    <a:pt x="350" y="76"/>
                  </a:moveTo>
                  <a:lnTo>
                    <a:pt x="366" y="94"/>
                  </a:lnTo>
                  <a:lnTo>
                    <a:pt x="362" y="108"/>
                  </a:lnTo>
                  <a:lnTo>
                    <a:pt x="346" y="112"/>
                  </a:lnTo>
                  <a:lnTo>
                    <a:pt x="318" y="120"/>
                  </a:lnTo>
                  <a:lnTo>
                    <a:pt x="302" y="144"/>
                  </a:lnTo>
                  <a:lnTo>
                    <a:pt x="272" y="144"/>
                  </a:lnTo>
                  <a:lnTo>
                    <a:pt x="260" y="166"/>
                  </a:lnTo>
                  <a:lnTo>
                    <a:pt x="216" y="168"/>
                  </a:lnTo>
                  <a:lnTo>
                    <a:pt x="198" y="214"/>
                  </a:lnTo>
                  <a:lnTo>
                    <a:pt x="168" y="208"/>
                  </a:lnTo>
                  <a:lnTo>
                    <a:pt x="174" y="176"/>
                  </a:lnTo>
                  <a:lnTo>
                    <a:pt x="150" y="168"/>
                  </a:lnTo>
                  <a:lnTo>
                    <a:pt x="144" y="156"/>
                  </a:lnTo>
                  <a:lnTo>
                    <a:pt x="126" y="154"/>
                  </a:lnTo>
                  <a:lnTo>
                    <a:pt x="118" y="142"/>
                  </a:lnTo>
                  <a:lnTo>
                    <a:pt x="98" y="150"/>
                  </a:lnTo>
                  <a:lnTo>
                    <a:pt x="84" y="138"/>
                  </a:lnTo>
                  <a:lnTo>
                    <a:pt x="58" y="126"/>
                  </a:lnTo>
                  <a:lnTo>
                    <a:pt x="42" y="142"/>
                  </a:lnTo>
                  <a:lnTo>
                    <a:pt x="26" y="136"/>
                  </a:lnTo>
                  <a:lnTo>
                    <a:pt x="0" y="114"/>
                  </a:lnTo>
                  <a:lnTo>
                    <a:pt x="6" y="96"/>
                  </a:lnTo>
                  <a:lnTo>
                    <a:pt x="10" y="82"/>
                  </a:lnTo>
                  <a:lnTo>
                    <a:pt x="30" y="72"/>
                  </a:lnTo>
                  <a:lnTo>
                    <a:pt x="52" y="72"/>
                  </a:lnTo>
                  <a:lnTo>
                    <a:pt x="106" y="30"/>
                  </a:lnTo>
                  <a:lnTo>
                    <a:pt x="122" y="2"/>
                  </a:lnTo>
                  <a:lnTo>
                    <a:pt x="174" y="0"/>
                  </a:lnTo>
                  <a:lnTo>
                    <a:pt x="150" y="6"/>
                  </a:lnTo>
                  <a:lnTo>
                    <a:pt x="126" y="36"/>
                  </a:lnTo>
                  <a:lnTo>
                    <a:pt x="112" y="36"/>
                  </a:lnTo>
                  <a:lnTo>
                    <a:pt x="114" y="58"/>
                  </a:lnTo>
                  <a:lnTo>
                    <a:pt x="162" y="62"/>
                  </a:lnTo>
                  <a:lnTo>
                    <a:pt x="182" y="88"/>
                  </a:lnTo>
                  <a:lnTo>
                    <a:pt x="230" y="84"/>
                  </a:lnTo>
                  <a:lnTo>
                    <a:pt x="250" y="72"/>
                  </a:lnTo>
                  <a:lnTo>
                    <a:pt x="278" y="62"/>
                  </a:lnTo>
                  <a:lnTo>
                    <a:pt x="312" y="64"/>
                  </a:lnTo>
                  <a:lnTo>
                    <a:pt x="336" y="46"/>
                  </a:lnTo>
                  <a:lnTo>
                    <a:pt x="340" y="64"/>
                  </a:lnTo>
                  <a:lnTo>
                    <a:pt x="338" y="72"/>
                  </a:lnTo>
                  <a:lnTo>
                    <a:pt x="350" y="7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5990760" y="2623680"/>
              <a:ext cx="339840" cy="568080"/>
            </a:xfrm>
            <a:custGeom>
              <a:avLst/>
              <a:gdLst/>
              <a:ahLst/>
              <a:rect l="l" t="t" r="r" b="b"/>
              <a:pathLst>
                <a:path w="239" h="401">
                  <a:moveTo>
                    <a:pt x="12" y="20"/>
                  </a:moveTo>
                  <a:lnTo>
                    <a:pt x="52" y="24"/>
                  </a:lnTo>
                  <a:lnTo>
                    <a:pt x="66" y="6"/>
                  </a:lnTo>
                  <a:lnTo>
                    <a:pt x="204" y="0"/>
                  </a:lnTo>
                  <a:lnTo>
                    <a:pt x="236" y="244"/>
                  </a:lnTo>
                  <a:lnTo>
                    <a:pt x="238" y="256"/>
                  </a:lnTo>
                  <a:lnTo>
                    <a:pt x="234" y="278"/>
                  </a:lnTo>
                  <a:lnTo>
                    <a:pt x="220" y="296"/>
                  </a:lnTo>
                  <a:lnTo>
                    <a:pt x="198" y="294"/>
                  </a:lnTo>
                  <a:lnTo>
                    <a:pt x="196" y="310"/>
                  </a:lnTo>
                  <a:lnTo>
                    <a:pt x="180" y="316"/>
                  </a:lnTo>
                  <a:lnTo>
                    <a:pt x="178" y="336"/>
                  </a:lnTo>
                  <a:lnTo>
                    <a:pt x="166" y="348"/>
                  </a:lnTo>
                  <a:lnTo>
                    <a:pt x="162" y="370"/>
                  </a:lnTo>
                  <a:lnTo>
                    <a:pt x="140" y="372"/>
                  </a:lnTo>
                  <a:lnTo>
                    <a:pt x="138" y="360"/>
                  </a:lnTo>
                  <a:lnTo>
                    <a:pt x="124" y="362"/>
                  </a:lnTo>
                  <a:lnTo>
                    <a:pt x="112" y="388"/>
                  </a:lnTo>
                  <a:lnTo>
                    <a:pt x="102" y="388"/>
                  </a:lnTo>
                  <a:lnTo>
                    <a:pt x="92" y="388"/>
                  </a:lnTo>
                  <a:lnTo>
                    <a:pt x="74" y="390"/>
                  </a:lnTo>
                  <a:lnTo>
                    <a:pt x="72" y="386"/>
                  </a:lnTo>
                  <a:lnTo>
                    <a:pt x="66" y="380"/>
                  </a:lnTo>
                  <a:lnTo>
                    <a:pt x="54" y="380"/>
                  </a:lnTo>
                  <a:lnTo>
                    <a:pt x="44" y="400"/>
                  </a:lnTo>
                  <a:lnTo>
                    <a:pt x="0" y="398"/>
                  </a:lnTo>
                  <a:lnTo>
                    <a:pt x="4" y="386"/>
                  </a:lnTo>
                  <a:lnTo>
                    <a:pt x="12" y="364"/>
                  </a:lnTo>
                  <a:lnTo>
                    <a:pt x="6" y="350"/>
                  </a:lnTo>
                  <a:lnTo>
                    <a:pt x="34" y="324"/>
                  </a:lnTo>
                  <a:lnTo>
                    <a:pt x="34" y="314"/>
                  </a:lnTo>
                  <a:lnTo>
                    <a:pt x="46" y="308"/>
                  </a:lnTo>
                  <a:lnTo>
                    <a:pt x="28" y="298"/>
                  </a:lnTo>
                  <a:lnTo>
                    <a:pt x="34" y="266"/>
                  </a:lnTo>
                  <a:lnTo>
                    <a:pt x="22" y="264"/>
                  </a:lnTo>
                  <a:lnTo>
                    <a:pt x="24" y="242"/>
                  </a:lnTo>
                  <a:lnTo>
                    <a:pt x="32" y="220"/>
                  </a:lnTo>
                  <a:lnTo>
                    <a:pt x="26" y="118"/>
                  </a:lnTo>
                  <a:lnTo>
                    <a:pt x="12" y="2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7" name=""/>
            <p:cNvSpPr/>
            <p:nvPr/>
          </p:nvSpPr>
          <p:spPr>
            <a:xfrm>
              <a:off x="6068520" y="2099160"/>
              <a:ext cx="421560" cy="536400"/>
            </a:xfrm>
            <a:custGeom>
              <a:avLst/>
              <a:gdLst/>
              <a:ahLst/>
              <a:rect l="l" t="t" r="r" b="b"/>
              <a:pathLst>
                <a:path w="297" h="379">
                  <a:moveTo>
                    <a:pt x="152" y="378"/>
                  </a:moveTo>
                  <a:lnTo>
                    <a:pt x="148" y="368"/>
                  </a:lnTo>
                  <a:lnTo>
                    <a:pt x="8" y="374"/>
                  </a:lnTo>
                  <a:lnTo>
                    <a:pt x="20" y="358"/>
                  </a:lnTo>
                  <a:lnTo>
                    <a:pt x="32" y="332"/>
                  </a:lnTo>
                  <a:lnTo>
                    <a:pt x="46" y="312"/>
                  </a:lnTo>
                  <a:lnTo>
                    <a:pt x="30" y="286"/>
                  </a:lnTo>
                  <a:lnTo>
                    <a:pt x="28" y="242"/>
                  </a:lnTo>
                  <a:lnTo>
                    <a:pt x="14" y="222"/>
                  </a:lnTo>
                  <a:lnTo>
                    <a:pt x="4" y="210"/>
                  </a:lnTo>
                  <a:lnTo>
                    <a:pt x="4" y="198"/>
                  </a:lnTo>
                  <a:lnTo>
                    <a:pt x="12" y="188"/>
                  </a:lnTo>
                  <a:lnTo>
                    <a:pt x="0" y="156"/>
                  </a:lnTo>
                  <a:lnTo>
                    <a:pt x="20" y="124"/>
                  </a:lnTo>
                  <a:lnTo>
                    <a:pt x="10" y="110"/>
                  </a:lnTo>
                  <a:lnTo>
                    <a:pt x="10" y="96"/>
                  </a:lnTo>
                  <a:lnTo>
                    <a:pt x="22" y="76"/>
                  </a:lnTo>
                  <a:lnTo>
                    <a:pt x="26" y="58"/>
                  </a:lnTo>
                  <a:lnTo>
                    <a:pt x="46" y="60"/>
                  </a:lnTo>
                  <a:lnTo>
                    <a:pt x="44" y="80"/>
                  </a:lnTo>
                  <a:lnTo>
                    <a:pt x="54" y="86"/>
                  </a:lnTo>
                  <a:lnTo>
                    <a:pt x="66" y="76"/>
                  </a:lnTo>
                  <a:lnTo>
                    <a:pt x="62" y="46"/>
                  </a:lnTo>
                  <a:lnTo>
                    <a:pt x="68" y="38"/>
                  </a:lnTo>
                  <a:lnTo>
                    <a:pt x="80" y="40"/>
                  </a:lnTo>
                  <a:lnTo>
                    <a:pt x="76" y="12"/>
                  </a:lnTo>
                  <a:lnTo>
                    <a:pt x="90" y="2"/>
                  </a:lnTo>
                  <a:lnTo>
                    <a:pt x="138" y="0"/>
                  </a:lnTo>
                  <a:lnTo>
                    <a:pt x="158" y="10"/>
                  </a:lnTo>
                  <a:lnTo>
                    <a:pt x="160" y="20"/>
                  </a:lnTo>
                  <a:lnTo>
                    <a:pt x="178" y="20"/>
                  </a:lnTo>
                  <a:lnTo>
                    <a:pt x="204" y="28"/>
                  </a:lnTo>
                  <a:lnTo>
                    <a:pt x="208" y="42"/>
                  </a:lnTo>
                  <a:lnTo>
                    <a:pt x="198" y="50"/>
                  </a:lnTo>
                  <a:lnTo>
                    <a:pt x="218" y="96"/>
                  </a:lnTo>
                  <a:lnTo>
                    <a:pt x="218" y="110"/>
                  </a:lnTo>
                  <a:lnTo>
                    <a:pt x="186" y="152"/>
                  </a:lnTo>
                  <a:lnTo>
                    <a:pt x="174" y="176"/>
                  </a:lnTo>
                  <a:lnTo>
                    <a:pt x="180" y="184"/>
                  </a:lnTo>
                  <a:lnTo>
                    <a:pt x="200" y="186"/>
                  </a:lnTo>
                  <a:lnTo>
                    <a:pt x="210" y="176"/>
                  </a:lnTo>
                  <a:lnTo>
                    <a:pt x="232" y="138"/>
                  </a:lnTo>
                  <a:lnTo>
                    <a:pt x="254" y="138"/>
                  </a:lnTo>
                  <a:lnTo>
                    <a:pt x="280" y="174"/>
                  </a:lnTo>
                  <a:lnTo>
                    <a:pt x="280" y="198"/>
                  </a:lnTo>
                  <a:lnTo>
                    <a:pt x="278" y="212"/>
                  </a:lnTo>
                  <a:lnTo>
                    <a:pt x="296" y="224"/>
                  </a:lnTo>
                  <a:lnTo>
                    <a:pt x="294" y="248"/>
                  </a:lnTo>
                  <a:lnTo>
                    <a:pt x="284" y="266"/>
                  </a:lnTo>
                  <a:lnTo>
                    <a:pt x="278" y="288"/>
                  </a:lnTo>
                  <a:lnTo>
                    <a:pt x="272" y="302"/>
                  </a:lnTo>
                  <a:lnTo>
                    <a:pt x="254" y="306"/>
                  </a:lnTo>
                  <a:lnTo>
                    <a:pt x="262" y="328"/>
                  </a:lnTo>
                  <a:lnTo>
                    <a:pt x="254" y="334"/>
                  </a:lnTo>
                  <a:lnTo>
                    <a:pt x="238" y="362"/>
                  </a:lnTo>
                  <a:lnTo>
                    <a:pt x="152" y="37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8" name=""/>
            <p:cNvSpPr/>
            <p:nvPr/>
          </p:nvSpPr>
          <p:spPr>
            <a:xfrm>
              <a:off x="6284520" y="2527560"/>
              <a:ext cx="448560" cy="518760"/>
            </a:xfrm>
            <a:custGeom>
              <a:avLst/>
              <a:gdLst/>
              <a:ahLst/>
              <a:rect l="l" t="t" r="r" b="b"/>
              <a:pathLst>
                <a:path w="315" h="367">
                  <a:moveTo>
                    <a:pt x="0" y="74"/>
                  </a:moveTo>
                  <a:lnTo>
                    <a:pt x="86" y="60"/>
                  </a:lnTo>
                  <a:lnTo>
                    <a:pt x="130" y="60"/>
                  </a:lnTo>
                  <a:lnTo>
                    <a:pt x="142" y="68"/>
                  </a:lnTo>
                  <a:lnTo>
                    <a:pt x="192" y="64"/>
                  </a:lnTo>
                  <a:lnTo>
                    <a:pt x="196" y="58"/>
                  </a:lnTo>
                  <a:lnTo>
                    <a:pt x="212" y="56"/>
                  </a:lnTo>
                  <a:lnTo>
                    <a:pt x="224" y="48"/>
                  </a:lnTo>
                  <a:lnTo>
                    <a:pt x="230" y="24"/>
                  </a:lnTo>
                  <a:lnTo>
                    <a:pt x="252" y="12"/>
                  </a:lnTo>
                  <a:lnTo>
                    <a:pt x="286" y="0"/>
                  </a:lnTo>
                  <a:lnTo>
                    <a:pt x="312" y="126"/>
                  </a:lnTo>
                  <a:lnTo>
                    <a:pt x="306" y="136"/>
                  </a:lnTo>
                  <a:lnTo>
                    <a:pt x="314" y="148"/>
                  </a:lnTo>
                  <a:lnTo>
                    <a:pt x="308" y="160"/>
                  </a:lnTo>
                  <a:lnTo>
                    <a:pt x="302" y="172"/>
                  </a:lnTo>
                  <a:lnTo>
                    <a:pt x="304" y="226"/>
                  </a:lnTo>
                  <a:lnTo>
                    <a:pt x="296" y="238"/>
                  </a:lnTo>
                  <a:lnTo>
                    <a:pt x="284" y="238"/>
                  </a:lnTo>
                  <a:lnTo>
                    <a:pt x="282" y="262"/>
                  </a:lnTo>
                  <a:lnTo>
                    <a:pt x="256" y="258"/>
                  </a:lnTo>
                  <a:lnTo>
                    <a:pt x="240" y="268"/>
                  </a:lnTo>
                  <a:lnTo>
                    <a:pt x="254" y="276"/>
                  </a:lnTo>
                  <a:lnTo>
                    <a:pt x="246" y="292"/>
                  </a:lnTo>
                  <a:lnTo>
                    <a:pt x="258" y="306"/>
                  </a:lnTo>
                  <a:lnTo>
                    <a:pt x="258" y="316"/>
                  </a:lnTo>
                  <a:lnTo>
                    <a:pt x="232" y="300"/>
                  </a:lnTo>
                  <a:lnTo>
                    <a:pt x="216" y="312"/>
                  </a:lnTo>
                  <a:lnTo>
                    <a:pt x="222" y="344"/>
                  </a:lnTo>
                  <a:lnTo>
                    <a:pt x="214" y="348"/>
                  </a:lnTo>
                  <a:lnTo>
                    <a:pt x="208" y="364"/>
                  </a:lnTo>
                  <a:lnTo>
                    <a:pt x="196" y="366"/>
                  </a:lnTo>
                  <a:lnTo>
                    <a:pt x="196" y="348"/>
                  </a:lnTo>
                  <a:lnTo>
                    <a:pt x="184" y="348"/>
                  </a:lnTo>
                  <a:lnTo>
                    <a:pt x="180" y="332"/>
                  </a:lnTo>
                  <a:lnTo>
                    <a:pt x="172" y="324"/>
                  </a:lnTo>
                  <a:lnTo>
                    <a:pt x="158" y="322"/>
                  </a:lnTo>
                  <a:lnTo>
                    <a:pt x="152" y="334"/>
                  </a:lnTo>
                  <a:lnTo>
                    <a:pt x="142" y="346"/>
                  </a:lnTo>
                  <a:lnTo>
                    <a:pt x="118" y="352"/>
                  </a:lnTo>
                  <a:lnTo>
                    <a:pt x="92" y="342"/>
                  </a:lnTo>
                  <a:lnTo>
                    <a:pt x="60" y="336"/>
                  </a:lnTo>
                  <a:lnTo>
                    <a:pt x="58" y="316"/>
                  </a:lnTo>
                  <a:lnTo>
                    <a:pt x="50" y="312"/>
                  </a:lnTo>
                  <a:lnTo>
                    <a:pt x="30" y="312"/>
                  </a:lnTo>
                  <a:lnTo>
                    <a:pt x="0" y="7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9" name=""/>
            <p:cNvSpPr/>
            <p:nvPr/>
          </p:nvSpPr>
          <p:spPr>
            <a:xfrm>
              <a:off x="6693840" y="2416680"/>
              <a:ext cx="614880" cy="402840"/>
            </a:xfrm>
            <a:custGeom>
              <a:avLst/>
              <a:gdLst/>
              <a:ahLst/>
              <a:rect l="l" t="t" r="r" b="b"/>
              <a:pathLst>
                <a:path w="432" h="285">
                  <a:moveTo>
                    <a:pt x="0" y="76"/>
                  </a:moveTo>
                  <a:lnTo>
                    <a:pt x="24" y="52"/>
                  </a:lnTo>
                  <a:lnTo>
                    <a:pt x="42" y="40"/>
                  </a:lnTo>
                  <a:lnTo>
                    <a:pt x="52" y="54"/>
                  </a:lnTo>
                  <a:lnTo>
                    <a:pt x="44" y="62"/>
                  </a:lnTo>
                  <a:lnTo>
                    <a:pt x="152" y="48"/>
                  </a:lnTo>
                  <a:lnTo>
                    <a:pt x="339" y="4"/>
                  </a:lnTo>
                  <a:lnTo>
                    <a:pt x="363" y="0"/>
                  </a:lnTo>
                  <a:lnTo>
                    <a:pt x="365" y="8"/>
                  </a:lnTo>
                  <a:lnTo>
                    <a:pt x="381" y="14"/>
                  </a:lnTo>
                  <a:lnTo>
                    <a:pt x="383" y="26"/>
                  </a:lnTo>
                  <a:lnTo>
                    <a:pt x="391" y="40"/>
                  </a:lnTo>
                  <a:lnTo>
                    <a:pt x="403" y="40"/>
                  </a:lnTo>
                  <a:lnTo>
                    <a:pt x="411" y="54"/>
                  </a:lnTo>
                  <a:lnTo>
                    <a:pt x="403" y="62"/>
                  </a:lnTo>
                  <a:lnTo>
                    <a:pt x="403" y="78"/>
                  </a:lnTo>
                  <a:lnTo>
                    <a:pt x="393" y="94"/>
                  </a:lnTo>
                  <a:lnTo>
                    <a:pt x="401" y="100"/>
                  </a:lnTo>
                  <a:lnTo>
                    <a:pt x="391" y="110"/>
                  </a:lnTo>
                  <a:lnTo>
                    <a:pt x="391" y="124"/>
                  </a:lnTo>
                  <a:lnTo>
                    <a:pt x="401" y="136"/>
                  </a:lnTo>
                  <a:lnTo>
                    <a:pt x="403" y="150"/>
                  </a:lnTo>
                  <a:lnTo>
                    <a:pt x="423" y="152"/>
                  </a:lnTo>
                  <a:lnTo>
                    <a:pt x="431" y="164"/>
                  </a:lnTo>
                  <a:lnTo>
                    <a:pt x="421" y="188"/>
                  </a:lnTo>
                  <a:lnTo>
                    <a:pt x="411" y="200"/>
                  </a:lnTo>
                  <a:lnTo>
                    <a:pt x="387" y="212"/>
                  </a:lnTo>
                  <a:lnTo>
                    <a:pt x="373" y="230"/>
                  </a:lnTo>
                  <a:lnTo>
                    <a:pt x="241" y="252"/>
                  </a:lnTo>
                  <a:lnTo>
                    <a:pt x="40" y="284"/>
                  </a:lnTo>
                  <a:lnTo>
                    <a:pt x="22" y="220"/>
                  </a:lnTo>
                  <a:lnTo>
                    <a:pt x="18" y="212"/>
                  </a:lnTo>
                  <a:lnTo>
                    <a:pt x="24" y="196"/>
                  </a:lnTo>
                  <a:lnTo>
                    <a:pt x="0" y="7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0" name=""/>
            <p:cNvSpPr/>
            <p:nvPr/>
          </p:nvSpPr>
          <p:spPr>
            <a:xfrm>
              <a:off x="6564240" y="2745000"/>
              <a:ext cx="424440" cy="443880"/>
            </a:xfrm>
            <a:custGeom>
              <a:avLst/>
              <a:gdLst/>
              <a:ahLst/>
              <a:rect l="l" t="t" r="r" b="b"/>
              <a:pathLst>
                <a:path w="298" h="313">
                  <a:moveTo>
                    <a:pt x="114" y="0"/>
                  </a:moveTo>
                  <a:lnTo>
                    <a:pt x="104" y="14"/>
                  </a:lnTo>
                  <a:lnTo>
                    <a:pt x="108" y="60"/>
                  </a:lnTo>
                  <a:lnTo>
                    <a:pt x="104" y="84"/>
                  </a:lnTo>
                  <a:lnTo>
                    <a:pt x="88" y="82"/>
                  </a:lnTo>
                  <a:lnTo>
                    <a:pt x="82" y="106"/>
                  </a:lnTo>
                  <a:lnTo>
                    <a:pt x="58" y="104"/>
                  </a:lnTo>
                  <a:lnTo>
                    <a:pt x="48" y="110"/>
                  </a:lnTo>
                  <a:lnTo>
                    <a:pt x="54" y="122"/>
                  </a:lnTo>
                  <a:lnTo>
                    <a:pt x="50" y="136"/>
                  </a:lnTo>
                  <a:lnTo>
                    <a:pt x="62" y="150"/>
                  </a:lnTo>
                  <a:lnTo>
                    <a:pt x="56" y="160"/>
                  </a:lnTo>
                  <a:lnTo>
                    <a:pt x="36" y="146"/>
                  </a:lnTo>
                  <a:lnTo>
                    <a:pt x="22" y="156"/>
                  </a:lnTo>
                  <a:lnTo>
                    <a:pt x="26" y="192"/>
                  </a:lnTo>
                  <a:lnTo>
                    <a:pt x="16" y="192"/>
                  </a:lnTo>
                  <a:lnTo>
                    <a:pt x="14" y="208"/>
                  </a:lnTo>
                  <a:lnTo>
                    <a:pt x="0" y="214"/>
                  </a:lnTo>
                  <a:lnTo>
                    <a:pt x="4" y="228"/>
                  </a:lnTo>
                  <a:lnTo>
                    <a:pt x="8" y="240"/>
                  </a:lnTo>
                  <a:lnTo>
                    <a:pt x="12" y="256"/>
                  </a:lnTo>
                  <a:lnTo>
                    <a:pt x="30" y="266"/>
                  </a:lnTo>
                  <a:lnTo>
                    <a:pt x="48" y="270"/>
                  </a:lnTo>
                  <a:lnTo>
                    <a:pt x="50" y="286"/>
                  </a:lnTo>
                  <a:lnTo>
                    <a:pt x="72" y="298"/>
                  </a:lnTo>
                  <a:lnTo>
                    <a:pt x="74" y="312"/>
                  </a:lnTo>
                  <a:lnTo>
                    <a:pt x="96" y="306"/>
                  </a:lnTo>
                  <a:lnTo>
                    <a:pt x="96" y="298"/>
                  </a:lnTo>
                  <a:lnTo>
                    <a:pt x="128" y="300"/>
                  </a:lnTo>
                  <a:lnTo>
                    <a:pt x="132" y="292"/>
                  </a:lnTo>
                  <a:lnTo>
                    <a:pt x="148" y="290"/>
                  </a:lnTo>
                  <a:lnTo>
                    <a:pt x="148" y="274"/>
                  </a:lnTo>
                  <a:lnTo>
                    <a:pt x="171" y="274"/>
                  </a:lnTo>
                  <a:lnTo>
                    <a:pt x="173" y="262"/>
                  </a:lnTo>
                  <a:lnTo>
                    <a:pt x="185" y="250"/>
                  </a:lnTo>
                  <a:lnTo>
                    <a:pt x="187" y="232"/>
                  </a:lnTo>
                  <a:lnTo>
                    <a:pt x="197" y="222"/>
                  </a:lnTo>
                  <a:lnTo>
                    <a:pt x="195" y="198"/>
                  </a:lnTo>
                  <a:lnTo>
                    <a:pt x="203" y="188"/>
                  </a:lnTo>
                  <a:lnTo>
                    <a:pt x="209" y="172"/>
                  </a:lnTo>
                  <a:lnTo>
                    <a:pt x="213" y="160"/>
                  </a:lnTo>
                  <a:lnTo>
                    <a:pt x="229" y="156"/>
                  </a:lnTo>
                  <a:lnTo>
                    <a:pt x="235" y="168"/>
                  </a:lnTo>
                  <a:lnTo>
                    <a:pt x="255" y="132"/>
                  </a:lnTo>
                  <a:lnTo>
                    <a:pt x="273" y="130"/>
                  </a:lnTo>
                  <a:lnTo>
                    <a:pt x="277" y="118"/>
                  </a:lnTo>
                  <a:lnTo>
                    <a:pt x="271" y="106"/>
                  </a:lnTo>
                  <a:lnTo>
                    <a:pt x="295" y="100"/>
                  </a:lnTo>
                  <a:lnTo>
                    <a:pt x="289" y="82"/>
                  </a:lnTo>
                  <a:lnTo>
                    <a:pt x="289" y="62"/>
                  </a:lnTo>
                  <a:lnTo>
                    <a:pt x="297" y="60"/>
                  </a:lnTo>
                  <a:lnTo>
                    <a:pt x="293" y="50"/>
                  </a:lnTo>
                  <a:lnTo>
                    <a:pt x="263" y="56"/>
                  </a:lnTo>
                  <a:lnTo>
                    <a:pt x="243" y="52"/>
                  </a:lnTo>
                  <a:lnTo>
                    <a:pt x="243" y="68"/>
                  </a:lnTo>
                  <a:lnTo>
                    <a:pt x="211" y="88"/>
                  </a:lnTo>
                  <a:lnTo>
                    <a:pt x="203" y="40"/>
                  </a:lnTo>
                  <a:lnTo>
                    <a:pt x="130" y="50"/>
                  </a:lnTo>
                  <a:lnTo>
                    <a:pt x="11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1" name=""/>
            <p:cNvSpPr/>
            <p:nvPr/>
          </p:nvSpPr>
          <p:spPr>
            <a:xfrm>
              <a:off x="5862600" y="2971440"/>
              <a:ext cx="769680" cy="412200"/>
            </a:xfrm>
            <a:custGeom>
              <a:avLst/>
              <a:gdLst/>
              <a:ahLst/>
              <a:rect l="l" t="t" r="r" b="b"/>
              <a:pathLst>
                <a:path w="541" h="291">
                  <a:moveTo>
                    <a:pt x="540" y="112"/>
                  </a:moveTo>
                  <a:lnTo>
                    <a:pt x="540" y="148"/>
                  </a:lnTo>
                  <a:lnTo>
                    <a:pt x="530" y="150"/>
                  </a:lnTo>
                  <a:lnTo>
                    <a:pt x="524" y="160"/>
                  </a:lnTo>
                  <a:lnTo>
                    <a:pt x="512" y="152"/>
                  </a:lnTo>
                  <a:lnTo>
                    <a:pt x="508" y="166"/>
                  </a:lnTo>
                  <a:lnTo>
                    <a:pt x="500" y="164"/>
                  </a:lnTo>
                  <a:lnTo>
                    <a:pt x="498" y="184"/>
                  </a:lnTo>
                  <a:lnTo>
                    <a:pt x="490" y="196"/>
                  </a:lnTo>
                  <a:lnTo>
                    <a:pt x="482" y="194"/>
                  </a:lnTo>
                  <a:lnTo>
                    <a:pt x="482" y="204"/>
                  </a:lnTo>
                  <a:lnTo>
                    <a:pt x="466" y="202"/>
                  </a:lnTo>
                  <a:lnTo>
                    <a:pt x="464" y="220"/>
                  </a:lnTo>
                  <a:lnTo>
                    <a:pt x="452" y="220"/>
                  </a:lnTo>
                  <a:lnTo>
                    <a:pt x="452" y="228"/>
                  </a:lnTo>
                  <a:lnTo>
                    <a:pt x="342" y="244"/>
                  </a:lnTo>
                  <a:lnTo>
                    <a:pt x="238" y="254"/>
                  </a:lnTo>
                  <a:lnTo>
                    <a:pt x="162" y="254"/>
                  </a:lnTo>
                  <a:lnTo>
                    <a:pt x="148" y="270"/>
                  </a:lnTo>
                  <a:lnTo>
                    <a:pt x="136" y="268"/>
                  </a:lnTo>
                  <a:lnTo>
                    <a:pt x="126" y="260"/>
                  </a:lnTo>
                  <a:lnTo>
                    <a:pt x="116" y="262"/>
                  </a:lnTo>
                  <a:lnTo>
                    <a:pt x="96" y="276"/>
                  </a:lnTo>
                  <a:lnTo>
                    <a:pt x="70" y="290"/>
                  </a:lnTo>
                  <a:lnTo>
                    <a:pt x="44" y="288"/>
                  </a:lnTo>
                  <a:lnTo>
                    <a:pt x="0" y="290"/>
                  </a:lnTo>
                  <a:lnTo>
                    <a:pt x="26" y="270"/>
                  </a:lnTo>
                  <a:lnTo>
                    <a:pt x="24" y="236"/>
                  </a:lnTo>
                  <a:lnTo>
                    <a:pt x="36" y="222"/>
                  </a:lnTo>
                  <a:lnTo>
                    <a:pt x="82" y="230"/>
                  </a:lnTo>
                  <a:lnTo>
                    <a:pt x="78" y="220"/>
                  </a:lnTo>
                  <a:lnTo>
                    <a:pt x="64" y="204"/>
                  </a:lnTo>
                  <a:lnTo>
                    <a:pt x="82" y="188"/>
                  </a:lnTo>
                  <a:lnTo>
                    <a:pt x="96" y="184"/>
                  </a:lnTo>
                  <a:lnTo>
                    <a:pt x="104" y="156"/>
                  </a:lnTo>
                  <a:lnTo>
                    <a:pt x="130" y="152"/>
                  </a:lnTo>
                  <a:lnTo>
                    <a:pt x="142" y="134"/>
                  </a:lnTo>
                  <a:lnTo>
                    <a:pt x="154" y="134"/>
                  </a:lnTo>
                  <a:lnTo>
                    <a:pt x="164" y="144"/>
                  </a:lnTo>
                  <a:lnTo>
                    <a:pt x="202" y="142"/>
                  </a:lnTo>
                  <a:lnTo>
                    <a:pt x="214" y="114"/>
                  </a:lnTo>
                  <a:lnTo>
                    <a:pt x="224" y="114"/>
                  </a:lnTo>
                  <a:lnTo>
                    <a:pt x="230" y="124"/>
                  </a:lnTo>
                  <a:lnTo>
                    <a:pt x="248" y="124"/>
                  </a:lnTo>
                  <a:lnTo>
                    <a:pt x="252" y="102"/>
                  </a:lnTo>
                  <a:lnTo>
                    <a:pt x="266" y="94"/>
                  </a:lnTo>
                  <a:lnTo>
                    <a:pt x="268" y="70"/>
                  </a:lnTo>
                  <a:lnTo>
                    <a:pt x="284" y="66"/>
                  </a:lnTo>
                  <a:lnTo>
                    <a:pt x="286" y="46"/>
                  </a:lnTo>
                  <a:lnTo>
                    <a:pt x="308" y="50"/>
                  </a:lnTo>
                  <a:lnTo>
                    <a:pt x="326" y="24"/>
                  </a:lnTo>
                  <a:lnTo>
                    <a:pt x="326" y="2"/>
                  </a:lnTo>
                  <a:lnTo>
                    <a:pt x="350" y="0"/>
                  </a:lnTo>
                  <a:lnTo>
                    <a:pt x="354" y="20"/>
                  </a:lnTo>
                  <a:lnTo>
                    <a:pt x="386" y="28"/>
                  </a:lnTo>
                  <a:lnTo>
                    <a:pt x="414" y="38"/>
                  </a:lnTo>
                  <a:lnTo>
                    <a:pt x="442" y="28"/>
                  </a:lnTo>
                  <a:lnTo>
                    <a:pt x="454" y="8"/>
                  </a:lnTo>
                  <a:lnTo>
                    <a:pt x="466" y="8"/>
                  </a:lnTo>
                  <a:lnTo>
                    <a:pt x="476" y="20"/>
                  </a:lnTo>
                  <a:lnTo>
                    <a:pt x="478" y="34"/>
                  </a:lnTo>
                  <a:lnTo>
                    <a:pt x="492" y="34"/>
                  </a:lnTo>
                  <a:lnTo>
                    <a:pt x="490" y="56"/>
                  </a:lnTo>
                  <a:lnTo>
                    <a:pt x="504" y="100"/>
                  </a:lnTo>
                  <a:lnTo>
                    <a:pt x="526" y="106"/>
                  </a:lnTo>
                  <a:lnTo>
                    <a:pt x="540" y="11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2" name=""/>
            <p:cNvSpPr/>
            <p:nvPr/>
          </p:nvSpPr>
          <p:spPr>
            <a:xfrm>
              <a:off x="6853320" y="2742120"/>
              <a:ext cx="491040" cy="225000"/>
            </a:xfrm>
            <a:custGeom>
              <a:avLst/>
              <a:gdLst/>
              <a:ahLst/>
              <a:rect l="l" t="t" r="r" b="b"/>
              <a:pathLst>
                <a:path w="345" h="159">
                  <a:moveTo>
                    <a:pt x="338" y="102"/>
                  </a:moveTo>
                  <a:lnTo>
                    <a:pt x="344" y="122"/>
                  </a:lnTo>
                  <a:lnTo>
                    <a:pt x="338" y="122"/>
                  </a:lnTo>
                  <a:lnTo>
                    <a:pt x="338" y="128"/>
                  </a:lnTo>
                  <a:lnTo>
                    <a:pt x="330" y="136"/>
                  </a:lnTo>
                  <a:lnTo>
                    <a:pt x="330" y="148"/>
                  </a:lnTo>
                  <a:lnTo>
                    <a:pt x="294" y="156"/>
                  </a:lnTo>
                  <a:lnTo>
                    <a:pt x="286" y="138"/>
                  </a:lnTo>
                  <a:lnTo>
                    <a:pt x="274" y="138"/>
                  </a:lnTo>
                  <a:lnTo>
                    <a:pt x="260" y="104"/>
                  </a:lnTo>
                  <a:lnTo>
                    <a:pt x="270" y="88"/>
                  </a:lnTo>
                  <a:lnTo>
                    <a:pt x="260" y="88"/>
                  </a:lnTo>
                  <a:lnTo>
                    <a:pt x="246" y="72"/>
                  </a:lnTo>
                  <a:lnTo>
                    <a:pt x="256" y="54"/>
                  </a:lnTo>
                  <a:lnTo>
                    <a:pt x="250" y="52"/>
                  </a:lnTo>
                  <a:lnTo>
                    <a:pt x="248" y="36"/>
                  </a:lnTo>
                  <a:lnTo>
                    <a:pt x="256" y="14"/>
                  </a:lnTo>
                  <a:lnTo>
                    <a:pt x="240" y="18"/>
                  </a:lnTo>
                  <a:lnTo>
                    <a:pt x="236" y="36"/>
                  </a:lnTo>
                  <a:lnTo>
                    <a:pt x="222" y="46"/>
                  </a:lnTo>
                  <a:lnTo>
                    <a:pt x="232" y="60"/>
                  </a:lnTo>
                  <a:lnTo>
                    <a:pt x="230" y="76"/>
                  </a:lnTo>
                  <a:lnTo>
                    <a:pt x="238" y="78"/>
                  </a:lnTo>
                  <a:lnTo>
                    <a:pt x="230" y="94"/>
                  </a:lnTo>
                  <a:lnTo>
                    <a:pt x="236" y="112"/>
                  </a:lnTo>
                  <a:lnTo>
                    <a:pt x="240" y="136"/>
                  </a:lnTo>
                  <a:lnTo>
                    <a:pt x="254" y="146"/>
                  </a:lnTo>
                  <a:lnTo>
                    <a:pt x="248" y="158"/>
                  </a:lnTo>
                  <a:lnTo>
                    <a:pt x="238" y="152"/>
                  </a:lnTo>
                  <a:lnTo>
                    <a:pt x="220" y="154"/>
                  </a:lnTo>
                  <a:lnTo>
                    <a:pt x="216" y="144"/>
                  </a:lnTo>
                  <a:lnTo>
                    <a:pt x="190" y="148"/>
                  </a:lnTo>
                  <a:lnTo>
                    <a:pt x="184" y="124"/>
                  </a:lnTo>
                  <a:lnTo>
                    <a:pt x="186" y="110"/>
                  </a:lnTo>
                  <a:lnTo>
                    <a:pt x="200" y="92"/>
                  </a:lnTo>
                  <a:lnTo>
                    <a:pt x="192" y="80"/>
                  </a:lnTo>
                  <a:lnTo>
                    <a:pt x="156" y="76"/>
                  </a:lnTo>
                  <a:lnTo>
                    <a:pt x="152" y="58"/>
                  </a:lnTo>
                  <a:lnTo>
                    <a:pt x="138" y="60"/>
                  </a:lnTo>
                  <a:lnTo>
                    <a:pt x="132" y="76"/>
                  </a:lnTo>
                  <a:lnTo>
                    <a:pt x="110" y="80"/>
                  </a:lnTo>
                  <a:lnTo>
                    <a:pt x="92" y="64"/>
                  </a:lnTo>
                  <a:lnTo>
                    <a:pt x="88" y="48"/>
                  </a:lnTo>
                  <a:lnTo>
                    <a:pt x="62" y="56"/>
                  </a:lnTo>
                  <a:lnTo>
                    <a:pt x="40" y="54"/>
                  </a:lnTo>
                  <a:lnTo>
                    <a:pt x="38" y="70"/>
                  </a:lnTo>
                  <a:lnTo>
                    <a:pt x="6" y="88"/>
                  </a:lnTo>
                  <a:lnTo>
                    <a:pt x="0" y="42"/>
                  </a:lnTo>
                  <a:lnTo>
                    <a:pt x="262" y="0"/>
                  </a:lnTo>
                  <a:lnTo>
                    <a:pt x="294" y="102"/>
                  </a:lnTo>
                  <a:lnTo>
                    <a:pt x="338" y="10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7423200" y="1887120"/>
              <a:ext cx="197640" cy="375480"/>
            </a:xfrm>
            <a:custGeom>
              <a:avLst/>
              <a:gdLst/>
              <a:ahLst/>
              <a:rect l="l" t="t" r="r" b="b"/>
              <a:pathLst>
                <a:path w="139" h="265">
                  <a:moveTo>
                    <a:pt x="22" y="30"/>
                  </a:moveTo>
                  <a:lnTo>
                    <a:pt x="16" y="16"/>
                  </a:lnTo>
                  <a:lnTo>
                    <a:pt x="22" y="4"/>
                  </a:lnTo>
                  <a:lnTo>
                    <a:pt x="38" y="0"/>
                  </a:lnTo>
                  <a:lnTo>
                    <a:pt x="54" y="8"/>
                  </a:lnTo>
                  <a:lnTo>
                    <a:pt x="78" y="84"/>
                  </a:lnTo>
                  <a:lnTo>
                    <a:pt x="86" y="92"/>
                  </a:lnTo>
                  <a:lnTo>
                    <a:pt x="88" y="118"/>
                  </a:lnTo>
                  <a:lnTo>
                    <a:pt x="92" y="128"/>
                  </a:lnTo>
                  <a:lnTo>
                    <a:pt x="102" y="138"/>
                  </a:lnTo>
                  <a:lnTo>
                    <a:pt x="100" y="174"/>
                  </a:lnTo>
                  <a:lnTo>
                    <a:pt x="114" y="188"/>
                  </a:lnTo>
                  <a:lnTo>
                    <a:pt x="118" y="200"/>
                  </a:lnTo>
                  <a:lnTo>
                    <a:pt x="136" y="200"/>
                  </a:lnTo>
                  <a:lnTo>
                    <a:pt x="138" y="208"/>
                  </a:lnTo>
                  <a:lnTo>
                    <a:pt x="126" y="222"/>
                  </a:lnTo>
                  <a:lnTo>
                    <a:pt x="120" y="234"/>
                  </a:lnTo>
                  <a:lnTo>
                    <a:pt x="104" y="234"/>
                  </a:lnTo>
                  <a:lnTo>
                    <a:pt x="100" y="252"/>
                  </a:lnTo>
                  <a:lnTo>
                    <a:pt x="88" y="252"/>
                  </a:lnTo>
                  <a:lnTo>
                    <a:pt x="26" y="264"/>
                  </a:lnTo>
                  <a:lnTo>
                    <a:pt x="10" y="232"/>
                  </a:lnTo>
                  <a:lnTo>
                    <a:pt x="18" y="196"/>
                  </a:lnTo>
                  <a:lnTo>
                    <a:pt x="0" y="178"/>
                  </a:lnTo>
                  <a:lnTo>
                    <a:pt x="18" y="156"/>
                  </a:lnTo>
                  <a:lnTo>
                    <a:pt x="16" y="140"/>
                  </a:lnTo>
                  <a:lnTo>
                    <a:pt x="8" y="126"/>
                  </a:lnTo>
                  <a:lnTo>
                    <a:pt x="14" y="114"/>
                  </a:lnTo>
                  <a:lnTo>
                    <a:pt x="32" y="108"/>
                  </a:lnTo>
                  <a:lnTo>
                    <a:pt x="32" y="96"/>
                  </a:lnTo>
                  <a:lnTo>
                    <a:pt x="40" y="84"/>
                  </a:lnTo>
                  <a:lnTo>
                    <a:pt x="26" y="76"/>
                  </a:lnTo>
                  <a:lnTo>
                    <a:pt x="26" y="64"/>
                  </a:lnTo>
                  <a:lnTo>
                    <a:pt x="30" y="48"/>
                  </a:lnTo>
                  <a:lnTo>
                    <a:pt x="22" y="3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4" name=""/>
            <p:cNvSpPr/>
            <p:nvPr/>
          </p:nvSpPr>
          <p:spPr>
            <a:xfrm>
              <a:off x="7499520" y="1541880"/>
              <a:ext cx="380160" cy="629640"/>
            </a:xfrm>
            <a:custGeom>
              <a:avLst/>
              <a:gdLst/>
              <a:ahLst/>
              <a:rect l="l" t="t" r="r" b="b"/>
              <a:pathLst>
                <a:path w="267" h="445">
                  <a:moveTo>
                    <a:pt x="0" y="248"/>
                  </a:moveTo>
                  <a:lnTo>
                    <a:pt x="20" y="222"/>
                  </a:lnTo>
                  <a:lnTo>
                    <a:pt x="20" y="180"/>
                  </a:lnTo>
                  <a:lnTo>
                    <a:pt x="30" y="156"/>
                  </a:lnTo>
                  <a:lnTo>
                    <a:pt x="28" y="136"/>
                  </a:lnTo>
                  <a:lnTo>
                    <a:pt x="18" y="96"/>
                  </a:lnTo>
                  <a:lnTo>
                    <a:pt x="40" y="32"/>
                  </a:lnTo>
                  <a:lnTo>
                    <a:pt x="46" y="26"/>
                  </a:lnTo>
                  <a:lnTo>
                    <a:pt x="46" y="12"/>
                  </a:lnTo>
                  <a:lnTo>
                    <a:pt x="62" y="6"/>
                  </a:lnTo>
                  <a:lnTo>
                    <a:pt x="74" y="24"/>
                  </a:lnTo>
                  <a:lnTo>
                    <a:pt x="94" y="24"/>
                  </a:lnTo>
                  <a:lnTo>
                    <a:pt x="96" y="20"/>
                  </a:lnTo>
                  <a:lnTo>
                    <a:pt x="110" y="16"/>
                  </a:lnTo>
                  <a:lnTo>
                    <a:pt x="118" y="0"/>
                  </a:lnTo>
                  <a:lnTo>
                    <a:pt x="126" y="12"/>
                  </a:lnTo>
                  <a:lnTo>
                    <a:pt x="126" y="20"/>
                  </a:lnTo>
                  <a:lnTo>
                    <a:pt x="162" y="38"/>
                  </a:lnTo>
                  <a:lnTo>
                    <a:pt x="182" y="132"/>
                  </a:lnTo>
                  <a:lnTo>
                    <a:pt x="198" y="150"/>
                  </a:lnTo>
                  <a:lnTo>
                    <a:pt x="226" y="150"/>
                  </a:lnTo>
                  <a:lnTo>
                    <a:pt x="230" y="158"/>
                  </a:lnTo>
                  <a:lnTo>
                    <a:pt x="228" y="178"/>
                  </a:lnTo>
                  <a:lnTo>
                    <a:pt x="236" y="188"/>
                  </a:lnTo>
                  <a:lnTo>
                    <a:pt x="262" y="194"/>
                  </a:lnTo>
                  <a:lnTo>
                    <a:pt x="266" y="212"/>
                  </a:lnTo>
                  <a:lnTo>
                    <a:pt x="256" y="240"/>
                  </a:lnTo>
                  <a:lnTo>
                    <a:pt x="226" y="268"/>
                  </a:lnTo>
                  <a:lnTo>
                    <a:pt x="200" y="270"/>
                  </a:lnTo>
                  <a:lnTo>
                    <a:pt x="192" y="276"/>
                  </a:lnTo>
                  <a:lnTo>
                    <a:pt x="186" y="292"/>
                  </a:lnTo>
                  <a:lnTo>
                    <a:pt x="180" y="294"/>
                  </a:lnTo>
                  <a:lnTo>
                    <a:pt x="160" y="282"/>
                  </a:lnTo>
                  <a:lnTo>
                    <a:pt x="158" y="296"/>
                  </a:lnTo>
                  <a:lnTo>
                    <a:pt x="164" y="314"/>
                  </a:lnTo>
                  <a:lnTo>
                    <a:pt x="164" y="332"/>
                  </a:lnTo>
                  <a:lnTo>
                    <a:pt x="152" y="336"/>
                  </a:lnTo>
                  <a:lnTo>
                    <a:pt x="114" y="334"/>
                  </a:lnTo>
                  <a:lnTo>
                    <a:pt x="116" y="352"/>
                  </a:lnTo>
                  <a:lnTo>
                    <a:pt x="110" y="366"/>
                  </a:lnTo>
                  <a:lnTo>
                    <a:pt x="98" y="366"/>
                  </a:lnTo>
                  <a:lnTo>
                    <a:pt x="94" y="394"/>
                  </a:lnTo>
                  <a:lnTo>
                    <a:pt x="90" y="408"/>
                  </a:lnTo>
                  <a:lnTo>
                    <a:pt x="82" y="414"/>
                  </a:lnTo>
                  <a:lnTo>
                    <a:pt x="84" y="444"/>
                  </a:lnTo>
                  <a:lnTo>
                    <a:pt x="66" y="444"/>
                  </a:lnTo>
                  <a:lnTo>
                    <a:pt x="60" y="430"/>
                  </a:lnTo>
                  <a:lnTo>
                    <a:pt x="44" y="418"/>
                  </a:lnTo>
                  <a:lnTo>
                    <a:pt x="50" y="386"/>
                  </a:lnTo>
                  <a:lnTo>
                    <a:pt x="36" y="368"/>
                  </a:lnTo>
                  <a:lnTo>
                    <a:pt x="32" y="336"/>
                  </a:lnTo>
                  <a:lnTo>
                    <a:pt x="22" y="318"/>
                  </a:lnTo>
                  <a:lnTo>
                    <a:pt x="0" y="24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5" name=""/>
            <p:cNvSpPr/>
            <p:nvPr/>
          </p:nvSpPr>
          <p:spPr>
            <a:xfrm>
              <a:off x="7363440" y="2207160"/>
              <a:ext cx="388080" cy="181800"/>
            </a:xfrm>
            <a:custGeom>
              <a:avLst/>
              <a:gdLst/>
              <a:ahLst/>
              <a:rect l="l" t="t" r="r" b="b"/>
              <a:pathLst>
                <a:path w="273" h="129">
                  <a:moveTo>
                    <a:pt x="12" y="54"/>
                  </a:moveTo>
                  <a:lnTo>
                    <a:pt x="68" y="40"/>
                  </a:lnTo>
                  <a:lnTo>
                    <a:pt x="132" y="26"/>
                  </a:lnTo>
                  <a:lnTo>
                    <a:pt x="146" y="24"/>
                  </a:lnTo>
                  <a:lnTo>
                    <a:pt x="146" y="6"/>
                  </a:lnTo>
                  <a:lnTo>
                    <a:pt x="164" y="10"/>
                  </a:lnTo>
                  <a:lnTo>
                    <a:pt x="168" y="0"/>
                  </a:lnTo>
                  <a:lnTo>
                    <a:pt x="180" y="4"/>
                  </a:lnTo>
                  <a:lnTo>
                    <a:pt x="182" y="36"/>
                  </a:lnTo>
                  <a:lnTo>
                    <a:pt x="186" y="52"/>
                  </a:lnTo>
                  <a:lnTo>
                    <a:pt x="202" y="72"/>
                  </a:lnTo>
                  <a:lnTo>
                    <a:pt x="210" y="88"/>
                  </a:lnTo>
                  <a:lnTo>
                    <a:pt x="230" y="88"/>
                  </a:lnTo>
                  <a:lnTo>
                    <a:pt x="242" y="82"/>
                  </a:lnTo>
                  <a:lnTo>
                    <a:pt x="234" y="72"/>
                  </a:lnTo>
                  <a:lnTo>
                    <a:pt x="234" y="56"/>
                  </a:lnTo>
                  <a:lnTo>
                    <a:pt x="246" y="60"/>
                  </a:lnTo>
                  <a:lnTo>
                    <a:pt x="262" y="66"/>
                  </a:lnTo>
                  <a:lnTo>
                    <a:pt x="268" y="76"/>
                  </a:lnTo>
                  <a:lnTo>
                    <a:pt x="258" y="90"/>
                  </a:lnTo>
                  <a:lnTo>
                    <a:pt x="254" y="104"/>
                  </a:lnTo>
                  <a:lnTo>
                    <a:pt x="272" y="102"/>
                  </a:lnTo>
                  <a:lnTo>
                    <a:pt x="268" y="120"/>
                  </a:lnTo>
                  <a:lnTo>
                    <a:pt x="254" y="128"/>
                  </a:lnTo>
                  <a:lnTo>
                    <a:pt x="252" y="110"/>
                  </a:lnTo>
                  <a:lnTo>
                    <a:pt x="242" y="112"/>
                  </a:lnTo>
                  <a:lnTo>
                    <a:pt x="218" y="114"/>
                  </a:lnTo>
                  <a:lnTo>
                    <a:pt x="208" y="104"/>
                  </a:lnTo>
                  <a:lnTo>
                    <a:pt x="200" y="114"/>
                  </a:lnTo>
                  <a:lnTo>
                    <a:pt x="192" y="120"/>
                  </a:lnTo>
                  <a:lnTo>
                    <a:pt x="182" y="120"/>
                  </a:lnTo>
                  <a:lnTo>
                    <a:pt x="182" y="106"/>
                  </a:lnTo>
                  <a:lnTo>
                    <a:pt x="166" y="104"/>
                  </a:lnTo>
                  <a:lnTo>
                    <a:pt x="162" y="88"/>
                  </a:lnTo>
                  <a:lnTo>
                    <a:pt x="158" y="82"/>
                  </a:lnTo>
                  <a:lnTo>
                    <a:pt x="146" y="88"/>
                  </a:lnTo>
                  <a:lnTo>
                    <a:pt x="120" y="90"/>
                  </a:lnTo>
                  <a:lnTo>
                    <a:pt x="98" y="98"/>
                  </a:lnTo>
                  <a:lnTo>
                    <a:pt x="70" y="104"/>
                  </a:lnTo>
                  <a:lnTo>
                    <a:pt x="56" y="118"/>
                  </a:lnTo>
                  <a:lnTo>
                    <a:pt x="44" y="106"/>
                  </a:lnTo>
                  <a:lnTo>
                    <a:pt x="32" y="120"/>
                  </a:lnTo>
                  <a:lnTo>
                    <a:pt x="14" y="120"/>
                  </a:lnTo>
                  <a:lnTo>
                    <a:pt x="0" y="104"/>
                  </a:lnTo>
                  <a:lnTo>
                    <a:pt x="12" y="5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6" name=""/>
            <p:cNvSpPr/>
            <p:nvPr/>
          </p:nvSpPr>
          <p:spPr>
            <a:xfrm>
              <a:off x="7553880" y="2325600"/>
              <a:ext cx="69120" cy="97560"/>
            </a:xfrm>
            <a:custGeom>
              <a:avLst/>
              <a:gdLst/>
              <a:ahLst/>
              <a:rect l="l" t="t" r="r" b="b"/>
              <a:pathLst>
                <a:path w="49" h="69">
                  <a:moveTo>
                    <a:pt x="20" y="0"/>
                  </a:moveTo>
                  <a:lnTo>
                    <a:pt x="8" y="4"/>
                  </a:lnTo>
                  <a:lnTo>
                    <a:pt x="0" y="6"/>
                  </a:lnTo>
                  <a:lnTo>
                    <a:pt x="2" y="46"/>
                  </a:lnTo>
                  <a:lnTo>
                    <a:pt x="10" y="68"/>
                  </a:lnTo>
                  <a:lnTo>
                    <a:pt x="40" y="60"/>
                  </a:lnTo>
                  <a:lnTo>
                    <a:pt x="48" y="34"/>
                  </a:lnTo>
                  <a:lnTo>
                    <a:pt x="44" y="20"/>
                  </a:lnTo>
                  <a:lnTo>
                    <a:pt x="30" y="20"/>
                  </a:lnTo>
                  <a:lnTo>
                    <a:pt x="2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7385040" y="2331000"/>
              <a:ext cx="180360" cy="180360"/>
            </a:xfrm>
            <a:custGeom>
              <a:avLst/>
              <a:gdLst/>
              <a:ahLst/>
              <a:rect l="l" t="t" r="r" b="b"/>
              <a:pathLst>
                <a:path w="127" h="127">
                  <a:moveTo>
                    <a:pt x="116" y="0"/>
                  </a:moveTo>
                  <a:lnTo>
                    <a:pt x="120" y="40"/>
                  </a:lnTo>
                  <a:lnTo>
                    <a:pt x="126" y="64"/>
                  </a:lnTo>
                  <a:lnTo>
                    <a:pt x="122" y="78"/>
                  </a:lnTo>
                  <a:lnTo>
                    <a:pt x="102" y="84"/>
                  </a:lnTo>
                  <a:lnTo>
                    <a:pt x="78" y="92"/>
                  </a:lnTo>
                  <a:lnTo>
                    <a:pt x="66" y="104"/>
                  </a:lnTo>
                  <a:lnTo>
                    <a:pt x="54" y="120"/>
                  </a:lnTo>
                  <a:lnTo>
                    <a:pt x="34" y="126"/>
                  </a:lnTo>
                  <a:lnTo>
                    <a:pt x="2" y="118"/>
                  </a:lnTo>
                  <a:lnTo>
                    <a:pt x="22" y="108"/>
                  </a:lnTo>
                  <a:lnTo>
                    <a:pt x="10" y="92"/>
                  </a:lnTo>
                  <a:lnTo>
                    <a:pt x="8" y="76"/>
                  </a:lnTo>
                  <a:lnTo>
                    <a:pt x="4" y="58"/>
                  </a:lnTo>
                  <a:lnTo>
                    <a:pt x="0" y="30"/>
                  </a:lnTo>
                  <a:lnTo>
                    <a:pt x="20" y="32"/>
                  </a:lnTo>
                  <a:lnTo>
                    <a:pt x="30" y="20"/>
                  </a:lnTo>
                  <a:lnTo>
                    <a:pt x="42" y="30"/>
                  </a:lnTo>
                  <a:lnTo>
                    <a:pt x="56" y="14"/>
                  </a:lnTo>
                  <a:lnTo>
                    <a:pt x="11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8" name=""/>
            <p:cNvSpPr/>
            <p:nvPr/>
          </p:nvSpPr>
          <p:spPr>
            <a:xfrm>
              <a:off x="7419960" y="2458800"/>
              <a:ext cx="135000" cy="97200"/>
            </a:xfrm>
            <a:custGeom>
              <a:avLst/>
              <a:gdLst/>
              <a:ahLst/>
              <a:rect l="l" t="t" r="r" b="b"/>
              <a:pathLst>
                <a:path w="95" h="69">
                  <a:moveTo>
                    <a:pt x="36" y="16"/>
                  </a:moveTo>
                  <a:lnTo>
                    <a:pt x="56" y="16"/>
                  </a:lnTo>
                  <a:lnTo>
                    <a:pt x="66" y="14"/>
                  </a:lnTo>
                  <a:lnTo>
                    <a:pt x="78" y="2"/>
                  </a:lnTo>
                  <a:lnTo>
                    <a:pt x="94" y="0"/>
                  </a:lnTo>
                  <a:lnTo>
                    <a:pt x="90" y="16"/>
                  </a:lnTo>
                  <a:lnTo>
                    <a:pt x="76" y="26"/>
                  </a:lnTo>
                  <a:lnTo>
                    <a:pt x="68" y="38"/>
                  </a:lnTo>
                  <a:lnTo>
                    <a:pt x="70" y="52"/>
                  </a:lnTo>
                  <a:lnTo>
                    <a:pt x="58" y="50"/>
                  </a:lnTo>
                  <a:lnTo>
                    <a:pt x="38" y="60"/>
                  </a:lnTo>
                  <a:lnTo>
                    <a:pt x="8" y="68"/>
                  </a:lnTo>
                  <a:lnTo>
                    <a:pt x="0" y="34"/>
                  </a:lnTo>
                  <a:lnTo>
                    <a:pt x="28" y="32"/>
                  </a:lnTo>
                  <a:lnTo>
                    <a:pt x="36" y="1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9" name=""/>
            <p:cNvSpPr/>
            <p:nvPr/>
          </p:nvSpPr>
          <p:spPr>
            <a:xfrm>
              <a:off x="7659000" y="2387880"/>
              <a:ext cx="39240" cy="2232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" y="0"/>
                  </a:moveTo>
                  <a:lnTo>
                    <a:pt x="26" y="2"/>
                  </a:lnTo>
                  <a:lnTo>
                    <a:pt x="22" y="8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6497280" y="2823840"/>
              <a:ext cx="821880" cy="469080"/>
            </a:xfrm>
            <a:custGeom>
              <a:avLst/>
              <a:gdLst/>
              <a:ahLst/>
              <a:rect l="l" t="t" r="r" b="b"/>
              <a:pathLst>
                <a:path w="577" h="331">
                  <a:moveTo>
                    <a:pt x="0" y="330"/>
                  </a:moveTo>
                  <a:lnTo>
                    <a:pt x="4" y="320"/>
                  </a:lnTo>
                  <a:lnTo>
                    <a:pt x="14" y="322"/>
                  </a:lnTo>
                  <a:lnTo>
                    <a:pt x="16" y="306"/>
                  </a:lnTo>
                  <a:lnTo>
                    <a:pt x="34" y="312"/>
                  </a:lnTo>
                  <a:lnTo>
                    <a:pt x="34" y="300"/>
                  </a:lnTo>
                  <a:lnTo>
                    <a:pt x="52" y="290"/>
                  </a:lnTo>
                  <a:lnTo>
                    <a:pt x="52" y="270"/>
                  </a:lnTo>
                  <a:lnTo>
                    <a:pt x="66" y="260"/>
                  </a:lnTo>
                  <a:lnTo>
                    <a:pt x="74" y="262"/>
                  </a:lnTo>
                  <a:lnTo>
                    <a:pt x="82" y="256"/>
                  </a:lnTo>
                  <a:lnTo>
                    <a:pt x="92" y="254"/>
                  </a:lnTo>
                  <a:lnTo>
                    <a:pt x="94" y="232"/>
                  </a:lnTo>
                  <a:lnTo>
                    <a:pt x="114" y="242"/>
                  </a:lnTo>
                  <a:lnTo>
                    <a:pt x="118" y="256"/>
                  </a:lnTo>
                  <a:lnTo>
                    <a:pt x="142" y="250"/>
                  </a:lnTo>
                  <a:lnTo>
                    <a:pt x="142" y="242"/>
                  </a:lnTo>
                  <a:lnTo>
                    <a:pt x="156" y="242"/>
                  </a:lnTo>
                  <a:lnTo>
                    <a:pt x="176" y="244"/>
                  </a:lnTo>
                  <a:lnTo>
                    <a:pt x="176" y="236"/>
                  </a:lnTo>
                  <a:lnTo>
                    <a:pt x="190" y="234"/>
                  </a:lnTo>
                  <a:lnTo>
                    <a:pt x="196" y="218"/>
                  </a:lnTo>
                  <a:lnTo>
                    <a:pt x="218" y="220"/>
                  </a:lnTo>
                  <a:lnTo>
                    <a:pt x="220" y="200"/>
                  </a:lnTo>
                  <a:lnTo>
                    <a:pt x="228" y="192"/>
                  </a:lnTo>
                  <a:lnTo>
                    <a:pt x="234" y="172"/>
                  </a:lnTo>
                  <a:lnTo>
                    <a:pt x="244" y="160"/>
                  </a:lnTo>
                  <a:lnTo>
                    <a:pt x="240" y="140"/>
                  </a:lnTo>
                  <a:lnTo>
                    <a:pt x="252" y="126"/>
                  </a:lnTo>
                  <a:lnTo>
                    <a:pt x="258" y="104"/>
                  </a:lnTo>
                  <a:lnTo>
                    <a:pt x="276" y="104"/>
                  </a:lnTo>
                  <a:lnTo>
                    <a:pt x="282" y="112"/>
                  </a:lnTo>
                  <a:lnTo>
                    <a:pt x="300" y="78"/>
                  </a:lnTo>
                  <a:lnTo>
                    <a:pt x="322" y="76"/>
                  </a:lnTo>
                  <a:lnTo>
                    <a:pt x="326" y="62"/>
                  </a:lnTo>
                  <a:lnTo>
                    <a:pt x="320" y="50"/>
                  </a:lnTo>
                  <a:lnTo>
                    <a:pt x="340" y="46"/>
                  </a:lnTo>
                  <a:lnTo>
                    <a:pt x="336" y="24"/>
                  </a:lnTo>
                  <a:lnTo>
                    <a:pt x="334" y="4"/>
                  </a:lnTo>
                  <a:lnTo>
                    <a:pt x="360" y="22"/>
                  </a:lnTo>
                  <a:lnTo>
                    <a:pt x="384" y="18"/>
                  </a:lnTo>
                  <a:lnTo>
                    <a:pt x="388" y="2"/>
                  </a:lnTo>
                  <a:lnTo>
                    <a:pt x="402" y="0"/>
                  </a:lnTo>
                  <a:lnTo>
                    <a:pt x="406" y="18"/>
                  </a:lnTo>
                  <a:lnTo>
                    <a:pt x="446" y="22"/>
                  </a:lnTo>
                  <a:lnTo>
                    <a:pt x="448" y="38"/>
                  </a:lnTo>
                  <a:lnTo>
                    <a:pt x="432" y="48"/>
                  </a:lnTo>
                  <a:lnTo>
                    <a:pt x="438" y="90"/>
                  </a:lnTo>
                  <a:lnTo>
                    <a:pt x="468" y="90"/>
                  </a:lnTo>
                  <a:lnTo>
                    <a:pt x="480" y="102"/>
                  </a:lnTo>
                  <a:lnTo>
                    <a:pt x="496" y="112"/>
                  </a:lnTo>
                  <a:lnTo>
                    <a:pt x="514" y="108"/>
                  </a:lnTo>
                  <a:lnTo>
                    <a:pt x="522" y="122"/>
                  </a:lnTo>
                  <a:lnTo>
                    <a:pt x="514" y="132"/>
                  </a:lnTo>
                  <a:lnTo>
                    <a:pt x="516" y="156"/>
                  </a:lnTo>
                  <a:lnTo>
                    <a:pt x="514" y="172"/>
                  </a:lnTo>
                  <a:lnTo>
                    <a:pt x="522" y="190"/>
                  </a:lnTo>
                  <a:lnTo>
                    <a:pt x="522" y="204"/>
                  </a:lnTo>
                  <a:lnTo>
                    <a:pt x="556" y="204"/>
                  </a:lnTo>
                  <a:lnTo>
                    <a:pt x="576" y="236"/>
                  </a:lnTo>
                  <a:lnTo>
                    <a:pt x="496" y="254"/>
                  </a:lnTo>
                  <a:lnTo>
                    <a:pt x="380" y="276"/>
                  </a:lnTo>
                  <a:lnTo>
                    <a:pt x="232" y="296"/>
                  </a:lnTo>
                  <a:lnTo>
                    <a:pt x="0" y="33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1" name=""/>
            <p:cNvSpPr/>
            <p:nvPr/>
          </p:nvSpPr>
          <p:spPr>
            <a:xfrm>
              <a:off x="6446520" y="3155760"/>
              <a:ext cx="909720" cy="409680"/>
            </a:xfrm>
            <a:custGeom>
              <a:avLst/>
              <a:gdLst/>
              <a:ahLst/>
              <a:rect l="l" t="t" r="r" b="b"/>
              <a:pathLst>
                <a:path w="639" h="289">
                  <a:moveTo>
                    <a:pt x="180" y="74"/>
                  </a:moveTo>
                  <a:lnTo>
                    <a:pt x="178" y="106"/>
                  </a:lnTo>
                  <a:lnTo>
                    <a:pt x="160" y="106"/>
                  </a:lnTo>
                  <a:lnTo>
                    <a:pt x="164" y="132"/>
                  </a:lnTo>
                  <a:lnTo>
                    <a:pt x="144" y="132"/>
                  </a:lnTo>
                  <a:lnTo>
                    <a:pt x="136" y="140"/>
                  </a:lnTo>
                  <a:lnTo>
                    <a:pt x="120" y="148"/>
                  </a:lnTo>
                  <a:lnTo>
                    <a:pt x="108" y="148"/>
                  </a:lnTo>
                  <a:lnTo>
                    <a:pt x="102" y="170"/>
                  </a:lnTo>
                  <a:lnTo>
                    <a:pt x="74" y="174"/>
                  </a:lnTo>
                  <a:lnTo>
                    <a:pt x="70" y="188"/>
                  </a:lnTo>
                  <a:lnTo>
                    <a:pt x="52" y="198"/>
                  </a:lnTo>
                  <a:lnTo>
                    <a:pt x="38" y="206"/>
                  </a:lnTo>
                  <a:lnTo>
                    <a:pt x="20" y="210"/>
                  </a:lnTo>
                  <a:lnTo>
                    <a:pt x="18" y="216"/>
                  </a:lnTo>
                  <a:lnTo>
                    <a:pt x="24" y="226"/>
                  </a:lnTo>
                  <a:lnTo>
                    <a:pt x="4" y="244"/>
                  </a:lnTo>
                  <a:lnTo>
                    <a:pt x="0" y="258"/>
                  </a:lnTo>
                  <a:lnTo>
                    <a:pt x="42" y="254"/>
                  </a:lnTo>
                  <a:lnTo>
                    <a:pt x="82" y="248"/>
                  </a:lnTo>
                  <a:lnTo>
                    <a:pt x="94" y="248"/>
                  </a:lnTo>
                  <a:lnTo>
                    <a:pt x="112" y="252"/>
                  </a:lnTo>
                  <a:lnTo>
                    <a:pt x="140" y="214"/>
                  </a:lnTo>
                  <a:lnTo>
                    <a:pt x="182" y="216"/>
                  </a:lnTo>
                  <a:lnTo>
                    <a:pt x="194" y="206"/>
                  </a:lnTo>
                  <a:lnTo>
                    <a:pt x="266" y="206"/>
                  </a:lnTo>
                  <a:lnTo>
                    <a:pt x="278" y="222"/>
                  </a:lnTo>
                  <a:lnTo>
                    <a:pt x="366" y="222"/>
                  </a:lnTo>
                  <a:lnTo>
                    <a:pt x="460" y="288"/>
                  </a:lnTo>
                  <a:lnTo>
                    <a:pt x="462" y="282"/>
                  </a:lnTo>
                  <a:lnTo>
                    <a:pt x="468" y="282"/>
                  </a:lnTo>
                  <a:lnTo>
                    <a:pt x="472" y="288"/>
                  </a:lnTo>
                  <a:lnTo>
                    <a:pt x="506" y="286"/>
                  </a:lnTo>
                  <a:lnTo>
                    <a:pt x="512" y="270"/>
                  </a:lnTo>
                  <a:lnTo>
                    <a:pt x="514" y="236"/>
                  </a:lnTo>
                  <a:lnTo>
                    <a:pt x="534" y="218"/>
                  </a:lnTo>
                  <a:lnTo>
                    <a:pt x="546" y="206"/>
                  </a:lnTo>
                  <a:lnTo>
                    <a:pt x="550" y="196"/>
                  </a:lnTo>
                  <a:lnTo>
                    <a:pt x="558" y="198"/>
                  </a:lnTo>
                  <a:lnTo>
                    <a:pt x="574" y="182"/>
                  </a:lnTo>
                  <a:lnTo>
                    <a:pt x="604" y="176"/>
                  </a:lnTo>
                  <a:lnTo>
                    <a:pt x="606" y="162"/>
                  </a:lnTo>
                  <a:lnTo>
                    <a:pt x="626" y="146"/>
                  </a:lnTo>
                  <a:lnTo>
                    <a:pt x="584" y="148"/>
                  </a:lnTo>
                  <a:lnTo>
                    <a:pt x="586" y="138"/>
                  </a:lnTo>
                  <a:lnTo>
                    <a:pt x="580" y="118"/>
                  </a:lnTo>
                  <a:lnTo>
                    <a:pt x="596" y="116"/>
                  </a:lnTo>
                  <a:lnTo>
                    <a:pt x="614" y="106"/>
                  </a:lnTo>
                  <a:lnTo>
                    <a:pt x="626" y="106"/>
                  </a:lnTo>
                  <a:lnTo>
                    <a:pt x="630" y="88"/>
                  </a:lnTo>
                  <a:lnTo>
                    <a:pt x="638" y="80"/>
                  </a:lnTo>
                  <a:lnTo>
                    <a:pt x="634" y="50"/>
                  </a:lnTo>
                  <a:lnTo>
                    <a:pt x="624" y="58"/>
                  </a:lnTo>
                  <a:lnTo>
                    <a:pt x="572" y="64"/>
                  </a:lnTo>
                  <a:lnTo>
                    <a:pt x="564" y="58"/>
                  </a:lnTo>
                  <a:lnTo>
                    <a:pt x="594" y="32"/>
                  </a:lnTo>
                  <a:lnTo>
                    <a:pt x="606" y="34"/>
                  </a:lnTo>
                  <a:lnTo>
                    <a:pt x="622" y="38"/>
                  </a:lnTo>
                  <a:lnTo>
                    <a:pt x="634" y="32"/>
                  </a:lnTo>
                  <a:lnTo>
                    <a:pt x="612" y="0"/>
                  </a:lnTo>
                  <a:lnTo>
                    <a:pt x="532" y="20"/>
                  </a:lnTo>
                  <a:lnTo>
                    <a:pt x="330" y="54"/>
                  </a:lnTo>
                  <a:lnTo>
                    <a:pt x="180" y="7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2" name=""/>
            <p:cNvSpPr/>
            <p:nvPr/>
          </p:nvSpPr>
          <p:spPr>
            <a:xfrm>
              <a:off x="5802480" y="3260160"/>
              <a:ext cx="899280" cy="327960"/>
            </a:xfrm>
            <a:custGeom>
              <a:avLst/>
              <a:gdLst/>
              <a:ahLst/>
              <a:rect l="l" t="t" r="r" b="b"/>
              <a:pathLst>
                <a:path w="631" h="231">
                  <a:moveTo>
                    <a:pt x="630" y="0"/>
                  </a:moveTo>
                  <a:lnTo>
                    <a:pt x="628" y="28"/>
                  </a:lnTo>
                  <a:lnTo>
                    <a:pt x="612" y="30"/>
                  </a:lnTo>
                  <a:lnTo>
                    <a:pt x="614" y="54"/>
                  </a:lnTo>
                  <a:lnTo>
                    <a:pt x="600" y="58"/>
                  </a:lnTo>
                  <a:lnTo>
                    <a:pt x="572" y="74"/>
                  </a:lnTo>
                  <a:lnTo>
                    <a:pt x="560" y="72"/>
                  </a:lnTo>
                  <a:lnTo>
                    <a:pt x="554" y="96"/>
                  </a:lnTo>
                  <a:lnTo>
                    <a:pt x="530" y="98"/>
                  </a:lnTo>
                  <a:lnTo>
                    <a:pt x="522" y="112"/>
                  </a:lnTo>
                  <a:lnTo>
                    <a:pt x="490" y="130"/>
                  </a:lnTo>
                  <a:lnTo>
                    <a:pt x="470" y="136"/>
                  </a:lnTo>
                  <a:lnTo>
                    <a:pt x="476" y="148"/>
                  </a:lnTo>
                  <a:lnTo>
                    <a:pt x="450" y="170"/>
                  </a:lnTo>
                  <a:lnTo>
                    <a:pt x="448" y="182"/>
                  </a:lnTo>
                  <a:lnTo>
                    <a:pt x="300" y="202"/>
                  </a:lnTo>
                  <a:lnTo>
                    <a:pt x="212" y="216"/>
                  </a:lnTo>
                  <a:lnTo>
                    <a:pt x="126" y="222"/>
                  </a:lnTo>
                  <a:lnTo>
                    <a:pt x="10" y="230"/>
                  </a:lnTo>
                  <a:lnTo>
                    <a:pt x="8" y="216"/>
                  </a:lnTo>
                  <a:lnTo>
                    <a:pt x="14" y="212"/>
                  </a:lnTo>
                  <a:lnTo>
                    <a:pt x="0" y="200"/>
                  </a:lnTo>
                  <a:lnTo>
                    <a:pt x="10" y="180"/>
                  </a:lnTo>
                  <a:lnTo>
                    <a:pt x="22" y="172"/>
                  </a:lnTo>
                  <a:lnTo>
                    <a:pt x="24" y="158"/>
                  </a:lnTo>
                  <a:lnTo>
                    <a:pt x="34" y="146"/>
                  </a:lnTo>
                  <a:lnTo>
                    <a:pt x="34" y="130"/>
                  </a:lnTo>
                  <a:lnTo>
                    <a:pt x="42" y="96"/>
                  </a:lnTo>
                  <a:lnTo>
                    <a:pt x="48" y="90"/>
                  </a:lnTo>
                  <a:lnTo>
                    <a:pt x="62" y="84"/>
                  </a:lnTo>
                  <a:lnTo>
                    <a:pt x="96" y="86"/>
                  </a:lnTo>
                  <a:lnTo>
                    <a:pt x="112" y="86"/>
                  </a:lnTo>
                  <a:lnTo>
                    <a:pt x="162" y="54"/>
                  </a:lnTo>
                  <a:lnTo>
                    <a:pt x="172" y="62"/>
                  </a:lnTo>
                  <a:lnTo>
                    <a:pt x="194" y="64"/>
                  </a:lnTo>
                  <a:lnTo>
                    <a:pt x="206" y="48"/>
                  </a:lnTo>
                  <a:lnTo>
                    <a:pt x="296" y="48"/>
                  </a:lnTo>
                  <a:lnTo>
                    <a:pt x="428" y="34"/>
                  </a:lnTo>
                  <a:lnTo>
                    <a:pt x="556" y="12"/>
                  </a:lnTo>
                  <a:lnTo>
                    <a:pt x="63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3" name=""/>
            <p:cNvSpPr/>
            <p:nvPr/>
          </p:nvSpPr>
          <p:spPr>
            <a:xfrm>
              <a:off x="6560640" y="3447360"/>
              <a:ext cx="538560" cy="409680"/>
            </a:xfrm>
            <a:custGeom>
              <a:avLst/>
              <a:gdLst/>
              <a:ahLst/>
              <a:rect l="l" t="t" r="r" b="b"/>
              <a:pathLst>
                <a:path w="379" h="289">
                  <a:moveTo>
                    <a:pt x="12" y="42"/>
                  </a:moveTo>
                  <a:lnTo>
                    <a:pt x="32" y="44"/>
                  </a:lnTo>
                  <a:lnTo>
                    <a:pt x="60" y="6"/>
                  </a:lnTo>
                  <a:lnTo>
                    <a:pt x="82" y="8"/>
                  </a:lnTo>
                  <a:lnTo>
                    <a:pt x="102" y="10"/>
                  </a:lnTo>
                  <a:lnTo>
                    <a:pt x="114" y="0"/>
                  </a:lnTo>
                  <a:lnTo>
                    <a:pt x="186" y="0"/>
                  </a:lnTo>
                  <a:lnTo>
                    <a:pt x="194" y="16"/>
                  </a:lnTo>
                  <a:lnTo>
                    <a:pt x="286" y="16"/>
                  </a:lnTo>
                  <a:lnTo>
                    <a:pt x="378" y="80"/>
                  </a:lnTo>
                  <a:lnTo>
                    <a:pt x="374" y="94"/>
                  </a:lnTo>
                  <a:lnTo>
                    <a:pt x="340" y="142"/>
                  </a:lnTo>
                  <a:lnTo>
                    <a:pt x="338" y="170"/>
                  </a:lnTo>
                  <a:lnTo>
                    <a:pt x="320" y="168"/>
                  </a:lnTo>
                  <a:lnTo>
                    <a:pt x="322" y="190"/>
                  </a:lnTo>
                  <a:lnTo>
                    <a:pt x="316" y="196"/>
                  </a:lnTo>
                  <a:lnTo>
                    <a:pt x="298" y="198"/>
                  </a:lnTo>
                  <a:lnTo>
                    <a:pt x="294" y="214"/>
                  </a:lnTo>
                  <a:lnTo>
                    <a:pt x="288" y="228"/>
                  </a:lnTo>
                  <a:lnTo>
                    <a:pt x="270" y="230"/>
                  </a:lnTo>
                  <a:lnTo>
                    <a:pt x="262" y="236"/>
                  </a:lnTo>
                  <a:lnTo>
                    <a:pt x="250" y="236"/>
                  </a:lnTo>
                  <a:lnTo>
                    <a:pt x="242" y="246"/>
                  </a:lnTo>
                  <a:lnTo>
                    <a:pt x="246" y="270"/>
                  </a:lnTo>
                  <a:lnTo>
                    <a:pt x="240" y="280"/>
                  </a:lnTo>
                  <a:lnTo>
                    <a:pt x="232" y="288"/>
                  </a:lnTo>
                  <a:lnTo>
                    <a:pt x="214" y="274"/>
                  </a:lnTo>
                  <a:lnTo>
                    <a:pt x="204" y="250"/>
                  </a:lnTo>
                  <a:lnTo>
                    <a:pt x="192" y="250"/>
                  </a:lnTo>
                  <a:lnTo>
                    <a:pt x="188" y="228"/>
                  </a:lnTo>
                  <a:lnTo>
                    <a:pt x="180" y="220"/>
                  </a:lnTo>
                  <a:lnTo>
                    <a:pt x="170" y="206"/>
                  </a:lnTo>
                  <a:lnTo>
                    <a:pt x="158" y="206"/>
                  </a:lnTo>
                  <a:lnTo>
                    <a:pt x="154" y="202"/>
                  </a:lnTo>
                  <a:lnTo>
                    <a:pt x="142" y="204"/>
                  </a:lnTo>
                  <a:lnTo>
                    <a:pt x="134" y="196"/>
                  </a:lnTo>
                  <a:lnTo>
                    <a:pt x="136" y="186"/>
                  </a:lnTo>
                  <a:lnTo>
                    <a:pt x="124" y="172"/>
                  </a:lnTo>
                  <a:lnTo>
                    <a:pt x="110" y="168"/>
                  </a:lnTo>
                  <a:lnTo>
                    <a:pt x="110" y="154"/>
                  </a:lnTo>
                  <a:lnTo>
                    <a:pt x="92" y="140"/>
                  </a:lnTo>
                  <a:lnTo>
                    <a:pt x="82" y="140"/>
                  </a:lnTo>
                  <a:lnTo>
                    <a:pt x="80" y="128"/>
                  </a:lnTo>
                  <a:lnTo>
                    <a:pt x="64" y="122"/>
                  </a:lnTo>
                  <a:lnTo>
                    <a:pt x="52" y="110"/>
                  </a:lnTo>
                  <a:lnTo>
                    <a:pt x="38" y="88"/>
                  </a:lnTo>
                  <a:lnTo>
                    <a:pt x="30" y="84"/>
                  </a:lnTo>
                  <a:lnTo>
                    <a:pt x="10" y="80"/>
                  </a:lnTo>
                  <a:lnTo>
                    <a:pt x="0" y="68"/>
                  </a:lnTo>
                  <a:lnTo>
                    <a:pt x="4" y="60"/>
                  </a:lnTo>
                  <a:lnTo>
                    <a:pt x="12" y="4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6315840" y="3503880"/>
              <a:ext cx="573480" cy="604800"/>
            </a:xfrm>
            <a:custGeom>
              <a:avLst/>
              <a:gdLst/>
              <a:ahLst/>
              <a:rect l="l" t="t" r="r" b="b"/>
              <a:pathLst>
                <a:path w="403" h="427">
                  <a:moveTo>
                    <a:pt x="0" y="24"/>
                  </a:moveTo>
                  <a:lnTo>
                    <a:pt x="88" y="12"/>
                  </a:lnTo>
                  <a:lnTo>
                    <a:pt x="178" y="0"/>
                  </a:lnTo>
                  <a:lnTo>
                    <a:pt x="172" y="24"/>
                  </a:lnTo>
                  <a:lnTo>
                    <a:pt x="180" y="42"/>
                  </a:lnTo>
                  <a:lnTo>
                    <a:pt x="210" y="46"/>
                  </a:lnTo>
                  <a:lnTo>
                    <a:pt x="226" y="74"/>
                  </a:lnTo>
                  <a:lnTo>
                    <a:pt x="250" y="86"/>
                  </a:lnTo>
                  <a:lnTo>
                    <a:pt x="252" y="98"/>
                  </a:lnTo>
                  <a:lnTo>
                    <a:pt x="264" y="100"/>
                  </a:lnTo>
                  <a:lnTo>
                    <a:pt x="278" y="110"/>
                  </a:lnTo>
                  <a:lnTo>
                    <a:pt x="278" y="126"/>
                  </a:lnTo>
                  <a:lnTo>
                    <a:pt x="304" y="138"/>
                  </a:lnTo>
                  <a:lnTo>
                    <a:pt x="306" y="156"/>
                  </a:lnTo>
                  <a:lnTo>
                    <a:pt x="308" y="164"/>
                  </a:lnTo>
                  <a:lnTo>
                    <a:pt x="328" y="162"/>
                  </a:lnTo>
                  <a:lnTo>
                    <a:pt x="346" y="168"/>
                  </a:lnTo>
                  <a:lnTo>
                    <a:pt x="356" y="190"/>
                  </a:lnTo>
                  <a:lnTo>
                    <a:pt x="362" y="210"/>
                  </a:lnTo>
                  <a:lnTo>
                    <a:pt x="380" y="212"/>
                  </a:lnTo>
                  <a:lnTo>
                    <a:pt x="384" y="236"/>
                  </a:lnTo>
                  <a:lnTo>
                    <a:pt x="402" y="248"/>
                  </a:lnTo>
                  <a:lnTo>
                    <a:pt x="402" y="272"/>
                  </a:lnTo>
                  <a:lnTo>
                    <a:pt x="386" y="274"/>
                  </a:lnTo>
                  <a:lnTo>
                    <a:pt x="388" y="284"/>
                  </a:lnTo>
                  <a:lnTo>
                    <a:pt x="380" y="292"/>
                  </a:lnTo>
                  <a:lnTo>
                    <a:pt x="388" y="304"/>
                  </a:lnTo>
                  <a:lnTo>
                    <a:pt x="392" y="320"/>
                  </a:lnTo>
                  <a:lnTo>
                    <a:pt x="380" y="326"/>
                  </a:lnTo>
                  <a:lnTo>
                    <a:pt x="378" y="352"/>
                  </a:lnTo>
                  <a:lnTo>
                    <a:pt x="372" y="354"/>
                  </a:lnTo>
                  <a:lnTo>
                    <a:pt x="380" y="364"/>
                  </a:lnTo>
                  <a:lnTo>
                    <a:pt x="378" y="390"/>
                  </a:lnTo>
                  <a:lnTo>
                    <a:pt x="362" y="386"/>
                  </a:lnTo>
                  <a:lnTo>
                    <a:pt x="354" y="378"/>
                  </a:lnTo>
                  <a:lnTo>
                    <a:pt x="342" y="380"/>
                  </a:lnTo>
                  <a:lnTo>
                    <a:pt x="336" y="390"/>
                  </a:lnTo>
                  <a:lnTo>
                    <a:pt x="338" y="404"/>
                  </a:lnTo>
                  <a:lnTo>
                    <a:pt x="344" y="408"/>
                  </a:lnTo>
                  <a:lnTo>
                    <a:pt x="344" y="426"/>
                  </a:lnTo>
                  <a:lnTo>
                    <a:pt x="332" y="424"/>
                  </a:lnTo>
                  <a:lnTo>
                    <a:pt x="322" y="412"/>
                  </a:lnTo>
                  <a:lnTo>
                    <a:pt x="232" y="414"/>
                  </a:lnTo>
                  <a:lnTo>
                    <a:pt x="104" y="418"/>
                  </a:lnTo>
                  <a:lnTo>
                    <a:pt x="90" y="392"/>
                  </a:lnTo>
                  <a:lnTo>
                    <a:pt x="90" y="384"/>
                  </a:lnTo>
                  <a:lnTo>
                    <a:pt x="84" y="376"/>
                  </a:lnTo>
                  <a:lnTo>
                    <a:pt x="72" y="378"/>
                  </a:lnTo>
                  <a:lnTo>
                    <a:pt x="76" y="366"/>
                  </a:lnTo>
                  <a:lnTo>
                    <a:pt x="84" y="324"/>
                  </a:lnTo>
                  <a:lnTo>
                    <a:pt x="76" y="320"/>
                  </a:lnTo>
                  <a:lnTo>
                    <a:pt x="78" y="296"/>
                  </a:lnTo>
                  <a:lnTo>
                    <a:pt x="92" y="276"/>
                  </a:lnTo>
                  <a:lnTo>
                    <a:pt x="80" y="272"/>
                  </a:lnTo>
                  <a:lnTo>
                    <a:pt x="72" y="262"/>
                  </a:lnTo>
                  <a:lnTo>
                    <a:pt x="60" y="258"/>
                  </a:lnTo>
                  <a:lnTo>
                    <a:pt x="58" y="246"/>
                  </a:lnTo>
                  <a:lnTo>
                    <a:pt x="70" y="234"/>
                  </a:lnTo>
                  <a:lnTo>
                    <a:pt x="68" y="228"/>
                  </a:lnTo>
                  <a:lnTo>
                    <a:pt x="58" y="220"/>
                  </a:lnTo>
                  <a:lnTo>
                    <a:pt x="36" y="138"/>
                  </a:lnTo>
                  <a:lnTo>
                    <a:pt x="0" y="2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6033600" y="3538080"/>
              <a:ext cx="413640" cy="690480"/>
            </a:xfrm>
            <a:custGeom>
              <a:avLst/>
              <a:gdLst/>
              <a:ahLst/>
              <a:rect l="l" t="t" r="r" b="b"/>
              <a:pathLst>
                <a:path w="291" h="487">
                  <a:moveTo>
                    <a:pt x="0" y="24"/>
                  </a:moveTo>
                  <a:lnTo>
                    <a:pt x="90" y="16"/>
                  </a:lnTo>
                  <a:lnTo>
                    <a:pt x="200" y="0"/>
                  </a:lnTo>
                  <a:lnTo>
                    <a:pt x="256" y="196"/>
                  </a:lnTo>
                  <a:lnTo>
                    <a:pt x="266" y="204"/>
                  </a:lnTo>
                  <a:lnTo>
                    <a:pt x="254" y="224"/>
                  </a:lnTo>
                  <a:lnTo>
                    <a:pt x="258" y="234"/>
                  </a:lnTo>
                  <a:lnTo>
                    <a:pt x="270" y="240"/>
                  </a:lnTo>
                  <a:lnTo>
                    <a:pt x="290" y="252"/>
                  </a:lnTo>
                  <a:lnTo>
                    <a:pt x="274" y="268"/>
                  </a:lnTo>
                  <a:lnTo>
                    <a:pt x="274" y="294"/>
                  </a:lnTo>
                  <a:lnTo>
                    <a:pt x="284" y="302"/>
                  </a:lnTo>
                  <a:lnTo>
                    <a:pt x="270" y="352"/>
                  </a:lnTo>
                  <a:lnTo>
                    <a:pt x="286" y="352"/>
                  </a:lnTo>
                  <a:lnTo>
                    <a:pt x="290" y="370"/>
                  </a:lnTo>
                  <a:lnTo>
                    <a:pt x="130" y="392"/>
                  </a:lnTo>
                  <a:lnTo>
                    <a:pt x="96" y="394"/>
                  </a:lnTo>
                  <a:lnTo>
                    <a:pt x="80" y="404"/>
                  </a:lnTo>
                  <a:lnTo>
                    <a:pt x="78" y="412"/>
                  </a:lnTo>
                  <a:lnTo>
                    <a:pt x="84" y="424"/>
                  </a:lnTo>
                  <a:lnTo>
                    <a:pt x="110" y="428"/>
                  </a:lnTo>
                  <a:lnTo>
                    <a:pt x="100" y="438"/>
                  </a:lnTo>
                  <a:lnTo>
                    <a:pt x="110" y="462"/>
                  </a:lnTo>
                  <a:lnTo>
                    <a:pt x="104" y="468"/>
                  </a:lnTo>
                  <a:lnTo>
                    <a:pt x="94" y="486"/>
                  </a:lnTo>
                  <a:lnTo>
                    <a:pt x="86" y="484"/>
                  </a:lnTo>
                  <a:lnTo>
                    <a:pt x="68" y="464"/>
                  </a:lnTo>
                  <a:lnTo>
                    <a:pt x="62" y="454"/>
                  </a:lnTo>
                  <a:lnTo>
                    <a:pt x="52" y="452"/>
                  </a:lnTo>
                  <a:lnTo>
                    <a:pt x="46" y="480"/>
                  </a:lnTo>
                  <a:lnTo>
                    <a:pt x="26" y="478"/>
                  </a:lnTo>
                  <a:lnTo>
                    <a:pt x="12" y="356"/>
                  </a:lnTo>
                  <a:lnTo>
                    <a:pt x="4" y="174"/>
                  </a:lnTo>
                  <a:lnTo>
                    <a:pt x="0" y="2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6144840" y="4036320"/>
              <a:ext cx="991440" cy="749520"/>
            </a:xfrm>
            <a:custGeom>
              <a:avLst/>
              <a:gdLst/>
              <a:ahLst/>
              <a:rect l="l" t="t" r="r" b="b"/>
              <a:pathLst>
                <a:path w="697" h="529">
                  <a:moveTo>
                    <a:pt x="30" y="106"/>
                  </a:moveTo>
                  <a:lnTo>
                    <a:pt x="42" y="108"/>
                  </a:lnTo>
                  <a:lnTo>
                    <a:pt x="46" y="98"/>
                  </a:lnTo>
                  <a:lnTo>
                    <a:pt x="58" y="114"/>
                  </a:lnTo>
                  <a:lnTo>
                    <a:pt x="68" y="98"/>
                  </a:lnTo>
                  <a:lnTo>
                    <a:pt x="74" y="90"/>
                  </a:lnTo>
                  <a:lnTo>
                    <a:pt x="90" y="98"/>
                  </a:lnTo>
                  <a:lnTo>
                    <a:pt x="96" y="94"/>
                  </a:lnTo>
                  <a:lnTo>
                    <a:pt x="96" y="84"/>
                  </a:lnTo>
                  <a:lnTo>
                    <a:pt x="104" y="86"/>
                  </a:lnTo>
                  <a:lnTo>
                    <a:pt x="110" y="108"/>
                  </a:lnTo>
                  <a:lnTo>
                    <a:pt x="148" y="112"/>
                  </a:lnTo>
                  <a:lnTo>
                    <a:pt x="168" y="100"/>
                  </a:lnTo>
                  <a:lnTo>
                    <a:pt x="180" y="108"/>
                  </a:lnTo>
                  <a:lnTo>
                    <a:pt x="178" y="132"/>
                  </a:lnTo>
                  <a:lnTo>
                    <a:pt x="194" y="134"/>
                  </a:lnTo>
                  <a:lnTo>
                    <a:pt x="204" y="158"/>
                  </a:lnTo>
                  <a:lnTo>
                    <a:pt x="220" y="158"/>
                  </a:lnTo>
                  <a:lnTo>
                    <a:pt x="232" y="144"/>
                  </a:lnTo>
                  <a:lnTo>
                    <a:pt x="244" y="140"/>
                  </a:lnTo>
                  <a:lnTo>
                    <a:pt x="262" y="142"/>
                  </a:lnTo>
                  <a:lnTo>
                    <a:pt x="276" y="132"/>
                  </a:lnTo>
                  <a:lnTo>
                    <a:pt x="278" y="114"/>
                  </a:lnTo>
                  <a:lnTo>
                    <a:pt x="286" y="100"/>
                  </a:lnTo>
                  <a:lnTo>
                    <a:pt x="300" y="96"/>
                  </a:lnTo>
                  <a:lnTo>
                    <a:pt x="322" y="100"/>
                  </a:lnTo>
                  <a:lnTo>
                    <a:pt x="338" y="114"/>
                  </a:lnTo>
                  <a:lnTo>
                    <a:pt x="338" y="130"/>
                  </a:lnTo>
                  <a:lnTo>
                    <a:pt x="358" y="134"/>
                  </a:lnTo>
                  <a:lnTo>
                    <a:pt x="388" y="150"/>
                  </a:lnTo>
                  <a:lnTo>
                    <a:pt x="390" y="170"/>
                  </a:lnTo>
                  <a:lnTo>
                    <a:pt x="418" y="176"/>
                  </a:lnTo>
                  <a:lnTo>
                    <a:pt x="434" y="196"/>
                  </a:lnTo>
                  <a:lnTo>
                    <a:pt x="438" y="226"/>
                  </a:lnTo>
                  <a:lnTo>
                    <a:pt x="432" y="230"/>
                  </a:lnTo>
                  <a:lnTo>
                    <a:pt x="424" y="236"/>
                  </a:lnTo>
                  <a:lnTo>
                    <a:pt x="424" y="252"/>
                  </a:lnTo>
                  <a:lnTo>
                    <a:pt x="434" y="270"/>
                  </a:lnTo>
                  <a:lnTo>
                    <a:pt x="434" y="286"/>
                  </a:lnTo>
                  <a:lnTo>
                    <a:pt x="440" y="306"/>
                  </a:lnTo>
                  <a:lnTo>
                    <a:pt x="454" y="292"/>
                  </a:lnTo>
                  <a:lnTo>
                    <a:pt x="470" y="286"/>
                  </a:lnTo>
                  <a:lnTo>
                    <a:pt x="450" y="326"/>
                  </a:lnTo>
                  <a:lnTo>
                    <a:pt x="458" y="340"/>
                  </a:lnTo>
                  <a:lnTo>
                    <a:pt x="466" y="348"/>
                  </a:lnTo>
                  <a:lnTo>
                    <a:pt x="480" y="370"/>
                  </a:lnTo>
                  <a:lnTo>
                    <a:pt x="502" y="378"/>
                  </a:lnTo>
                  <a:lnTo>
                    <a:pt x="504" y="366"/>
                  </a:lnTo>
                  <a:lnTo>
                    <a:pt x="516" y="370"/>
                  </a:lnTo>
                  <a:lnTo>
                    <a:pt x="510" y="390"/>
                  </a:lnTo>
                  <a:lnTo>
                    <a:pt x="508" y="410"/>
                  </a:lnTo>
                  <a:lnTo>
                    <a:pt x="524" y="416"/>
                  </a:lnTo>
                  <a:lnTo>
                    <a:pt x="540" y="436"/>
                  </a:lnTo>
                  <a:lnTo>
                    <a:pt x="538" y="454"/>
                  </a:lnTo>
                  <a:lnTo>
                    <a:pt x="546" y="460"/>
                  </a:lnTo>
                  <a:lnTo>
                    <a:pt x="578" y="460"/>
                  </a:lnTo>
                  <a:lnTo>
                    <a:pt x="590" y="470"/>
                  </a:lnTo>
                  <a:lnTo>
                    <a:pt x="588" y="480"/>
                  </a:lnTo>
                  <a:lnTo>
                    <a:pt x="604" y="478"/>
                  </a:lnTo>
                  <a:lnTo>
                    <a:pt x="604" y="494"/>
                  </a:lnTo>
                  <a:lnTo>
                    <a:pt x="616" y="510"/>
                  </a:lnTo>
                  <a:lnTo>
                    <a:pt x="612" y="526"/>
                  </a:lnTo>
                  <a:lnTo>
                    <a:pt x="634" y="528"/>
                  </a:lnTo>
                  <a:lnTo>
                    <a:pt x="644" y="518"/>
                  </a:lnTo>
                  <a:lnTo>
                    <a:pt x="680" y="520"/>
                  </a:lnTo>
                  <a:lnTo>
                    <a:pt x="696" y="504"/>
                  </a:lnTo>
                  <a:lnTo>
                    <a:pt x="684" y="470"/>
                  </a:lnTo>
                  <a:lnTo>
                    <a:pt x="694" y="462"/>
                  </a:lnTo>
                  <a:lnTo>
                    <a:pt x="692" y="368"/>
                  </a:lnTo>
                  <a:lnTo>
                    <a:pt x="688" y="350"/>
                  </a:lnTo>
                  <a:lnTo>
                    <a:pt x="658" y="312"/>
                  </a:lnTo>
                  <a:lnTo>
                    <a:pt x="652" y="298"/>
                  </a:lnTo>
                  <a:lnTo>
                    <a:pt x="644" y="278"/>
                  </a:lnTo>
                  <a:lnTo>
                    <a:pt x="616" y="234"/>
                  </a:lnTo>
                  <a:lnTo>
                    <a:pt x="608" y="198"/>
                  </a:lnTo>
                  <a:lnTo>
                    <a:pt x="602" y="182"/>
                  </a:lnTo>
                  <a:lnTo>
                    <a:pt x="590" y="178"/>
                  </a:lnTo>
                  <a:lnTo>
                    <a:pt x="576" y="144"/>
                  </a:lnTo>
                  <a:lnTo>
                    <a:pt x="554" y="114"/>
                  </a:lnTo>
                  <a:lnTo>
                    <a:pt x="530" y="82"/>
                  </a:lnTo>
                  <a:lnTo>
                    <a:pt x="518" y="54"/>
                  </a:lnTo>
                  <a:lnTo>
                    <a:pt x="500" y="52"/>
                  </a:lnTo>
                  <a:lnTo>
                    <a:pt x="512" y="36"/>
                  </a:lnTo>
                  <a:lnTo>
                    <a:pt x="500" y="12"/>
                  </a:lnTo>
                  <a:lnTo>
                    <a:pt x="482" y="8"/>
                  </a:lnTo>
                  <a:lnTo>
                    <a:pt x="468" y="0"/>
                  </a:lnTo>
                  <a:lnTo>
                    <a:pt x="454" y="18"/>
                  </a:lnTo>
                  <a:lnTo>
                    <a:pt x="464" y="32"/>
                  </a:lnTo>
                  <a:lnTo>
                    <a:pt x="464" y="52"/>
                  </a:lnTo>
                  <a:lnTo>
                    <a:pt x="440" y="34"/>
                  </a:lnTo>
                  <a:lnTo>
                    <a:pt x="338" y="38"/>
                  </a:lnTo>
                  <a:lnTo>
                    <a:pt x="222" y="42"/>
                  </a:lnTo>
                  <a:lnTo>
                    <a:pt x="210" y="16"/>
                  </a:lnTo>
                  <a:lnTo>
                    <a:pt x="82" y="34"/>
                  </a:lnTo>
                  <a:lnTo>
                    <a:pt x="24" y="42"/>
                  </a:lnTo>
                  <a:lnTo>
                    <a:pt x="6" y="48"/>
                  </a:lnTo>
                  <a:lnTo>
                    <a:pt x="0" y="62"/>
                  </a:lnTo>
                  <a:lnTo>
                    <a:pt x="12" y="74"/>
                  </a:lnTo>
                  <a:lnTo>
                    <a:pt x="32" y="74"/>
                  </a:lnTo>
                  <a:lnTo>
                    <a:pt x="20" y="86"/>
                  </a:lnTo>
                  <a:lnTo>
                    <a:pt x="30" y="10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5685840" y="3572640"/>
              <a:ext cx="380160" cy="672120"/>
            </a:xfrm>
            <a:custGeom>
              <a:avLst/>
              <a:gdLst/>
              <a:ahLst/>
              <a:rect l="l" t="t" r="r" b="b"/>
              <a:pathLst>
                <a:path w="267" h="475">
                  <a:moveTo>
                    <a:pt x="94" y="10"/>
                  </a:moveTo>
                  <a:lnTo>
                    <a:pt x="90" y="18"/>
                  </a:lnTo>
                  <a:lnTo>
                    <a:pt x="82" y="16"/>
                  </a:lnTo>
                  <a:lnTo>
                    <a:pt x="60" y="36"/>
                  </a:lnTo>
                  <a:lnTo>
                    <a:pt x="60" y="72"/>
                  </a:lnTo>
                  <a:lnTo>
                    <a:pt x="52" y="66"/>
                  </a:lnTo>
                  <a:lnTo>
                    <a:pt x="38" y="84"/>
                  </a:lnTo>
                  <a:lnTo>
                    <a:pt x="24" y="88"/>
                  </a:lnTo>
                  <a:lnTo>
                    <a:pt x="26" y="104"/>
                  </a:lnTo>
                  <a:lnTo>
                    <a:pt x="30" y="118"/>
                  </a:lnTo>
                  <a:lnTo>
                    <a:pt x="36" y="134"/>
                  </a:lnTo>
                  <a:lnTo>
                    <a:pt x="20" y="144"/>
                  </a:lnTo>
                  <a:lnTo>
                    <a:pt x="30" y="176"/>
                  </a:lnTo>
                  <a:lnTo>
                    <a:pt x="24" y="182"/>
                  </a:lnTo>
                  <a:lnTo>
                    <a:pt x="24" y="206"/>
                  </a:lnTo>
                  <a:lnTo>
                    <a:pt x="40" y="218"/>
                  </a:lnTo>
                  <a:lnTo>
                    <a:pt x="42" y="232"/>
                  </a:lnTo>
                  <a:lnTo>
                    <a:pt x="34" y="242"/>
                  </a:lnTo>
                  <a:lnTo>
                    <a:pt x="42" y="250"/>
                  </a:lnTo>
                  <a:lnTo>
                    <a:pt x="52" y="276"/>
                  </a:lnTo>
                  <a:lnTo>
                    <a:pt x="42" y="286"/>
                  </a:lnTo>
                  <a:lnTo>
                    <a:pt x="34" y="316"/>
                  </a:lnTo>
                  <a:lnTo>
                    <a:pt x="18" y="330"/>
                  </a:lnTo>
                  <a:lnTo>
                    <a:pt x="18" y="354"/>
                  </a:lnTo>
                  <a:lnTo>
                    <a:pt x="0" y="382"/>
                  </a:lnTo>
                  <a:lnTo>
                    <a:pt x="20" y="406"/>
                  </a:lnTo>
                  <a:lnTo>
                    <a:pt x="70" y="404"/>
                  </a:lnTo>
                  <a:lnTo>
                    <a:pt x="132" y="396"/>
                  </a:lnTo>
                  <a:lnTo>
                    <a:pt x="158" y="398"/>
                  </a:lnTo>
                  <a:lnTo>
                    <a:pt x="152" y="418"/>
                  </a:lnTo>
                  <a:lnTo>
                    <a:pt x="184" y="474"/>
                  </a:lnTo>
                  <a:lnTo>
                    <a:pt x="218" y="450"/>
                  </a:lnTo>
                  <a:lnTo>
                    <a:pt x="266" y="452"/>
                  </a:lnTo>
                  <a:lnTo>
                    <a:pt x="254" y="288"/>
                  </a:lnTo>
                  <a:lnTo>
                    <a:pt x="242" y="0"/>
                  </a:lnTo>
                  <a:lnTo>
                    <a:pt x="94" y="1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3975840" y="3390480"/>
              <a:ext cx="1490040" cy="1464120"/>
            </a:xfrm>
            <a:custGeom>
              <a:avLst/>
              <a:gdLst/>
              <a:ahLst/>
              <a:rect l="l" t="t" r="r" b="b"/>
              <a:pathLst>
                <a:path w="1046" h="1033">
                  <a:moveTo>
                    <a:pt x="6" y="408"/>
                  </a:moveTo>
                  <a:lnTo>
                    <a:pt x="0" y="424"/>
                  </a:lnTo>
                  <a:lnTo>
                    <a:pt x="12" y="430"/>
                  </a:lnTo>
                  <a:lnTo>
                    <a:pt x="28" y="448"/>
                  </a:lnTo>
                  <a:lnTo>
                    <a:pt x="30" y="470"/>
                  </a:lnTo>
                  <a:lnTo>
                    <a:pt x="48" y="474"/>
                  </a:lnTo>
                  <a:lnTo>
                    <a:pt x="60" y="488"/>
                  </a:lnTo>
                  <a:lnTo>
                    <a:pt x="70" y="506"/>
                  </a:lnTo>
                  <a:lnTo>
                    <a:pt x="82" y="510"/>
                  </a:lnTo>
                  <a:lnTo>
                    <a:pt x="102" y="542"/>
                  </a:lnTo>
                  <a:lnTo>
                    <a:pt x="130" y="544"/>
                  </a:lnTo>
                  <a:lnTo>
                    <a:pt x="126" y="558"/>
                  </a:lnTo>
                  <a:lnTo>
                    <a:pt x="136" y="590"/>
                  </a:lnTo>
                  <a:lnTo>
                    <a:pt x="138" y="634"/>
                  </a:lnTo>
                  <a:lnTo>
                    <a:pt x="152" y="648"/>
                  </a:lnTo>
                  <a:lnTo>
                    <a:pt x="160" y="660"/>
                  </a:lnTo>
                  <a:lnTo>
                    <a:pt x="168" y="664"/>
                  </a:lnTo>
                  <a:lnTo>
                    <a:pt x="196" y="692"/>
                  </a:lnTo>
                  <a:lnTo>
                    <a:pt x="208" y="698"/>
                  </a:lnTo>
                  <a:lnTo>
                    <a:pt x="216" y="700"/>
                  </a:lnTo>
                  <a:lnTo>
                    <a:pt x="224" y="712"/>
                  </a:lnTo>
                  <a:lnTo>
                    <a:pt x="266" y="724"/>
                  </a:lnTo>
                  <a:lnTo>
                    <a:pt x="282" y="704"/>
                  </a:lnTo>
                  <a:lnTo>
                    <a:pt x="292" y="694"/>
                  </a:lnTo>
                  <a:lnTo>
                    <a:pt x="286" y="666"/>
                  </a:lnTo>
                  <a:lnTo>
                    <a:pt x="294" y="656"/>
                  </a:lnTo>
                  <a:lnTo>
                    <a:pt x="318" y="654"/>
                  </a:lnTo>
                  <a:lnTo>
                    <a:pt x="324" y="646"/>
                  </a:lnTo>
                  <a:lnTo>
                    <a:pt x="328" y="636"/>
                  </a:lnTo>
                  <a:lnTo>
                    <a:pt x="338" y="638"/>
                  </a:lnTo>
                  <a:lnTo>
                    <a:pt x="340" y="648"/>
                  </a:lnTo>
                  <a:lnTo>
                    <a:pt x="366" y="650"/>
                  </a:lnTo>
                  <a:lnTo>
                    <a:pt x="408" y="656"/>
                  </a:lnTo>
                  <a:lnTo>
                    <a:pt x="424" y="672"/>
                  </a:lnTo>
                  <a:lnTo>
                    <a:pt x="456" y="714"/>
                  </a:lnTo>
                  <a:lnTo>
                    <a:pt x="472" y="744"/>
                  </a:lnTo>
                  <a:lnTo>
                    <a:pt x="474" y="760"/>
                  </a:lnTo>
                  <a:lnTo>
                    <a:pt x="516" y="826"/>
                  </a:lnTo>
                  <a:lnTo>
                    <a:pt x="523" y="846"/>
                  </a:lnTo>
                  <a:lnTo>
                    <a:pt x="555" y="868"/>
                  </a:lnTo>
                  <a:lnTo>
                    <a:pt x="557" y="894"/>
                  </a:lnTo>
                  <a:lnTo>
                    <a:pt x="565" y="912"/>
                  </a:lnTo>
                  <a:lnTo>
                    <a:pt x="571" y="946"/>
                  </a:lnTo>
                  <a:lnTo>
                    <a:pt x="585" y="952"/>
                  </a:lnTo>
                  <a:lnTo>
                    <a:pt x="587" y="966"/>
                  </a:lnTo>
                  <a:lnTo>
                    <a:pt x="587" y="992"/>
                  </a:lnTo>
                  <a:lnTo>
                    <a:pt x="597" y="992"/>
                  </a:lnTo>
                  <a:lnTo>
                    <a:pt x="613" y="986"/>
                  </a:lnTo>
                  <a:lnTo>
                    <a:pt x="633" y="1008"/>
                  </a:lnTo>
                  <a:lnTo>
                    <a:pt x="651" y="1008"/>
                  </a:lnTo>
                  <a:lnTo>
                    <a:pt x="669" y="1020"/>
                  </a:lnTo>
                  <a:lnTo>
                    <a:pt x="693" y="1024"/>
                  </a:lnTo>
                  <a:lnTo>
                    <a:pt x="711" y="1018"/>
                  </a:lnTo>
                  <a:lnTo>
                    <a:pt x="727" y="1032"/>
                  </a:lnTo>
                  <a:lnTo>
                    <a:pt x="745" y="1032"/>
                  </a:lnTo>
                  <a:lnTo>
                    <a:pt x="753" y="1024"/>
                  </a:lnTo>
                  <a:lnTo>
                    <a:pt x="763" y="1022"/>
                  </a:lnTo>
                  <a:lnTo>
                    <a:pt x="775" y="1002"/>
                  </a:lnTo>
                  <a:lnTo>
                    <a:pt x="753" y="1006"/>
                  </a:lnTo>
                  <a:lnTo>
                    <a:pt x="741" y="982"/>
                  </a:lnTo>
                  <a:lnTo>
                    <a:pt x="737" y="976"/>
                  </a:lnTo>
                  <a:lnTo>
                    <a:pt x="735" y="940"/>
                  </a:lnTo>
                  <a:lnTo>
                    <a:pt x="727" y="926"/>
                  </a:lnTo>
                  <a:lnTo>
                    <a:pt x="737" y="908"/>
                  </a:lnTo>
                  <a:lnTo>
                    <a:pt x="737" y="888"/>
                  </a:lnTo>
                  <a:lnTo>
                    <a:pt x="747" y="874"/>
                  </a:lnTo>
                  <a:lnTo>
                    <a:pt x="745" y="856"/>
                  </a:lnTo>
                  <a:lnTo>
                    <a:pt x="743" y="844"/>
                  </a:lnTo>
                  <a:lnTo>
                    <a:pt x="755" y="838"/>
                  </a:lnTo>
                  <a:lnTo>
                    <a:pt x="761" y="820"/>
                  </a:lnTo>
                  <a:lnTo>
                    <a:pt x="775" y="818"/>
                  </a:lnTo>
                  <a:lnTo>
                    <a:pt x="791" y="808"/>
                  </a:lnTo>
                  <a:lnTo>
                    <a:pt x="795" y="796"/>
                  </a:lnTo>
                  <a:lnTo>
                    <a:pt x="809" y="800"/>
                  </a:lnTo>
                  <a:lnTo>
                    <a:pt x="819" y="790"/>
                  </a:lnTo>
                  <a:lnTo>
                    <a:pt x="815" y="772"/>
                  </a:lnTo>
                  <a:lnTo>
                    <a:pt x="827" y="778"/>
                  </a:lnTo>
                  <a:lnTo>
                    <a:pt x="859" y="778"/>
                  </a:lnTo>
                  <a:lnTo>
                    <a:pt x="891" y="758"/>
                  </a:lnTo>
                  <a:lnTo>
                    <a:pt x="907" y="740"/>
                  </a:lnTo>
                  <a:lnTo>
                    <a:pt x="925" y="732"/>
                  </a:lnTo>
                  <a:lnTo>
                    <a:pt x="941" y="714"/>
                  </a:lnTo>
                  <a:lnTo>
                    <a:pt x="957" y="708"/>
                  </a:lnTo>
                  <a:lnTo>
                    <a:pt x="951" y="686"/>
                  </a:lnTo>
                  <a:lnTo>
                    <a:pt x="935" y="670"/>
                  </a:lnTo>
                  <a:lnTo>
                    <a:pt x="935" y="648"/>
                  </a:lnTo>
                  <a:lnTo>
                    <a:pt x="953" y="662"/>
                  </a:lnTo>
                  <a:lnTo>
                    <a:pt x="965" y="686"/>
                  </a:lnTo>
                  <a:lnTo>
                    <a:pt x="1001" y="686"/>
                  </a:lnTo>
                  <a:lnTo>
                    <a:pt x="1017" y="662"/>
                  </a:lnTo>
                  <a:lnTo>
                    <a:pt x="1019" y="650"/>
                  </a:lnTo>
                  <a:lnTo>
                    <a:pt x="1031" y="636"/>
                  </a:lnTo>
                  <a:lnTo>
                    <a:pt x="1035" y="624"/>
                  </a:lnTo>
                  <a:lnTo>
                    <a:pt x="1029" y="610"/>
                  </a:lnTo>
                  <a:lnTo>
                    <a:pt x="1031" y="602"/>
                  </a:lnTo>
                  <a:lnTo>
                    <a:pt x="1037" y="596"/>
                  </a:lnTo>
                  <a:lnTo>
                    <a:pt x="1035" y="570"/>
                  </a:lnTo>
                  <a:lnTo>
                    <a:pt x="1043" y="552"/>
                  </a:lnTo>
                  <a:lnTo>
                    <a:pt x="1045" y="520"/>
                  </a:lnTo>
                  <a:lnTo>
                    <a:pt x="1037" y="508"/>
                  </a:lnTo>
                  <a:lnTo>
                    <a:pt x="1023" y="480"/>
                  </a:lnTo>
                  <a:lnTo>
                    <a:pt x="1021" y="458"/>
                  </a:lnTo>
                  <a:lnTo>
                    <a:pt x="999" y="442"/>
                  </a:lnTo>
                  <a:lnTo>
                    <a:pt x="993" y="292"/>
                  </a:lnTo>
                  <a:lnTo>
                    <a:pt x="959" y="290"/>
                  </a:lnTo>
                  <a:lnTo>
                    <a:pt x="951" y="274"/>
                  </a:lnTo>
                  <a:lnTo>
                    <a:pt x="937" y="280"/>
                  </a:lnTo>
                  <a:lnTo>
                    <a:pt x="923" y="256"/>
                  </a:lnTo>
                  <a:lnTo>
                    <a:pt x="913" y="254"/>
                  </a:lnTo>
                  <a:lnTo>
                    <a:pt x="893" y="272"/>
                  </a:lnTo>
                  <a:lnTo>
                    <a:pt x="877" y="258"/>
                  </a:lnTo>
                  <a:lnTo>
                    <a:pt x="863" y="256"/>
                  </a:lnTo>
                  <a:lnTo>
                    <a:pt x="843" y="272"/>
                  </a:lnTo>
                  <a:lnTo>
                    <a:pt x="817" y="268"/>
                  </a:lnTo>
                  <a:lnTo>
                    <a:pt x="797" y="260"/>
                  </a:lnTo>
                  <a:lnTo>
                    <a:pt x="777" y="262"/>
                  </a:lnTo>
                  <a:lnTo>
                    <a:pt x="763" y="276"/>
                  </a:lnTo>
                  <a:lnTo>
                    <a:pt x="739" y="258"/>
                  </a:lnTo>
                  <a:lnTo>
                    <a:pt x="705" y="262"/>
                  </a:lnTo>
                  <a:lnTo>
                    <a:pt x="687" y="248"/>
                  </a:lnTo>
                  <a:lnTo>
                    <a:pt x="677" y="230"/>
                  </a:lnTo>
                  <a:lnTo>
                    <a:pt x="657" y="224"/>
                  </a:lnTo>
                  <a:lnTo>
                    <a:pt x="645" y="234"/>
                  </a:lnTo>
                  <a:lnTo>
                    <a:pt x="607" y="234"/>
                  </a:lnTo>
                  <a:lnTo>
                    <a:pt x="601" y="222"/>
                  </a:lnTo>
                  <a:lnTo>
                    <a:pt x="595" y="208"/>
                  </a:lnTo>
                  <a:lnTo>
                    <a:pt x="587" y="200"/>
                  </a:lnTo>
                  <a:lnTo>
                    <a:pt x="559" y="212"/>
                  </a:lnTo>
                  <a:lnTo>
                    <a:pt x="547" y="206"/>
                  </a:lnTo>
                  <a:lnTo>
                    <a:pt x="539" y="170"/>
                  </a:lnTo>
                  <a:lnTo>
                    <a:pt x="531" y="96"/>
                  </a:lnTo>
                  <a:lnTo>
                    <a:pt x="523" y="16"/>
                  </a:lnTo>
                  <a:lnTo>
                    <a:pt x="308" y="0"/>
                  </a:lnTo>
                  <a:lnTo>
                    <a:pt x="282" y="422"/>
                  </a:lnTo>
                  <a:lnTo>
                    <a:pt x="6" y="40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6526080" y="2249640"/>
              <a:ext cx="6480" cy="1080"/>
            </a:xfrm>
            <a:custGeom>
              <a:avLst/>
              <a:gdLst/>
              <a:ahLst/>
              <a:rect l="l" t="t" r="r" b="b"/>
              <a:pathLst>
                <a:path w="5" h="1">
                  <a:moveTo>
                    <a:pt x="0" y="0"/>
                  </a:move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44640" bIns="-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2648880" y="1093680"/>
              <a:ext cx="816120" cy="1440"/>
            </a:xfrm>
            <a:custGeom>
              <a:avLst/>
              <a:gdLst/>
              <a:ahLst/>
              <a:rect l="l" t="t" r="r" b="b"/>
              <a:pathLst>
                <a:path w="574" h="1">
                  <a:moveTo>
                    <a:pt x="573" y="0"/>
                  </a:move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44280" bIns="-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5761080" y="1798560"/>
              <a:ext cx="80640" cy="66960"/>
            </a:xfrm>
            <a:custGeom>
              <a:avLst/>
              <a:gdLst/>
              <a:ahLst/>
              <a:rect l="l" t="t" r="r" b="b"/>
              <a:pathLst>
                <a:path w="57" h="47">
                  <a:moveTo>
                    <a:pt x="56" y="0"/>
                  </a:moveTo>
                  <a:lnTo>
                    <a:pt x="34" y="4"/>
                  </a:lnTo>
                  <a:lnTo>
                    <a:pt x="20" y="20"/>
                  </a:lnTo>
                  <a:lnTo>
                    <a:pt x="4" y="28"/>
                  </a:lnTo>
                  <a:lnTo>
                    <a:pt x="0" y="46"/>
                  </a:lnTo>
                  <a:lnTo>
                    <a:pt x="32" y="34"/>
                  </a:lnTo>
                  <a:lnTo>
                    <a:pt x="44" y="18"/>
                  </a:lnTo>
                  <a:lnTo>
                    <a:pt x="52" y="12"/>
                  </a:lnTo>
                  <a:lnTo>
                    <a:pt x="5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6047640" y="1830240"/>
              <a:ext cx="64440" cy="18360"/>
            </a:xfrm>
            <a:custGeom>
              <a:avLst/>
              <a:gdLst/>
              <a:ahLst/>
              <a:rect l="l" t="t" r="r" b="b"/>
              <a:pathLst>
                <a:path w="45" h="13">
                  <a:moveTo>
                    <a:pt x="8" y="2"/>
                  </a:moveTo>
                  <a:lnTo>
                    <a:pt x="0" y="8"/>
                  </a:lnTo>
                  <a:lnTo>
                    <a:pt x="4" y="12"/>
                  </a:lnTo>
                  <a:lnTo>
                    <a:pt x="32" y="10"/>
                  </a:lnTo>
                  <a:lnTo>
                    <a:pt x="44" y="10"/>
                  </a:lnTo>
                  <a:lnTo>
                    <a:pt x="42" y="0"/>
                  </a:lnTo>
                  <a:lnTo>
                    <a:pt x="8" y="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3" name=""/>
            <p:cNvSpPr/>
            <p:nvPr/>
          </p:nvSpPr>
          <p:spPr>
            <a:xfrm>
              <a:off x="6753960" y="1971360"/>
              <a:ext cx="676080" cy="840960"/>
            </a:xfrm>
            <a:custGeom>
              <a:avLst/>
              <a:gdLst/>
              <a:ahLst/>
              <a:rect l="l" t="t" r="r" b="b"/>
              <a:pathLst>
                <a:path w="475" h="593">
                  <a:moveTo>
                    <a:pt x="382" y="0"/>
                  </a:moveTo>
                  <a:lnTo>
                    <a:pt x="364" y="10"/>
                  </a:lnTo>
                  <a:lnTo>
                    <a:pt x="322" y="8"/>
                  </a:lnTo>
                  <a:lnTo>
                    <a:pt x="292" y="22"/>
                  </a:lnTo>
                  <a:lnTo>
                    <a:pt x="254" y="42"/>
                  </a:lnTo>
                  <a:lnTo>
                    <a:pt x="238" y="60"/>
                  </a:lnTo>
                  <a:lnTo>
                    <a:pt x="238" y="84"/>
                  </a:lnTo>
                  <a:lnTo>
                    <a:pt x="216" y="98"/>
                  </a:lnTo>
                  <a:lnTo>
                    <a:pt x="202" y="114"/>
                  </a:lnTo>
                  <a:lnTo>
                    <a:pt x="202" y="122"/>
                  </a:lnTo>
                  <a:lnTo>
                    <a:pt x="214" y="136"/>
                  </a:lnTo>
                  <a:lnTo>
                    <a:pt x="216" y="142"/>
                  </a:lnTo>
                  <a:lnTo>
                    <a:pt x="210" y="154"/>
                  </a:lnTo>
                  <a:lnTo>
                    <a:pt x="214" y="164"/>
                  </a:lnTo>
                  <a:lnTo>
                    <a:pt x="218" y="176"/>
                  </a:lnTo>
                  <a:lnTo>
                    <a:pt x="214" y="186"/>
                  </a:lnTo>
                  <a:lnTo>
                    <a:pt x="200" y="188"/>
                  </a:lnTo>
                  <a:lnTo>
                    <a:pt x="180" y="216"/>
                  </a:lnTo>
                  <a:lnTo>
                    <a:pt x="156" y="222"/>
                  </a:lnTo>
                  <a:lnTo>
                    <a:pt x="100" y="222"/>
                  </a:lnTo>
                  <a:lnTo>
                    <a:pt x="98" y="230"/>
                  </a:lnTo>
                  <a:lnTo>
                    <a:pt x="44" y="230"/>
                  </a:lnTo>
                  <a:lnTo>
                    <a:pt x="32" y="242"/>
                  </a:lnTo>
                  <a:lnTo>
                    <a:pt x="30" y="262"/>
                  </a:lnTo>
                  <a:lnTo>
                    <a:pt x="40" y="274"/>
                  </a:lnTo>
                  <a:lnTo>
                    <a:pt x="52" y="290"/>
                  </a:lnTo>
                  <a:lnTo>
                    <a:pt x="48" y="306"/>
                  </a:lnTo>
                  <a:lnTo>
                    <a:pt x="22" y="330"/>
                  </a:lnTo>
                  <a:lnTo>
                    <a:pt x="0" y="350"/>
                  </a:lnTo>
                  <a:lnTo>
                    <a:pt x="10" y="364"/>
                  </a:lnTo>
                  <a:lnTo>
                    <a:pt x="4" y="378"/>
                  </a:lnTo>
                  <a:lnTo>
                    <a:pt x="92" y="364"/>
                  </a:lnTo>
                  <a:lnTo>
                    <a:pt x="318" y="312"/>
                  </a:lnTo>
                  <a:lnTo>
                    <a:pt x="322" y="322"/>
                  </a:lnTo>
                  <a:lnTo>
                    <a:pt x="340" y="328"/>
                  </a:lnTo>
                  <a:lnTo>
                    <a:pt x="342" y="352"/>
                  </a:lnTo>
                  <a:lnTo>
                    <a:pt x="362" y="354"/>
                  </a:lnTo>
                  <a:lnTo>
                    <a:pt x="368" y="364"/>
                  </a:lnTo>
                  <a:lnTo>
                    <a:pt x="360" y="376"/>
                  </a:lnTo>
                  <a:lnTo>
                    <a:pt x="358" y="394"/>
                  </a:lnTo>
                  <a:lnTo>
                    <a:pt x="350" y="406"/>
                  </a:lnTo>
                  <a:lnTo>
                    <a:pt x="356" y="420"/>
                  </a:lnTo>
                  <a:lnTo>
                    <a:pt x="346" y="426"/>
                  </a:lnTo>
                  <a:lnTo>
                    <a:pt x="356" y="448"/>
                  </a:lnTo>
                  <a:lnTo>
                    <a:pt x="354" y="464"/>
                  </a:lnTo>
                  <a:lnTo>
                    <a:pt x="380" y="466"/>
                  </a:lnTo>
                  <a:lnTo>
                    <a:pt x="386" y="482"/>
                  </a:lnTo>
                  <a:lnTo>
                    <a:pt x="374" y="508"/>
                  </a:lnTo>
                  <a:lnTo>
                    <a:pt x="348" y="526"/>
                  </a:lnTo>
                  <a:lnTo>
                    <a:pt x="350" y="540"/>
                  </a:lnTo>
                  <a:lnTo>
                    <a:pt x="356" y="548"/>
                  </a:lnTo>
                  <a:lnTo>
                    <a:pt x="362" y="566"/>
                  </a:lnTo>
                  <a:lnTo>
                    <a:pt x="376" y="564"/>
                  </a:lnTo>
                  <a:lnTo>
                    <a:pt x="390" y="568"/>
                  </a:lnTo>
                  <a:lnTo>
                    <a:pt x="400" y="574"/>
                  </a:lnTo>
                  <a:lnTo>
                    <a:pt x="414" y="592"/>
                  </a:lnTo>
                  <a:lnTo>
                    <a:pt x="424" y="582"/>
                  </a:lnTo>
                  <a:lnTo>
                    <a:pt x="422" y="568"/>
                  </a:lnTo>
                  <a:lnTo>
                    <a:pt x="438" y="554"/>
                  </a:lnTo>
                  <a:lnTo>
                    <a:pt x="448" y="538"/>
                  </a:lnTo>
                  <a:lnTo>
                    <a:pt x="446" y="500"/>
                  </a:lnTo>
                  <a:lnTo>
                    <a:pt x="454" y="488"/>
                  </a:lnTo>
                  <a:lnTo>
                    <a:pt x="452" y="446"/>
                  </a:lnTo>
                  <a:lnTo>
                    <a:pt x="446" y="438"/>
                  </a:lnTo>
                  <a:lnTo>
                    <a:pt x="436" y="436"/>
                  </a:lnTo>
                  <a:lnTo>
                    <a:pt x="430" y="436"/>
                  </a:lnTo>
                  <a:lnTo>
                    <a:pt x="432" y="424"/>
                  </a:lnTo>
                  <a:lnTo>
                    <a:pt x="438" y="406"/>
                  </a:lnTo>
                  <a:lnTo>
                    <a:pt x="446" y="418"/>
                  </a:lnTo>
                  <a:lnTo>
                    <a:pt x="448" y="426"/>
                  </a:lnTo>
                  <a:lnTo>
                    <a:pt x="474" y="414"/>
                  </a:lnTo>
                  <a:lnTo>
                    <a:pt x="474" y="398"/>
                  </a:lnTo>
                  <a:lnTo>
                    <a:pt x="470" y="388"/>
                  </a:lnTo>
                  <a:lnTo>
                    <a:pt x="468" y="380"/>
                  </a:lnTo>
                  <a:lnTo>
                    <a:pt x="458" y="378"/>
                  </a:lnTo>
                  <a:lnTo>
                    <a:pt x="448" y="370"/>
                  </a:lnTo>
                  <a:lnTo>
                    <a:pt x="466" y="360"/>
                  </a:lnTo>
                  <a:lnTo>
                    <a:pt x="450" y="346"/>
                  </a:lnTo>
                  <a:lnTo>
                    <a:pt x="448" y="330"/>
                  </a:lnTo>
                  <a:lnTo>
                    <a:pt x="442" y="286"/>
                  </a:lnTo>
                  <a:lnTo>
                    <a:pt x="442" y="282"/>
                  </a:lnTo>
                  <a:lnTo>
                    <a:pt x="428" y="272"/>
                  </a:lnTo>
                  <a:lnTo>
                    <a:pt x="440" y="224"/>
                  </a:lnTo>
                  <a:lnTo>
                    <a:pt x="436" y="210"/>
                  </a:lnTo>
                  <a:lnTo>
                    <a:pt x="430" y="194"/>
                  </a:lnTo>
                  <a:lnTo>
                    <a:pt x="432" y="180"/>
                  </a:lnTo>
                  <a:lnTo>
                    <a:pt x="420" y="140"/>
                  </a:lnTo>
                  <a:lnTo>
                    <a:pt x="400" y="140"/>
                  </a:lnTo>
                  <a:lnTo>
                    <a:pt x="406" y="120"/>
                  </a:lnTo>
                  <a:lnTo>
                    <a:pt x="406" y="104"/>
                  </a:lnTo>
                  <a:lnTo>
                    <a:pt x="392" y="90"/>
                  </a:lnTo>
                  <a:lnTo>
                    <a:pt x="400" y="76"/>
                  </a:lnTo>
                  <a:lnTo>
                    <a:pt x="394" y="56"/>
                  </a:lnTo>
                  <a:lnTo>
                    <a:pt x="382" y="40"/>
                  </a:lnTo>
                  <a:lnTo>
                    <a:pt x="38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4" name=""/>
            <p:cNvSpPr/>
            <p:nvPr/>
          </p:nvSpPr>
          <p:spPr>
            <a:xfrm>
              <a:off x="7223400" y="2722680"/>
              <a:ext cx="121320" cy="168480"/>
            </a:xfrm>
            <a:custGeom>
              <a:avLst/>
              <a:gdLst/>
              <a:ahLst/>
              <a:rect l="l" t="t" r="r" b="b"/>
              <a:pathLst>
                <a:path w="85" h="119">
                  <a:moveTo>
                    <a:pt x="18" y="0"/>
                  </a:moveTo>
                  <a:lnTo>
                    <a:pt x="28" y="34"/>
                  </a:lnTo>
                  <a:lnTo>
                    <a:pt x="40" y="36"/>
                  </a:lnTo>
                  <a:lnTo>
                    <a:pt x="50" y="56"/>
                  </a:lnTo>
                  <a:lnTo>
                    <a:pt x="54" y="68"/>
                  </a:lnTo>
                  <a:lnTo>
                    <a:pt x="68" y="70"/>
                  </a:lnTo>
                  <a:lnTo>
                    <a:pt x="84" y="82"/>
                  </a:lnTo>
                  <a:lnTo>
                    <a:pt x="84" y="106"/>
                  </a:lnTo>
                  <a:lnTo>
                    <a:pt x="78" y="118"/>
                  </a:lnTo>
                  <a:lnTo>
                    <a:pt x="36" y="118"/>
                  </a:lnTo>
                  <a:lnTo>
                    <a:pt x="0" y="10"/>
                  </a:lnTo>
                  <a:lnTo>
                    <a:pt x="18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5" name=""/>
            <p:cNvSpPr/>
            <p:nvPr/>
          </p:nvSpPr>
          <p:spPr>
            <a:xfrm>
              <a:off x="6292440" y="2017080"/>
              <a:ext cx="212400" cy="94680"/>
            </a:xfrm>
            <a:custGeom>
              <a:avLst/>
              <a:gdLst/>
              <a:ahLst/>
              <a:rect l="l" t="t" r="r" b="b"/>
              <a:pathLst>
                <a:path w="149" h="67">
                  <a:moveTo>
                    <a:pt x="148" y="14"/>
                  </a:moveTo>
                  <a:lnTo>
                    <a:pt x="138" y="14"/>
                  </a:lnTo>
                  <a:lnTo>
                    <a:pt x="124" y="24"/>
                  </a:lnTo>
                  <a:lnTo>
                    <a:pt x="112" y="8"/>
                  </a:lnTo>
                  <a:lnTo>
                    <a:pt x="80" y="10"/>
                  </a:lnTo>
                  <a:lnTo>
                    <a:pt x="66" y="12"/>
                  </a:lnTo>
                  <a:lnTo>
                    <a:pt x="56" y="0"/>
                  </a:lnTo>
                  <a:lnTo>
                    <a:pt x="38" y="6"/>
                  </a:lnTo>
                  <a:lnTo>
                    <a:pt x="28" y="2"/>
                  </a:lnTo>
                  <a:lnTo>
                    <a:pt x="18" y="8"/>
                  </a:lnTo>
                  <a:lnTo>
                    <a:pt x="0" y="8"/>
                  </a:lnTo>
                  <a:lnTo>
                    <a:pt x="0" y="16"/>
                  </a:lnTo>
                  <a:lnTo>
                    <a:pt x="22" y="32"/>
                  </a:lnTo>
                  <a:lnTo>
                    <a:pt x="50" y="28"/>
                  </a:lnTo>
                  <a:lnTo>
                    <a:pt x="76" y="32"/>
                  </a:lnTo>
                  <a:lnTo>
                    <a:pt x="100" y="48"/>
                  </a:lnTo>
                  <a:lnTo>
                    <a:pt x="114" y="36"/>
                  </a:lnTo>
                  <a:lnTo>
                    <a:pt x="122" y="46"/>
                  </a:lnTo>
                  <a:lnTo>
                    <a:pt x="120" y="66"/>
                  </a:lnTo>
                  <a:lnTo>
                    <a:pt x="128" y="66"/>
                  </a:lnTo>
                  <a:lnTo>
                    <a:pt x="148" y="1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6" name=""/>
            <p:cNvSpPr/>
            <p:nvPr/>
          </p:nvSpPr>
          <p:spPr>
            <a:xfrm>
              <a:off x="7297200" y="1931760"/>
              <a:ext cx="183600" cy="353160"/>
            </a:xfrm>
            <a:custGeom>
              <a:avLst/>
              <a:gdLst/>
              <a:ahLst/>
              <a:rect l="l" t="t" r="r" b="b"/>
              <a:pathLst>
                <a:path w="129" h="249">
                  <a:moveTo>
                    <a:pt x="0" y="28"/>
                  </a:moveTo>
                  <a:lnTo>
                    <a:pt x="76" y="12"/>
                  </a:lnTo>
                  <a:lnTo>
                    <a:pt x="112" y="0"/>
                  </a:lnTo>
                  <a:lnTo>
                    <a:pt x="118" y="18"/>
                  </a:lnTo>
                  <a:lnTo>
                    <a:pt x="116" y="34"/>
                  </a:lnTo>
                  <a:lnTo>
                    <a:pt x="118" y="46"/>
                  </a:lnTo>
                  <a:lnTo>
                    <a:pt x="128" y="54"/>
                  </a:lnTo>
                  <a:lnTo>
                    <a:pt x="122" y="60"/>
                  </a:lnTo>
                  <a:lnTo>
                    <a:pt x="122" y="78"/>
                  </a:lnTo>
                  <a:lnTo>
                    <a:pt x="110" y="80"/>
                  </a:lnTo>
                  <a:lnTo>
                    <a:pt x="102" y="84"/>
                  </a:lnTo>
                  <a:lnTo>
                    <a:pt x="98" y="96"/>
                  </a:lnTo>
                  <a:lnTo>
                    <a:pt x="106" y="110"/>
                  </a:lnTo>
                  <a:lnTo>
                    <a:pt x="106" y="124"/>
                  </a:lnTo>
                  <a:lnTo>
                    <a:pt x="94" y="134"/>
                  </a:lnTo>
                  <a:lnTo>
                    <a:pt x="90" y="146"/>
                  </a:lnTo>
                  <a:lnTo>
                    <a:pt x="108" y="168"/>
                  </a:lnTo>
                  <a:lnTo>
                    <a:pt x="98" y="202"/>
                  </a:lnTo>
                  <a:lnTo>
                    <a:pt x="114" y="234"/>
                  </a:lnTo>
                  <a:lnTo>
                    <a:pt x="88" y="244"/>
                  </a:lnTo>
                  <a:lnTo>
                    <a:pt x="56" y="248"/>
                  </a:lnTo>
                  <a:lnTo>
                    <a:pt x="46" y="216"/>
                  </a:lnTo>
                  <a:lnTo>
                    <a:pt x="48" y="204"/>
                  </a:lnTo>
                  <a:lnTo>
                    <a:pt x="38" y="166"/>
                  </a:lnTo>
                  <a:lnTo>
                    <a:pt x="16" y="168"/>
                  </a:lnTo>
                  <a:lnTo>
                    <a:pt x="24" y="152"/>
                  </a:lnTo>
                  <a:lnTo>
                    <a:pt x="24" y="128"/>
                  </a:lnTo>
                  <a:lnTo>
                    <a:pt x="10" y="120"/>
                  </a:lnTo>
                  <a:lnTo>
                    <a:pt x="18" y="102"/>
                  </a:lnTo>
                  <a:lnTo>
                    <a:pt x="12" y="82"/>
                  </a:lnTo>
                  <a:lnTo>
                    <a:pt x="0" y="72"/>
                  </a:lnTo>
                  <a:lnTo>
                    <a:pt x="0" y="2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7" name=""/>
            <p:cNvSpPr/>
            <p:nvPr/>
          </p:nvSpPr>
          <p:spPr>
            <a:xfrm>
              <a:off x="7106760" y="4736160"/>
              <a:ext cx="52920" cy="69480"/>
            </a:xfrm>
            <a:custGeom>
              <a:avLst/>
              <a:gdLst/>
              <a:ahLst/>
              <a:rect l="l" t="t" r="r" b="b"/>
              <a:pathLst>
                <a:path w="37" h="49">
                  <a:moveTo>
                    <a:pt x="2" y="30"/>
                  </a:moveTo>
                  <a:lnTo>
                    <a:pt x="22" y="8"/>
                  </a:lnTo>
                  <a:lnTo>
                    <a:pt x="28" y="0"/>
                  </a:lnTo>
                  <a:lnTo>
                    <a:pt x="36" y="14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48"/>
                  </a:lnTo>
                  <a:lnTo>
                    <a:pt x="2" y="3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3760" bIns="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7050960" y="4787640"/>
              <a:ext cx="32040" cy="43200"/>
            </a:xfrm>
            <a:custGeom>
              <a:avLst/>
              <a:gdLst/>
              <a:ahLst/>
              <a:rect l="l" t="t" r="r" b="b"/>
              <a:pathLst>
                <a:path w="22" h="31">
                  <a:moveTo>
                    <a:pt x="6" y="0"/>
                  </a:moveTo>
                  <a:lnTo>
                    <a:pt x="21" y="12"/>
                  </a:lnTo>
                  <a:lnTo>
                    <a:pt x="15" y="28"/>
                  </a:lnTo>
                  <a:lnTo>
                    <a:pt x="2" y="30"/>
                  </a:lnTo>
                  <a:lnTo>
                    <a:pt x="0" y="14"/>
                  </a:lnTo>
                  <a:lnTo>
                    <a:pt x="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9" name=""/>
            <p:cNvSpPr/>
            <p:nvPr/>
          </p:nvSpPr>
          <p:spPr>
            <a:xfrm>
              <a:off x="6987240" y="4807440"/>
              <a:ext cx="26640" cy="1836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2" y="0"/>
                  </a:moveTo>
                  <a:lnTo>
                    <a:pt x="16" y="2"/>
                  </a:lnTo>
                  <a:lnTo>
                    <a:pt x="18" y="12"/>
                  </a:lnTo>
                  <a:lnTo>
                    <a:pt x="0" y="12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0" name=""/>
            <p:cNvSpPr/>
            <p:nvPr/>
          </p:nvSpPr>
          <p:spPr>
            <a:xfrm>
              <a:off x="7025760" y="4833720"/>
              <a:ext cx="14760" cy="313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0"/>
                  </a:moveTo>
                  <a:lnTo>
                    <a:pt x="9" y="6"/>
                  </a:lnTo>
                  <a:lnTo>
                    <a:pt x="7" y="22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1" name=""/>
            <p:cNvSpPr/>
            <p:nvPr/>
          </p:nvSpPr>
          <p:spPr>
            <a:xfrm>
              <a:off x="6942240" y="4821840"/>
              <a:ext cx="24120" cy="2376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10" y="0"/>
                  </a:moveTo>
                  <a:lnTo>
                    <a:pt x="16" y="12"/>
                  </a:lnTo>
                  <a:lnTo>
                    <a:pt x="12" y="16"/>
                  </a:lnTo>
                  <a:lnTo>
                    <a:pt x="0" y="12"/>
                  </a:lnTo>
                  <a:lnTo>
                    <a:pt x="1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6893640" y="4833720"/>
              <a:ext cx="14760" cy="1440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4" y="0"/>
                  </a:moveTo>
                  <a:lnTo>
                    <a:pt x="10" y="8"/>
                  </a:lnTo>
                  <a:lnTo>
                    <a:pt x="0" y="10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6859080" y="4836240"/>
              <a:ext cx="14760" cy="900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0"/>
                  </a:moveTo>
                  <a:lnTo>
                    <a:pt x="9" y="0"/>
                  </a:lnTo>
                  <a:lnTo>
                    <a:pt x="9" y="6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6839640" y="4858920"/>
              <a:ext cx="18000" cy="648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2" y="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6910920" y="4856040"/>
              <a:ext cx="34560" cy="2340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24" y="2"/>
                  </a:lnTo>
                  <a:lnTo>
                    <a:pt x="22" y="10"/>
                  </a:lnTo>
                  <a:lnTo>
                    <a:pt x="4" y="16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6964200" y="4853520"/>
              <a:ext cx="41400" cy="1188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0"/>
                  </a:moveTo>
                  <a:lnTo>
                    <a:pt x="28" y="2"/>
                  </a:lnTo>
                  <a:lnTo>
                    <a:pt x="24" y="8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6871680" y="4856040"/>
              <a:ext cx="9360" cy="20880"/>
            </a:xfrm>
            <a:custGeom>
              <a:avLst/>
              <a:gdLst/>
              <a:ahLst/>
              <a:rect l="l" t="t" r="r" b="b"/>
              <a:pathLst>
                <a:path w="6" h="15">
                  <a:moveTo>
                    <a:pt x="0" y="0"/>
                  </a:moveTo>
                  <a:lnTo>
                    <a:pt x="5" y="12"/>
                  </a:lnTo>
                  <a:lnTo>
                    <a:pt x="2" y="14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8" name=""/>
            <p:cNvSpPr/>
            <p:nvPr/>
          </p:nvSpPr>
          <p:spPr>
            <a:xfrm>
              <a:off x="5395320" y="3867840"/>
              <a:ext cx="633600" cy="541440"/>
            </a:xfrm>
            <a:custGeom>
              <a:avLst/>
              <a:gdLst/>
              <a:ahLst/>
              <a:rect l="l" t="t" r="r" b="b"/>
              <a:pathLst>
                <a:path w="445" h="383">
                  <a:moveTo>
                    <a:pt x="0" y="10"/>
                  </a:moveTo>
                  <a:lnTo>
                    <a:pt x="86" y="6"/>
                  </a:lnTo>
                  <a:lnTo>
                    <a:pt x="224" y="0"/>
                  </a:lnTo>
                  <a:lnTo>
                    <a:pt x="242" y="8"/>
                  </a:lnTo>
                  <a:lnTo>
                    <a:pt x="246" y="22"/>
                  </a:lnTo>
                  <a:lnTo>
                    <a:pt x="238" y="30"/>
                  </a:lnTo>
                  <a:lnTo>
                    <a:pt x="248" y="48"/>
                  </a:lnTo>
                  <a:lnTo>
                    <a:pt x="256" y="66"/>
                  </a:lnTo>
                  <a:lnTo>
                    <a:pt x="244" y="80"/>
                  </a:lnTo>
                  <a:lnTo>
                    <a:pt x="242" y="94"/>
                  </a:lnTo>
                  <a:lnTo>
                    <a:pt x="238" y="104"/>
                  </a:lnTo>
                  <a:lnTo>
                    <a:pt x="222" y="118"/>
                  </a:lnTo>
                  <a:lnTo>
                    <a:pt x="220" y="146"/>
                  </a:lnTo>
                  <a:lnTo>
                    <a:pt x="204" y="172"/>
                  </a:lnTo>
                  <a:lnTo>
                    <a:pt x="222" y="196"/>
                  </a:lnTo>
                  <a:lnTo>
                    <a:pt x="356" y="186"/>
                  </a:lnTo>
                  <a:lnTo>
                    <a:pt x="354" y="210"/>
                  </a:lnTo>
                  <a:lnTo>
                    <a:pt x="386" y="264"/>
                  </a:lnTo>
                  <a:lnTo>
                    <a:pt x="394" y="260"/>
                  </a:lnTo>
                  <a:lnTo>
                    <a:pt x="408" y="284"/>
                  </a:lnTo>
                  <a:lnTo>
                    <a:pt x="388" y="304"/>
                  </a:lnTo>
                  <a:lnTo>
                    <a:pt x="402" y="320"/>
                  </a:lnTo>
                  <a:lnTo>
                    <a:pt x="422" y="322"/>
                  </a:lnTo>
                  <a:lnTo>
                    <a:pt x="426" y="342"/>
                  </a:lnTo>
                  <a:lnTo>
                    <a:pt x="444" y="356"/>
                  </a:lnTo>
                  <a:lnTo>
                    <a:pt x="438" y="366"/>
                  </a:lnTo>
                  <a:lnTo>
                    <a:pt x="408" y="382"/>
                  </a:lnTo>
                  <a:lnTo>
                    <a:pt x="390" y="356"/>
                  </a:lnTo>
                  <a:lnTo>
                    <a:pt x="376" y="346"/>
                  </a:lnTo>
                  <a:lnTo>
                    <a:pt x="348" y="374"/>
                  </a:lnTo>
                  <a:lnTo>
                    <a:pt x="318" y="358"/>
                  </a:lnTo>
                  <a:lnTo>
                    <a:pt x="306" y="362"/>
                  </a:lnTo>
                  <a:lnTo>
                    <a:pt x="300" y="380"/>
                  </a:lnTo>
                  <a:lnTo>
                    <a:pt x="264" y="364"/>
                  </a:lnTo>
                  <a:lnTo>
                    <a:pt x="200" y="338"/>
                  </a:lnTo>
                  <a:lnTo>
                    <a:pt x="184" y="334"/>
                  </a:lnTo>
                  <a:lnTo>
                    <a:pt x="170" y="344"/>
                  </a:lnTo>
                  <a:lnTo>
                    <a:pt x="146" y="334"/>
                  </a:lnTo>
                  <a:lnTo>
                    <a:pt x="122" y="326"/>
                  </a:lnTo>
                  <a:lnTo>
                    <a:pt x="100" y="326"/>
                  </a:lnTo>
                  <a:lnTo>
                    <a:pt x="70" y="312"/>
                  </a:lnTo>
                  <a:lnTo>
                    <a:pt x="58" y="320"/>
                  </a:lnTo>
                  <a:lnTo>
                    <a:pt x="22" y="320"/>
                  </a:lnTo>
                  <a:lnTo>
                    <a:pt x="36" y="302"/>
                  </a:lnTo>
                  <a:lnTo>
                    <a:pt x="38" y="286"/>
                  </a:lnTo>
                  <a:lnTo>
                    <a:pt x="36" y="272"/>
                  </a:lnTo>
                  <a:lnTo>
                    <a:pt x="40" y="258"/>
                  </a:lnTo>
                  <a:lnTo>
                    <a:pt x="40" y="236"/>
                  </a:lnTo>
                  <a:lnTo>
                    <a:pt x="46" y="216"/>
                  </a:lnTo>
                  <a:lnTo>
                    <a:pt x="50" y="182"/>
                  </a:lnTo>
                  <a:lnTo>
                    <a:pt x="40" y="172"/>
                  </a:lnTo>
                  <a:lnTo>
                    <a:pt x="34" y="154"/>
                  </a:lnTo>
                  <a:lnTo>
                    <a:pt x="28" y="142"/>
                  </a:lnTo>
                  <a:lnTo>
                    <a:pt x="26" y="124"/>
                  </a:lnTo>
                  <a:lnTo>
                    <a:pt x="18" y="118"/>
                  </a:lnTo>
                  <a:lnTo>
                    <a:pt x="2" y="106"/>
                  </a:lnTo>
                  <a:lnTo>
                    <a:pt x="0" y="1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7565400" y="2155680"/>
              <a:ext cx="47160" cy="92160"/>
            </a:xfrm>
            <a:custGeom>
              <a:avLst/>
              <a:gdLst/>
              <a:ahLst/>
              <a:rect l="l" t="t" r="r" b="b"/>
              <a:pathLst>
                <a:path w="33" h="65">
                  <a:moveTo>
                    <a:pt x="0" y="0"/>
                  </a:moveTo>
                  <a:lnTo>
                    <a:pt x="32" y="6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320" name=""/>
          <p:cNvGrpSpPr/>
          <p:nvPr/>
        </p:nvGrpSpPr>
        <p:grpSpPr>
          <a:xfrm>
            <a:off x="2417760" y="1496880"/>
            <a:ext cx="5072040" cy="2793960"/>
            <a:chOff x="2417760" y="1496880"/>
            <a:chExt cx="5072040" cy="2793960"/>
          </a:xfrm>
        </p:grpSpPr>
        <p:sp>
          <p:nvSpPr>
            <p:cNvPr id="2321" name=""/>
            <p:cNvSpPr/>
            <p:nvPr/>
          </p:nvSpPr>
          <p:spPr>
            <a:xfrm>
              <a:off x="7383600" y="1825560"/>
              <a:ext cx="106200" cy="362160"/>
            </a:xfrm>
            <a:custGeom>
              <a:avLst/>
              <a:gdLst/>
              <a:ahLst/>
              <a:rect l="l" t="t" r="r" b="b"/>
              <a:pathLst>
                <a:path w="67" h="228">
                  <a:moveTo>
                    <a:pt x="0" y="0"/>
                  </a:moveTo>
                  <a:lnTo>
                    <a:pt x="0" y="26"/>
                  </a:lnTo>
                  <a:lnTo>
                    <a:pt x="6" y="69"/>
                  </a:lnTo>
                  <a:lnTo>
                    <a:pt x="6" y="79"/>
                  </a:lnTo>
                  <a:lnTo>
                    <a:pt x="0" y="85"/>
                  </a:lnTo>
                  <a:lnTo>
                    <a:pt x="0" y="95"/>
                  </a:lnTo>
                  <a:lnTo>
                    <a:pt x="0" y="111"/>
                  </a:lnTo>
                  <a:lnTo>
                    <a:pt x="16" y="127"/>
                  </a:lnTo>
                  <a:lnTo>
                    <a:pt x="21" y="138"/>
                  </a:lnTo>
                  <a:lnTo>
                    <a:pt x="42" y="185"/>
                  </a:lnTo>
                  <a:lnTo>
                    <a:pt x="62" y="196"/>
                  </a:lnTo>
                  <a:lnTo>
                    <a:pt x="67" y="201"/>
                  </a:lnTo>
                  <a:lnTo>
                    <a:pt x="62" y="222"/>
                  </a:lnTo>
                  <a:lnTo>
                    <a:pt x="67" y="22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2671920" y="1984320"/>
              <a:ext cx="147600" cy="1582920"/>
            </a:xfrm>
            <a:custGeom>
              <a:avLst/>
              <a:gdLst/>
              <a:ahLst/>
              <a:rect l="l" t="t" r="r" b="b"/>
              <a:pathLst>
                <a:path w="93" h="997">
                  <a:moveTo>
                    <a:pt x="0" y="997"/>
                  </a:moveTo>
                  <a:lnTo>
                    <a:pt x="51" y="912"/>
                  </a:lnTo>
                  <a:lnTo>
                    <a:pt x="93" y="483"/>
                  </a:lnTo>
                  <a:lnTo>
                    <a:pt x="82" y="27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3" name=""/>
            <p:cNvSpPr/>
            <p:nvPr/>
          </p:nvSpPr>
          <p:spPr>
            <a:xfrm>
              <a:off x="2793960" y="2919240"/>
              <a:ext cx="655560" cy="663840"/>
            </a:xfrm>
            <a:custGeom>
              <a:avLst/>
              <a:gdLst/>
              <a:ahLst/>
              <a:rect l="l" t="t" r="r" b="b"/>
              <a:pathLst>
                <a:path w="413" h="418">
                  <a:moveTo>
                    <a:pt x="0" y="418"/>
                  </a:moveTo>
                  <a:lnTo>
                    <a:pt x="0" y="413"/>
                  </a:lnTo>
                  <a:lnTo>
                    <a:pt x="191" y="339"/>
                  </a:lnTo>
                  <a:lnTo>
                    <a:pt x="196" y="323"/>
                  </a:lnTo>
                  <a:lnTo>
                    <a:pt x="196" y="312"/>
                  </a:lnTo>
                  <a:lnTo>
                    <a:pt x="202" y="307"/>
                  </a:lnTo>
                  <a:lnTo>
                    <a:pt x="222" y="265"/>
                  </a:lnTo>
                  <a:lnTo>
                    <a:pt x="233" y="233"/>
                  </a:lnTo>
                  <a:lnTo>
                    <a:pt x="403" y="79"/>
                  </a:lnTo>
                  <a:lnTo>
                    <a:pt x="41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4646520" y="1951200"/>
              <a:ext cx="378000" cy="185400"/>
            </a:xfrm>
            <a:custGeom>
              <a:avLst/>
              <a:gdLst/>
              <a:ahLst/>
              <a:rect l="l" t="t" r="r" b="b"/>
              <a:pathLst>
                <a:path w="238" h="117">
                  <a:moveTo>
                    <a:pt x="0" y="0"/>
                  </a:moveTo>
                  <a:lnTo>
                    <a:pt x="238" y="106"/>
                  </a:lnTo>
                  <a:lnTo>
                    <a:pt x="238" y="11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5024520" y="2136600"/>
              <a:ext cx="81000" cy="16200"/>
            </a:xfrm>
            <a:custGeom>
              <a:avLst/>
              <a:gdLst/>
              <a:ahLst/>
              <a:rect l="l" t="t" r="r" b="b"/>
              <a:pathLst>
                <a:path w="51" h="10">
                  <a:moveTo>
                    <a:pt x="0" y="0"/>
                  </a:moveTo>
                  <a:lnTo>
                    <a:pt x="10" y="5"/>
                  </a:lnTo>
                  <a:lnTo>
                    <a:pt x="30" y="5"/>
                  </a:lnTo>
                  <a:lnTo>
                    <a:pt x="51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5105520" y="2152800"/>
              <a:ext cx="41040" cy="3492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0"/>
                  </a:moveTo>
                  <a:lnTo>
                    <a:pt x="5" y="6"/>
                  </a:lnTo>
                  <a:lnTo>
                    <a:pt x="16" y="16"/>
                  </a:lnTo>
                  <a:lnTo>
                    <a:pt x="26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5146560" y="2187720"/>
              <a:ext cx="33480" cy="14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4613400" y="1976400"/>
              <a:ext cx="836640" cy="68400"/>
            </a:xfrm>
            <a:custGeom>
              <a:avLst/>
              <a:gdLst/>
              <a:ahLst/>
              <a:rect l="l" t="t" r="r" b="b"/>
              <a:pathLst>
                <a:path w="527" h="43">
                  <a:moveTo>
                    <a:pt x="0" y="11"/>
                  </a:moveTo>
                  <a:lnTo>
                    <a:pt x="6" y="0"/>
                  </a:lnTo>
                  <a:lnTo>
                    <a:pt x="78" y="5"/>
                  </a:lnTo>
                  <a:lnTo>
                    <a:pt x="155" y="43"/>
                  </a:lnTo>
                  <a:lnTo>
                    <a:pt x="517" y="27"/>
                  </a:lnTo>
                  <a:lnTo>
                    <a:pt x="52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5416560" y="3390840"/>
              <a:ext cx="730080" cy="900000"/>
            </a:xfrm>
            <a:custGeom>
              <a:avLst/>
              <a:gdLst/>
              <a:ahLst/>
              <a:rect l="l" t="t" r="r" b="b"/>
              <a:pathLst>
                <a:path w="460" h="567">
                  <a:moveTo>
                    <a:pt x="0" y="561"/>
                  </a:moveTo>
                  <a:lnTo>
                    <a:pt x="16" y="561"/>
                  </a:lnTo>
                  <a:lnTo>
                    <a:pt x="21" y="556"/>
                  </a:lnTo>
                  <a:lnTo>
                    <a:pt x="52" y="556"/>
                  </a:lnTo>
                  <a:lnTo>
                    <a:pt x="57" y="556"/>
                  </a:lnTo>
                  <a:lnTo>
                    <a:pt x="124" y="556"/>
                  </a:lnTo>
                  <a:lnTo>
                    <a:pt x="181" y="561"/>
                  </a:lnTo>
                  <a:lnTo>
                    <a:pt x="191" y="561"/>
                  </a:lnTo>
                  <a:lnTo>
                    <a:pt x="202" y="567"/>
                  </a:lnTo>
                  <a:lnTo>
                    <a:pt x="217" y="561"/>
                  </a:lnTo>
                  <a:lnTo>
                    <a:pt x="243" y="561"/>
                  </a:lnTo>
                  <a:lnTo>
                    <a:pt x="238" y="514"/>
                  </a:lnTo>
                  <a:lnTo>
                    <a:pt x="238" y="498"/>
                  </a:lnTo>
                  <a:lnTo>
                    <a:pt x="243" y="429"/>
                  </a:lnTo>
                  <a:lnTo>
                    <a:pt x="238" y="408"/>
                  </a:lnTo>
                  <a:lnTo>
                    <a:pt x="243" y="355"/>
                  </a:lnTo>
                  <a:lnTo>
                    <a:pt x="238" y="349"/>
                  </a:lnTo>
                  <a:lnTo>
                    <a:pt x="243" y="328"/>
                  </a:lnTo>
                  <a:lnTo>
                    <a:pt x="248" y="339"/>
                  </a:lnTo>
                  <a:lnTo>
                    <a:pt x="248" y="323"/>
                  </a:lnTo>
                  <a:lnTo>
                    <a:pt x="274" y="286"/>
                  </a:lnTo>
                  <a:lnTo>
                    <a:pt x="279" y="280"/>
                  </a:lnTo>
                  <a:lnTo>
                    <a:pt x="310" y="270"/>
                  </a:lnTo>
                  <a:lnTo>
                    <a:pt x="372" y="217"/>
                  </a:lnTo>
                  <a:lnTo>
                    <a:pt x="460" y="132"/>
                  </a:lnTo>
                  <a:lnTo>
                    <a:pt x="418" y="148"/>
                  </a:lnTo>
                  <a:lnTo>
                    <a:pt x="377" y="159"/>
                  </a:lnTo>
                  <a:lnTo>
                    <a:pt x="362" y="169"/>
                  </a:lnTo>
                  <a:lnTo>
                    <a:pt x="331" y="180"/>
                  </a:lnTo>
                  <a:lnTo>
                    <a:pt x="320" y="164"/>
                  </a:lnTo>
                  <a:lnTo>
                    <a:pt x="264" y="116"/>
                  </a:lnTo>
                  <a:lnTo>
                    <a:pt x="258" y="106"/>
                  </a:lnTo>
                  <a:lnTo>
                    <a:pt x="253" y="100"/>
                  </a:lnTo>
                  <a:lnTo>
                    <a:pt x="248" y="53"/>
                  </a:lnTo>
                  <a:lnTo>
                    <a:pt x="248" y="42"/>
                  </a:lnTo>
                  <a:lnTo>
                    <a:pt x="26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5442120" y="3852720"/>
              <a:ext cx="360360" cy="428760"/>
            </a:xfrm>
            <a:custGeom>
              <a:avLst/>
              <a:gdLst/>
              <a:ahLst/>
              <a:rect l="l" t="t" r="r" b="b"/>
              <a:pathLst>
                <a:path w="227" h="270">
                  <a:moveTo>
                    <a:pt x="82" y="117"/>
                  </a:moveTo>
                  <a:lnTo>
                    <a:pt x="15" y="228"/>
                  </a:lnTo>
                  <a:lnTo>
                    <a:pt x="0" y="270"/>
                  </a:lnTo>
                  <a:lnTo>
                    <a:pt x="5" y="207"/>
                  </a:lnTo>
                  <a:lnTo>
                    <a:pt x="62" y="64"/>
                  </a:lnTo>
                  <a:lnTo>
                    <a:pt x="57" y="53"/>
                  </a:lnTo>
                  <a:lnTo>
                    <a:pt x="72" y="32"/>
                  </a:lnTo>
                  <a:lnTo>
                    <a:pt x="77" y="0"/>
                  </a:lnTo>
                  <a:lnTo>
                    <a:pt x="108" y="53"/>
                  </a:lnTo>
                  <a:lnTo>
                    <a:pt x="150" y="53"/>
                  </a:lnTo>
                  <a:lnTo>
                    <a:pt x="170" y="85"/>
                  </a:lnTo>
                  <a:lnTo>
                    <a:pt x="201" y="90"/>
                  </a:lnTo>
                  <a:lnTo>
                    <a:pt x="227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5753160" y="3995640"/>
              <a:ext cx="33120" cy="68400"/>
            </a:xfrm>
            <a:custGeom>
              <a:avLst/>
              <a:gdLst/>
              <a:ahLst/>
              <a:rect l="l" t="t" r="r" b="b"/>
              <a:pathLst>
                <a:path w="21" h="43">
                  <a:moveTo>
                    <a:pt x="5" y="0"/>
                  </a:moveTo>
                  <a:lnTo>
                    <a:pt x="0" y="21"/>
                  </a:lnTo>
                  <a:lnTo>
                    <a:pt x="21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5786280" y="4064040"/>
              <a:ext cx="114480" cy="100080"/>
            </a:xfrm>
            <a:custGeom>
              <a:avLst/>
              <a:gdLst/>
              <a:ahLst/>
              <a:rect l="l" t="t" r="r" b="b"/>
              <a:pathLst>
                <a:path w="72" h="63">
                  <a:moveTo>
                    <a:pt x="0" y="0"/>
                  </a:moveTo>
                  <a:lnTo>
                    <a:pt x="5" y="0"/>
                  </a:lnTo>
                  <a:lnTo>
                    <a:pt x="15" y="5"/>
                  </a:lnTo>
                  <a:lnTo>
                    <a:pt x="31" y="15"/>
                  </a:lnTo>
                  <a:lnTo>
                    <a:pt x="46" y="26"/>
                  </a:lnTo>
                  <a:lnTo>
                    <a:pt x="62" y="42"/>
                  </a:lnTo>
                  <a:lnTo>
                    <a:pt x="72" y="6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5695920" y="4172040"/>
              <a:ext cx="352440" cy="109440"/>
            </a:xfrm>
            <a:custGeom>
              <a:avLst/>
              <a:gdLst/>
              <a:ahLst/>
              <a:rect l="l" t="t" r="r" b="b"/>
              <a:pathLst>
                <a:path w="222" h="69">
                  <a:moveTo>
                    <a:pt x="15" y="69"/>
                  </a:moveTo>
                  <a:lnTo>
                    <a:pt x="0" y="11"/>
                  </a:lnTo>
                  <a:lnTo>
                    <a:pt x="31" y="6"/>
                  </a:lnTo>
                  <a:lnTo>
                    <a:pt x="31" y="11"/>
                  </a:lnTo>
                  <a:lnTo>
                    <a:pt x="62" y="11"/>
                  </a:lnTo>
                  <a:lnTo>
                    <a:pt x="22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4" name=""/>
            <p:cNvSpPr/>
            <p:nvPr/>
          </p:nvSpPr>
          <p:spPr>
            <a:xfrm>
              <a:off x="5457960" y="3575160"/>
              <a:ext cx="82440" cy="5868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5" y="0"/>
                  </a:moveTo>
                  <a:lnTo>
                    <a:pt x="0" y="21"/>
                  </a:lnTo>
                  <a:lnTo>
                    <a:pt x="16" y="27"/>
                  </a:lnTo>
                  <a:lnTo>
                    <a:pt x="5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5343480" y="3483000"/>
              <a:ext cx="466920" cy="369720"/>
            </a:xfrm>
            <a:custGeom>
              <a:avLst/>
              <a:gdLst/>
              <a:ahLst/>
              <a:rect l="l" t="t" r="r" b="b"/>
              <a:pathLst>
                <a:path w="294" h="233">
                  <a:moveTo>
                    <a:pt x="294" y="0"/>
                  </a:moveTo>
                  <a:lnTo>
                    <a:pt x="191" y="10"/>
                  </a:lnTo>
                  <a:lnTo>
                    <a:pt x="191" y="21"/>
                  </a:lnTo>
                  <a:lnTo>
                    <a:pt x="165" y="116"/>
                  </a:lnTo>
                  <a:lnTo>
                    <a:pt x="134" y="127"/>
                  </a:lnTo>
                  <a:lnTo>
                    <a:pt x="113" y="122"/>
                  </a:lnTo>
                  <a:lnTo>
                    <a:pt x="113" y="132"/>
                  </a:lnTo>
                  <a:lnTo>
                    <a:pt x="103" y="143"/>
                  </a:lnTo>
                  <a:lnTo>
                    <a:pt x="82" y="233"/>
                  </a:lnTo>
                  <a:lnTo>
                    <a:pt x="139" y="233"/>
                  </a:lnTo>
                  <a:lnTo>
                    <a:pt x="134" y="106"/>
                  </a:lnTo>
                  <a:lnTo>
                    <a:pt x="124" y="95"/>
                  </a:lnTo>
                  <a:lnTo>
                    <a:pt x="119" y="90"/>
                  </a:lnTo>
                  <a:lnTo>
                    <a:pt x="129" y="74"/>
                  </a:lnTo>
                  <a:lnTo>
                    <a:pt x="113" y="74"/>
                  </a:lnTo>
                  <a:lnTo>
                    <a:pt x="103" y="48"/>
                  </a:lnTo>
                  <a:lnTo>
                    <a:pt x="88" y="48"/>
                  </a:lnTo>
                  <a:lnTo>
                    <a:pt x="88" y="42"/>
                  </a:lnTo>
                  <a:lnTo>
                    <a:pt x="72" y="42"/>
                  </a:lnTo>
                  <a:lnTo>
                    <a:pt x="72" y="85"/>
                  </a:lnTo>
                  <a:lnTo>
                    <a:pt x="5" y="79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5556240" y="3348000"/>
              <a:ext cx="942840" cy="303120"/>
            </a:xfrm>
            <a:custGeom>
              <a:avLst/>
              <a:gdLst/>
              <a:ahLst/>
              <a:rect l="l" t="t" r="r" b="b"/>
              <a:pathLst>
                <a:path w="594" h="191">
                  <a:moveTo>
                    <a:pt x="0" y="191"/>
                  </a:moveTo>
                  <a:lnTo>
                    <a:pt x="36" y="186"/>
                  </a:lnTo>
                  <a:lnTo>
                    <a:pt x="41" y="186"/>
                  </a:lnTo>
                  <a:lnTo>
                    <a:pt x="52" y="180"/>
                  </a:lnTo>
                  <a:lnTo>
                    <a:pt x="93" y="175"/>
                  </a:lnTo>
                  <a:lnTo>
                    <a:pt x="98" y="170"/>
                  </a:lnTo>
                  <a:lnTo>
                    <a:pt x="150" y="164"/>
                  </a:lnTo>
                  <a:lnTo>
                    <a:pt x="150" y="170"/>
                  </a:lnTo>
                  <a:lnTo>
                    <a:pt x="165" y="170"/>
                  </a:lnTo>
                  <a:lnTo>
                    <a:pt x="170" y="159"/>
                  </a:lnTo>
                  <a:lnTo>
                    <a:pt x="181" y="138"/>
                  </a:lnTo>
                  <a:lnTo>
                    <a:pt x="227" y="95"/>
                  </a:lnTo>
                  <a:lnTo>
                    <a:pt x="294" y="58"/>
                  </a:lnTo>
                  <a:lnTo>
                    <a:pt x="361" y="48"/>
                  </a:lnTo>
                  <a:lnTo>
                    <a:pt x="377" y="48"/>
                  </a:lnTo>
                  <a:lnTo>
                    <a:pt x="382" y="42"/>
                  </a:lnTo>
                  <a:lnTo>
                    <a:pt x="382" y="42"/>
                  </a:lnTo>
                  <a:lnTo>
                    <a:pt x="392" y="32"/>
                  </a:lnTo>
                  <a:lnTo>
                    <a:pt x="408" y="21"/>
                  </a:lnTo>
                  <a:lnTo>
                    <a:pt x="480" y="21"/>
                  </a:lnTo>
                  <a:lnTo>
                    <a:pt x="506" y="27"/>
                  </a:lnTo>
                  <a:lnTo>
                    <a:pt x="537" y="27"/>
                  </a:lnTo>
                  <a:lnTo>
                    <a:pt x="537" y="21"/>
                  </a:lnTo>
                  <a:lnTo>
                    <a:pt x="547" y="21"/>
                  </a:lnTo>
                  <a:lnTo>
                    <a:pt x="547" y="21"/>
                  </a:lnTo>
                  <a:lnTo>
                    <a:pt x="563" y="0"/>
                  </a:lnTo>
                  <a:lnTo>
                    <a:pt x="594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5826240" y="3340080"/>
              <a:ext cx="344520" cy="219240"/>
            </a:xfrm>
            <a:custGeom>
              <a:avLst/>
              <a:gdLst/>
              <a:ahLst/>
              <a:rect l="l" t="t" r="r" b="b"/>
              <a:pathLst>
                <a:path w="217" h="138">
                  <a:moveTo>
                    <a:pt x="0" y="138"/>
                  </a:moveTo>
                  <a:lnTo>
                    <a:pt x="11" y="138"/>
                  </a:lnTo>
                  <a:lnTo>
                    <a:pt x="62" y="53"/>
                  </a:lnTo>
                  <a:lnTo>
                    <a:pt x="119" y="69"/>
                  </a:lnTo>
                  <a:lnTo>
                    <a:pt x="135" y="32"/>
                  </a:lnTo>
                  <a:lnTo>
                    <a:pt x="191" y="53"/>
                  </a:lnTo>
                  <a:lnTo>
                    <a:pt x="176" y="5"/>
                  </a:lnTo>
                  <a:lnTo>
                    <a:pt x="176" y="0"/>
                  </a:lnTo>
                  <a:lnTo>
                    <a:pt x="207" y="10"/>
                  </a:lnTo>
                  <a:lnTo>
                    <a:pt x="207" y="26"/>
                  </a:lnTo>
                  <a:lnTo>
                    <a:pt x="217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5924520" y="3289320"/>
              <a:ext cx="115920" cy="109440"/>
            </a:xfrm>
            <a:custGeom>
              <a:avLst/>
              <a:gdLst/>
              <a:ahLst/>
              <a:rect l="l" t="t" r="r" b="b"/>
              <a:pathLst>
                <a:path w="73" h="69">
                  <a:moveTo>
                    <a:pt x="0" y="0"/>
                  </a:moveTo>
                  <a:lnTo>
                    <a:pt x="26" y="16"/>
                  </a:lnTo>
                  <a:lnTo>
                    <a:pt x="31" y="32"/>
                  </a:lnTo>
                  <a:lnTo>
                    <a:pt x="42" y="69"/>
                  </a:lnTo>
                  <a:lnTo>
                    <a:pt x="73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6605640" y="3205080"/>
              <a:ext cx="73080" cy="7632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46" y="0"/>
                  </a:moveTo>
                  <a:lnTo>
                    <a:pt x="46" y="11"/>
                  </a:lnTo>
                  <a:lnTo>
                    <a:pt x="26" y="21"/>
                  </a:lnTo>
                  <a:lnTo>
                    <a:pt x="26" y="37"/>
                  </a:lnTo>
                  <a:lnTo>
                    <a:pt x="5" y="48"/>
                  </a:lnTo>
                  <a:lnTo>
                    <a:pt x="0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6450120" y="3238560"/>
              <a:ext cx="114120" cy="4284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31" y="11"/>
                  </a:lnTo>
                  <a:lnTo>
                    <a:pt x="41" y="5"/>
                  </a:lnTo>
                  <a:lnTo>
                    <a:pt x="57" y="0"/>
                  </a:lnTo>
                  <a:lnTo>
                    <a:pt x="72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5999040" y="3483000"/>
              <a:ext cx="344520" cy="277920"/>
            </a:xfrm>
            <a:custGeom>
              <a:avLst/>
              <a:gdLst/>
              <a:ahLst/>
              <a:rect l="l" t="t" r="r" b="b"/>
              <a:pathLst>
                <a:path w="217" h="175">
                  <a:moveTo>
                    <a:pt x="0" y="164"/>
                  </a:moveTo>
                  <a:lnTo>
                    <a:pt x="5" y="175"/>
                  </a:lnTo>
                  <a:lnTo>
                    <a:pt x="62" y="169"/>
                  </a:lnTo>
                  <a:lnTo>
                    <a:pt x="77" y="164"/>
                  </a:lnTo>
                  <a:lnTo>
                    <a:pt x="93" y="164"/>
                  </a:lnTo>
                  <a:lnTo>
                    <a:pt x="93" y="159"/>
                  </a:lnTo>
                  <a:lnTo>
                    <a:pt x="108" y="159"/>
                  </a:lnTo>
                  <a:lnTo>
                    <a:pt x="113" y="164"/>
                  </a:lnTo>
                  <a:lnTo>
                    <a:pt x="113" y="154"/>
                  </a:lnTo>
                  <a:lnTo>
                    <a:pt x="113" y="138"/>
                  </a:lnTo>
                  <a:lnTo>
                    <a:pt x="150" y="95"/>
                  </a:lnTo>
                  <a:lnTo>
                    <a:pt x="170" y="69"/>
                  </a:lnTo>
                  <a:lnTo>
                    <a:pt x="181" y="32"/>
                  </a:lnTo>
                  <a:lnTo>
                    <a:pt x="186" y="26"/>
                  </a:lnTo>
                  <a:lnTo>
                    <a:pt x="196" y="16"/>
                  </a:lnTo>
                  <a:lnTo>
                    <a:pt x="217" y="5"/>
                  </a:lnTo>
                  <a:lnTo>
                    <a:pt x="21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6343560" y="3390840"/>
              <a:ext cx="65160" cy="92160"/>
            </a:xfrm>
            <a:custGeom>
              <a:avLst/>
              <a:gdLst/>
              <a:ahLst/>
              <a:rect l="l" t="t" r="r" b="b"/>
              <a:pathLst>
                <a:path w="41" h="58">
                  <a:moveTo>
                    <a:pt x="0" y="58"/>
                  </a:moveTo>
                  <a:lnTo>
                    <a:pt x="5" y="53"/>
                  </a:lnTo>
                  <a:lnTo>
                    <a:pt x="15" y="37"/>
                  </a:lnTo>
                  <a:lnTo>
                    <a:pt x="20" y="31"/>
                  </a:lnTo>
                  <a:lnTo>
                    <a:pt x="20" y="26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3" name=""/>
            <p:cNvSpPr/>
            <p:nvPr/>
          </p:nvSpPr>
          <p:spPr>
            <a:xfrm>
              <a:off x="6343560" y="3381480"/>
              <a:ext cx="81000" cy="101520"/>
            </a:xfrm>
            <a:custGeom>
              <a:avLst/>
              <a:gdLst/>
              <a:ahLst/>
              <a:rect l="l" t="t" r="r" b="b"/>
              <a:pathLst>
                <a:path w="51" h="64">
                  <a:moveTo>
                    <a:pt x="51" y="0"/>
                  </a:moveTo>
                  <a:lnTo>
                    <a:pt x="26" y="32"/>
                  </a:lnTo>
                  <a:lnTo>
                    <a:pt x="20" y="43"/>
                  </a:lnTo>
                  <a:lnTo>
                    <a:pt x="5" y="64"/>
                  </a:lnTo>
                  <a:lnTo>
                    <a:pt x="0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4" name=""/>
            <p:cNvSpPr/>
            <p:nvPr/>
          </p:nvSpPr>
          <p:spPr>
            <a:xfrm>
              <a:off x="6375240" y="3281400"/>
              <a:ext cx="254160" cy="168120"/>
            </a:xfrm>
            <a:custGeom>
              <a:avLst/>
              <a:gdLst/>
              <a:ahLst/>
              <a:rect l="l" t="t" r="r" b="b"/>
              <a:pathLst>
                <a:path w="160" h="106">
                  <a:moveTo>
                    <a:pt x="160" y="0"/>
                  </a:moveTo>
                  <a:lnTo>
                    <a:pt x="155" y="5"/>
                  </a:lnTo>
                  <a:lnTo>
                    <a:pt x="129" y="10"/>
                  </a:lnTo>
                  <a:lnTo>
                    <a:pt x="124" y="16"/>
                  </a:lnTo>
                  <a:lnTo>
                    <a:pt x="119" y="0"/>
                  </a:lnTo>
                  <a:lnTo>
                    <a:pt x="114" y="21"/>
                  </a:lnTo>
                  <a:lnTo>
                    <a:pt x="93" y="31"/>
                  </a:lnTo>
                  <a:lnTo>
                    <a:pt x="78" y="47"/>
                  </a:lnTo>
                  <a:lnTo>
                    <a:pt x="67" y="58"/>
                  </a:lnTo>
                  <a:lnTo>
                    <a:pt x="36" y="69"/>
                  </a:lnTo>
                  <a:lnTo>
                    <a:pt x="42" y="74"/>
                  </a:lnTo>
                  <a:lnTo>
                    <a:pt x="47" y="79"/>
                  </a:lnTo>
                  <a:lnTo>
                    <a:pt x="42" y="84"/>
                  </a:lnTo>
                  <a:lnTo>
                    <a:pt x="26" y="84"/>
                  </a:lnTo>
                  <a:lnTo>
                    <a:pt x="11" y="90"/>
                  </a:lnTo>
                  <a:lnTo>
                    <a:pt x="6" y="106"/>
                  </a:lnTo>
                  <a:lnTo>
                    <a:pt x="0" y="10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6129360" y="3424320"/>
              <a:ext cx="189000" cy="176040"/>
            </a:xfrm>
            <a:custGeom>
              <a:avLst/>
              <a:gdLst/>
              <a:ahLst/>
              <a:rect l="l" t="t" r="r" b="b"/>
              <a:pathLst>
                <a:path w="119" h="111">
                  <a:moveTo>
                    <a:pt x="0" y="0"/>
                  </a:moveTo>
                  <a:lnTo>
                    <a:pt x="6" y="16"/>
                  </a:lnTo>
                  <a:lnTo>
                    <a:pt x="6" y="16"/>
                  </a:lnTo>
                  <a:lnTo>
                    <a:pt x="11" y="21"/>
                  </a:lnTo>
                  <a:lnTo>
                    <a:pt x="6" y="21"/>
                  </a:lnTo>
                  <a:lnTo>
                    <a:pt x="6" y="16"/>
                  </a:lnTo>
                  <a:lnTo>
                    <a:pt x="0" y="16"/>
                  </a:lnTo>
                  <a:lnTo>
                    <a:pt x="0" y="26"/>
                  </a:lnTo>
                  <a:lnTo>
                    <a:pt x="37" y="106"/>
                  </a:lnTo>
                  <a:lnTo>
                    <a:pt x="11" y="111"/>
                  </a:lnTo>
                  <a:lnTo>
                    <a:pt x="11" y="106"/>
                  </a:lnTo>
                  <a:lnTo>
                    <a:pt x="99" y="85"/>
                  </a:lnTo>
                  <a:lnTo>
                    <a:pt x="114" y="74"/>
                  </a:lnTo>
                  <a:lnTo>
                    <a:pt x="119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6580080" y="3271680"/>
              <a:ext cx="451080" cy="252720"/>
            </a:xfrm>
            <a:custGeom>
              <a:avLst/>
              <a:gdLst/>
              <a:ahLst/>
              <a:rect l="l" t="t" r="r" b="b"/>
              <a:pathLst>
                <a:path w="284" h="159">
                  <a:moveTo>
                    <a:pt x="0" y="159"/>
                  </a:moveTo>
                  <a:lnTo>
                    <a:pt x="6" y="154"/>
                  </a:lnTo>
                  <a:lnTo>
                    <a:pt x="42" y="159"/>
                  </a:lnTo>
                  <a:lnTo>
                    <a:pt x="68" y="149"/>
                  </a:lnTo>
                  <a:lnTo>
                    <a:pt x="88" y="138"/>
                  </a:lnTo>
                  <a:lnTo>
                    <a:pt x="109" y="122"/>
                  </a:lnTo>
                  <a:lnTo>
                    <a:pt x="124" y="112"/>
                  </a:lnTo>
                  <a:lnTo>
                    <a:pt x="155" y="117"/>
                  </a:lnTo>
                  <a:lnTo>
                    <a:pt x="176" y="112"/>
                  </a:lnTo>
                  <a:lnTo>
                    <a:pt x="191" y="106"/>
                  </a:lnTo>
                  <a:lnTo>
                    <a:pt x="212" y="112"/>
                  </a:lnTo>
                  <a:lnTo>
                    <a:pt x="248" y="101"/>
                  </a:lnTo>
                  <a:lnTo>
                    <a:pt x="274" y="96"/>
                  </a:lnTo>
                  <a:lnTo>
                    <a:pt x="279" y="69"/>
                  </a:lnTo>
                  <a:lnTo>
                    <a:pt x="279" y="48"/>
                  </a:lnTo>
                  <a:lnTo>
                    <a:pt x="284" y="6"/>
                  </a:lnTo>
                  <a:lnTo>
                    <a:pt x="284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7" name=""/>
            <p:cNvSpPr/>
            <p:nvPr/>
          </p:nvSpPr>
          <p:spPr>
            <a:xfrm>
              <a:off x="7031160" y="3213000"/>
              <a:ext cx="33120" cy="58680"/>
            </a:xfrm>
            <a:custGeom>
              <a:avLst/>
              <a:gdLst/>
              <a:ahLst/>
              <a:rect l="l" t="t" r="r" b="b"/>
              <a:pathLst>
                <a:path w="21" h="37">
                  <a:moveTo>
                    <a:pt x="0" y="37"/>
                  </a:moveTo>
                  <a:lnTo>
                    <a:pt x="6" y="27"/>
                  </a:lnTo>
                  <a:lnTo>
                    <a:pt x="16" y="1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7064280" y="3205080"/>
              <a:ext cx="1800" cy="79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9" name=""/>
            <p:cNvSpPr/>
            <p:nvPr/>
          </p:nvSpPr>
          <p:spPr>
            <a:xfrm flipV="1">
              <a:off x="7064280" y="3179880"/>
              <a:ext cx="25560" cy="252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7089840" y="3078000"/>
              <a:ext cx="7920" cy="101880"/>
            </a:xfrm>
            <a:custGeom>
              <a:avLst/>
              <a:gdLst/>
              <a:ahLst/>
              <a:rect l="l" t="t" r="r" b="b"/>
              <a:pathLst>
                <a:path w="5" h="64">
                  <a:moveTo>
                    <a:pt x="0" y="64"/>
                  </a:moveTo>
                  <a:lnTo>
                    <a:pt x="0" y="48"/>
                  </a:lnTo>
                  <a:lnTo>
                    <a:pt x="0" y="27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1" name=""/>
            <p:cNvSpPr/>
            <p:nvPr/>
          </p:nvSpPr>
          <p:spPr>
            <a:xfrm>
              <a:off x="7097760" y="3062160"/>
              <a:ext cx="98280" cy="15840"/>
            </a:xfrm>
            <a:custGeom>
              <a:avLst/>
              <a:gdLst/>
              <a:ahLst/>
              <a:rect l="l" t="t" r="r" b="b"/>
              <a:pathLst>
                <a:path w="62" h="10">
                  <a:moveTo>
                    <a:pt x="0" y="10"/>
                  </a:moveTo>
                  <a:lnTo>
                    <a:pt x="15" y="10"/>
                  </a:lnTo>
                  <a:lnTo>
                    <a:pt x="46" y="0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2" name=""/>
            <p:cNvSpPr/>
            <p:nvPr/>
          </p:nvSpPr>
          <p:spPr>
            <a:xfrm>
              <a:off x="6794640" y="3187800"/>
              <a:ext cx="15840" cy="193680"/>
            </a:xfrm>
            <a:custGeom>
              <a:avLst/>
              <a:gdLst/>
              <a:ahLst/>
              <a:rect l="l" t="t" r="r" b="b"/>
              <a:pathLst>
                <a:path w="10" h="122">
                  <a:moveTo>
                    <a:pt x="5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0" y="27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117"/>
                  </a:lnTo>
                  <a:lnTo>
                    <a:pt x="10" y="117"/>
                  </a:lnTo>
                  <a:lnTo>
                    <a:pt x="10" y="1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6589800" y="3281400"/>
              <a:ext cx="360360" cy="235080"/>
            </a:xfrm>
            <a:custGeom>
              <a:avLst/>
              <a:gdLst/>
              <a:ahLst/>
              <a:rect l="l" t="t" r="r" b="b"/>
              <a:pathLst>
                <a:path w="227" h="148">
                  <a:moveTo>
                    <a:pt x="0" y="148"/>
                  </a:moveTo>
                  <a:lnTo>
                    <a:pt x="0" y="132"/>
                  </a:lnTo>
                  <a:lnTo>
                    <a:pt x="25" y="122"/>
                  </a:lnTo>
                  <a:lnTo>
                    <a:pt x="87" y="95"/>
                  </a:lnTo>
                  <a:lnTo>
                    <a:pt x="93" y="79"/>
                  </a:lnTo>
                  <a:lnTo>
                    <a:pt x="108" y="79"/>
                  </a:lnTo>
                  <a:lnTo>
                    <a:pt x="144" y="63"/>
                  </a:lnTo>
                  <a:lnTo>
                    <a:pt x="144" y="58"/>
                  </a:lnTo>
                  <a:lnTo>
                    <a:pt x="149" y="37"/>
                  </a:lnTo>
                  <a:lnTo>
                    <a:pt x="160" y="37"/>
                  </a:lnTo>
                  <a:lnTo>
                    <a:pt x="185" y="10"/>
                  </a:lnTo>
                  <a:lnTo>
                    <a:pt x="185" y="0"/>
                  </a:lnTo>
                  <a:lnTo>
                    <a:pt x="196" y="10"/>
                  </a:lnTo>
                  <a:lnTo>
                    <a:pt x="227" y="5"/>
                  </a:lnTo>
                  <a:lnTo>
                    <a:pt x="22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4" name=""/>
            <p:cNvSpPr/>
            <p:nvPr/>
          </p:nvSpPr>
          <p:spPr>
            <a:xfrm>
              <a:off x="6991200" y="3255840"/>
              <a:ext cx="32040" cy="2556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20" y="16"/>
                  </a:moveTo>
                  <a:lnTo>
                    <a:pt x="15" y="1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5" name=""/>
            <p:cNvSpPr/>
            <p:nvPr/>
          </p:nvSpPr>
          <p:spPr>
            <a:xfrm>
              <a:off x="6942240" y="3205080"/>
              <a:ext cx="48960" cy="5868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31" y="32"/>
                  </a:moveTo>
                  <a:lnTo>
                    <a:pt x="15" y="37"/>
                  </a:lnTo>
                  <a:lnTo>
                    <a:pt x="25" y="21"/>
                  </a:lnTo>
                  <a:lnTo>
                    <a:pt x="15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6" name=""/>
            <p:cNvSpPr/>
            <p:nvPr/>
          </p:nvSpPr>
          <p:spPr>
            <a:xfrm>
              <a:off x="7203960" y="3355920"/>
              <a:ext cx="41400" cy="255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26" y="16"/>
                  </a:moveTo>
                  <a:lnTo>
                    <a:pt x="20" y="6"/>
                  </a:lnTo>
                  <a:lnTo>
                    <a:pt x="10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7089840" y="3340080"/>
              <a:ext cx="114120" cy="1584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10"/>
                  </a:moveTo>
                  <a:lnTo>
                    <a:pt x="51" y="5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8" name=""/>
            <p:cNvSpPr/>
            <p:nvPr/>
          </p:nvSpPr>
          <p:spPr>
            <a:xfrm>
              <a:off x="7072200" y="3330720"/>
              <a:ext cx="17640" cy="936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9" name=""/>
            <p:cNvSpPr/>
            <p:nvPr/>
          </p:nvSpPr>
          <p:spPr>
            <a:xfrm>
              <a:off x="7064280" y="33148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0" name=""/>
            <p:cNvSpPr/>
            <p:nvPr/>
          </p:nvSpPr>
          <p:spPr>
            <a:xfrm>
              <a:off x="7048440" y="3306600"/>
              <a:ext cx="1584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6794640" y="338148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6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2" name=""/>
            <p:cNvSpPr/>
            <p:nvPr/>
          </p:nvSpPr>
          <p:spPr>
            <a:xfrm>
              <a:off x="6777000" y="3432240"/>
              <a:ext cx="17640" cy="1728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11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3" name=""/>
            <p:cNvSpPr/>
            <p:nvPr/>
          </p:nvSpPr>
          <p:spPr>
            <a:xfrm flipH="1" flipV="1">
              <a:off x="6105600" y="3238560"/>
              <a:ext cx="7920" cy="1015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7186680" y="3062160"/>
              <a:ext cx="49320" cy="4140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31" y="16"/>
                  </a:moveTo>
                  <a:lnTo>
                    <a:pt x="26" y="16"/>
                  </a:lnTo>
                  <a:lnTo>
                    <a:pt x="26" y="26"/>
                  </a:lnTo>
                  <a:lnTo>
                    <a:pt x="16" y="21"/>
                  </a:lnTo>
                  <a:lnTo>
                    <a:pt x="16" y="26"/>
                  </a:lnTo>
                  <a:lnTo>
                    <a:pt x="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6851520" y="2978280"/>
              <a:ext cx="401760" cy="142920"/>
            </a:xfrm>
            <a:custGeom>
              <a:avLst/>
              <a:gdLst/>
              <a:ahLst/>
              <a:rect l="l" t="t" r="r" b="b"/>
              <a:pathLst>
                <a:path w="253" h="90">
                  <a:moveTo>
                    <a:pt x="253" y="74"/>
                  </a:moveTo>
                  <a:lnTo>
                    <a:pt x="253" y="79"/>
                  </a:lnTo>
                  <a:lnTo>
                    <a:pt x="242" y="85"/>
                  </a:lnTo>
                  <a:lnTo>
                    <a:pt x="237" y="79"/>
                  </a:lnTo>
                  <a:lnTo>
                    <a:pt x="232" y="85"/>
                  </a:lnTo>
                  <a:lnTo>
                    <a:pt x="217" y="90"/>
                  </a:lnTo>
                  <a:lnTo>
                    <a:pt x="206" y="63"/>
                  </a:lnTo>
                  <a:lnTo>
                    <a:pt x="211" y="48"/>
                  </a:lnTo>
                  <a:lnTo>
                    <a:pt x="201" y="53"/>
                  </a:lnTo>
                  <a:lnTo>
                    <a:pt x="191" y="48"/>
                  </a:lnTo>
                  <a:lnTo>
                    <a:pt x="186" y="37"/>
                  </a:lnTo>
                  <a:lnTo>
                    <a:pt x="186" y="32"/>
                  </a:lnTo>
                  <a:lnTo>
                    <a:pt x="180" y="32"/>
                  </a:lnTo>
                  <a:lnTo>
                    <a:pt x="175" y="21"/>
                  </a:lnTo>
                  <a:lnTo>
                    <a:pt x="160" y="10"/>
                  </a:lnTo>
                  <a:lnTo>
                    <a:pt x="155" y="10"/>
                  </a:lnTo>
                  <a:lnTo>
                    <a:pt x="139" y="5"/>
                  </a:lnTo>
                  <a:lnTo>
                    <a:pt x="72" y="10"/>
                  </a:lnTo>
                  <a:lnTo>
                    <a:pt x="57" y="5"/>
                  </a:lnTo>
                  <a:lnTo>
                    <a:pt x="51" y="0"/>
                  </a:lnTo>
                  <a:lnTo>
                    <a:pt x="51" y="5"/>
                  </a:lnTo>
                  <a:lnTo>
                    <a:pt x="41" y="5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10" y="53"/>
                  </a:lnTo>
                  <a:lnTo>
                    <a:pt x="5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6843600" y="2944800"/>
              <a:ext cx="73080" cy="7452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1" y="47"/>
                  </a:moveTo>
                  <a:lnTo>
                    <a:pt x="0" y="16"/>
                  </a:lnTo>
                  <a:lnTo>
                    <a:pt x="4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6654960" y="2825640"/>
              <a:ext cx="287280" cy="152640"/>
            </a:xfrm>
            <a:custGeom>
              <a:avLst/>
              <a:gdLst/>
              <a:ahLst/>
              <a:rect l="l" t="t" r="r" b="b"/>
              <a:pathLst>
                <a:path w="181" h="96">
                  <a:moveTo>
                    <a:pt x="0" y="27"/>
                  </a:moveTo>
                  <a:lnTo>
                    <a:pt x="52" y="11"/>
                  </a:lnTo>
                  <a:lnTo>
                    <a:pt x="57" y="11"/>
                  </a:lnTo>
                  <a:lnTo>
                    <a:pt x="67" y="6"/>
                  </a:lnTo>
                  <a:lnTo>
                    <a:pt x="77" y="6"/>
                  </a:lnTo>
                  <a:lnTo>
                    <a:pt x="88" y="0"/>
                  </a:lnTo>
                  <a:lnTo>
                    <a:pt x="93" y="6"/>
                  </a:lnTo>
                  <a:lnTo>
                    <a:pt x="113" y="0"/>
                  </a:lnTo>
                  <a:lnTo>
                    <a:pt x="129" y="11"/>
                  </a:lnTo>
                  <a:lnTo>
                    <a:pt x="150" y="38"/>
                  </a:lnTo>
                  <a:lnTo>
                    <a:pt x="170" y="91"/>
                  </a:lnTo>
                  <a:lnTo>
                    <a:pt x="181" y="91"/>
                  </a:lnTo>
                  <a:lnTo>
                    <a:pt x="175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8" name=""/>
            <p:cNvSpPr/>
            <p:nvPr/>
          </p:nvSpPr>
          <p:spPr>
            <a:xfrm>
              <a:off x="6843600" y="2817720"/>
              <a:ext cx="262080" cy="260280"/>
            </a:xfrm>
            <a:custGeom>
              <a:avLst/>
              <a:gdLst/>
              <a:ahLst/>
              <a:rect l="l" t="t" r="r" b="b"/>
              <a:pathLst>
                <a:path w="165" h="164">
                  <a:moveTo>
                    <a:pt x="0" y="11"/>
                  </a:moveTo>
                  <a:lnTo>
                    <a:pt x="46" y="5"/>
                  </a:lnTo>
                  <a:lnTo>
                    <a:pt x="51" y="0"/>
                  </a:lnTo>
                  <a:lnTo>
                    <a:pt x="62" y="0"/>
                  </a:lnTo>
                  <a:lnTo>
                    <a:pt x="67" y="5"/>
                  </a:lnTo>
                  <a:lnTo>
                    <a:pt x="77" y="5"/>
                  </a:lnTo>
                  <a:lnTo>
                    <a:pt x="77" y="11"/>
                  </a:lnTo>
                  <a:lnTo>
                    <a:pt x="87" y="11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98" y="43"/>
                  </a:lnTo>
                  <a:lnTo>
                    <a:pt x="118" y="53"/>
                  </a:lnTo>
                  <a:lnTo>
                    <a:pt x="124" y="122"/>
                  </a:lnTo>
                  <a:lnTo>
                    <a:pt x="139" y="159"/>
                  </a:lnTo>
                  <a:lnTo>
                    <a:pt x="165" y="1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7040520" y="2843280"/>
              <a:ext cx="31680" cy="142920"/>
            </a:xfrm>
            <a:custGeom>
              <a:avLst/>
              <a:gdLst/>
              <a:ahLst/>
              <a:rect l="l" t="t" r="r" b="b"/>
              <a:pathLst>
                <a:path w="20" h="90">
                  <a:moveTo>
                    <a:pt x="20" y="90"/>
                  </a:moveTo>
                  <a:lnTo>
                    <a:pt x="15" y="64"/>
                  </a:lnTo>
                  <a:lnTo>
                    <a:pt x="10" y="53"/>
                  </a:lnTo>
                  <a:lnTo>
                    <a:pt x="10" y="48"/>
                  </a:lnTo>
                  <a:lnTo>
                    <a:pt x="5" y="32"/>
                  </a:lnTo>
                  <a:lnTo>
                    <a:pt x="20" y="11"/>
                  </a:lnTo>
                  <a:lnTo>
                    <a:pt x="15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0" name=""/>
            <p:cNvSpPr/>
            <p:nvPr/>
          </p:nvSpPr>
          <p:spPr>
            <a:xfrm>
              <a:off x="7040520" y="2817720"/>
              <a:ext cx="1800" cy="2556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7031160" y="280188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10"/>
                  </a:moveTo>
                  <a:lnTo>
                    <a:pt x="6" y="10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7031160" y="279252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6777000" y="2759040"/>
              <a:ext cx="263520" cy="33480"/>
            </a:xfrm>
            <a:custGeom>
              <a:avLst/>
              <a:gdLst/>
              <a:ahLst/>
              <a:rect l="l" t="t" r="r" b="b"/>
              <a:pathLst>
                <a:path w="166" h="21">
                  <a:moveTo>
                    <a:pt x="166" y="21"/>
                  </a:moveTo>
                  <a:lnTo>
                    <a:pt x="155" y="16"/>
                  </a:lnTo>
                  <a:lnTo>
                    <a:pt x="145" y="16"/>
                  </a:lnTo>
                  <a:lnTo>
                    <a:pt x="145" y="11"/>
                  </a:lnTo>
                  <a:lnTo>
                    <a:pt x="140" y="5"/>
                  </a:lnTo>
                  <a:lnTo>
                    <a:pt x="135" y="0"/>
                  </a:lnTo>
                  <a:lnTo>
                    <a:pt x="129" y="5"/>
                  </a:lnTo>
                  <a:lnTo>
                    <a:pt x="124" y="0"/>
                  </a:lnTo>
                  <a:lnTo>
                    <a:pt x="109" y="5"/>
                  </a:lnTo>
                  <a:lnTo>
                    <a:pt x="109" y="11"/>
                  </a:lnTo>
                  <a:lnTo>
                    <a:pt x="98" y="11"/>
                  </a:lnTo>
                  <a:lnTo>
                    <a:pt x="93" y="16"/>
                  </a:lnTo>
                  <a:lnTo>
                    <a:pt x="88" y="16"/>
                  </a:lnTo>
                  <a:lnTo>
                    <a:pt x="83" y="16"/>
                  </a:lnTo>
                  <a:lnTo>
                    <a:pt x="78" y="16"/>
                  </a:lnTo>
                  <a:lnTo>
                    <a:pt x="67" y="21"/>
                  </a:lnTo>
                  <a:lnTo>
                    <a:pt x="57" y="16"/>
                  </a:lnTo>
                  <a:lnTo>
                    <a:pt x="42" y="16"/>
                  </a:lnTo>
                  <a:lnTo>
                    <a:pt x="31" y="11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4" name=""/>
            <p:cNvSpPr/>
            <p:nvPr/>
          </p:nvSpPr>
          <p:spPr>
            <a:xfrm>
              <a:off x="7031160" y="2886120"/>
              <a:ext cx="9360" cy="33120"/>
            </a:xfrm>
            <a:custGeom>
              <a:avLst/>
              <a:gdLst/>
              <a:ahLst/>
              <a:rect l="l" t="t" r="r" b="b"/>
              <a:pathLst>
                <a:path w="6" h="21">
                  <a:moveTo>
                    <a:pt x="0" y="21"/>
                  </a:moveTo>
                  <a:lnTo>
                    <a:pt x="6" y="1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7040520" y="2843280"/>
              <a:ext cx="1800" cy="4284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1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6" name=""/>
            <p:cNvSpPr/>
            <p:nvPr/>
          </p:nvSpPr>
          <p:spPr>
            <a:xfrm>
              <a:off x="7072200" y="2776680"/>
              <a:ext cx="90720" cy="117360"/>
            </a:xfrm>
            <a:custGeom>
              <a:avLst/>
              <a:gdLst/>
              <a:ahLst/>
              <a:rect l="l" t="t" r="r" b="b"/>
              <a:pathLst>
                <a:path w="57" h="74">
                  <a:moveTo>
                    <a:pt x="0" y="53"/>
                  </a:moveTo>
                  <a:lnTo>
                    <a:pt x="0" y="58"/>
                  </a:lnTo>
                  <a:lnTo>
                    <a:pt x="5" y="58"/>
                  </a:lnTo>
                  <a:lnTo>
                    <a:pt x="0" y="69"/>
                  </a:lnTo>
                  <a:lnTo>
                    <a:pt x="11" y="74"/>
                  </a:lnTo>
                  <a:lnTo>
                    <a:pt x="16" y="58"/>
                  </a:lnTo>
                  <a:lnTo>
                    <a:pt x="16" y="47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58"/>
                  </a:lnTo>
                  <a:lnTo>
                    <a:pt x="57" y="74"/>
                  </a:lnTo>
                  <a:lnTo>
                    <a:pt x="47" y="63"/>
                  </a:lnTo>
                  <a:lnTo>
                    <a:pt x="36" y="10"/>
                  </a:lnTo>
                  <a:lnTo>
                    <a:pt x="31" y="0"/>
                  </a:lnTo>
                  <a:lnTo>
                    <a:pt x="41" y="58"/>
                  </a:lnTo>
                  <a:lnTo>
                    <a:pt x="57" y="7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6834240" y="2717640"/>
              <a:ext cx="279360" cy="108000"/>
            </a:xfrm>
            <a:custGeom>
              <a:avLst/>
              <a:gdLst/>
              <a:ahLst/>
              <a:rect l="l" t="t" r="r" b="b"/>
              <a:pathLst>
                <a:path w="176" h="68">
                  <a:moveTo>
                    <a:pt x="0" y="68"/>
                  </a:moveTo>
                  <a:lnTo>
                    <a:pt x="52" y="63"/>
                  </a:lnTo>
                  <a:lnTo>
                    <a:pt x="57" y="58"/>
                  </a:lnTo>
                  <a:lnTo>
                    <a:pt x="99" y="58"/>
                  </a:lnTo>
                  <a:lnTo>
                    <a:pt x="109" y="47"/>
                  </a:lnTo>
                  <a:lnTo>
                    <a:pt x="130" y="47"/>
                  </a:lnTo>
                  <a:lnTo>
                    <a:pt x="135" y="47"/>
                  </a:lnTo>
                  <a:lnTo>
                    <a:pt x="135" y="37"/>
                  </a:lnTo>
                  <a:lnTo>
                    <a:pt x="145" y="37"/>
                  </a:lnTo>
                  <a:lnTo>
                    <a:pt x="155" y="42"/>
                  </a:lnTo>
                  <a:lnTo>
                    <a:pt x="161" y="42"/>
                  </a:lnTo>
                  <a:lnTo>
                    <a:pt x="161" y="47"/>
                  </a:lnTo>
                  <a:lnTo>
                    <a:pt x="161" y="37"/>
                  </a:lnTo>
                  <a:lnTo>
                    <a:pt x="155" y="37"/>
                  </a:lnTo>
                  <a:lnTo>
                    <a:pt x="150" y="31"/>
                  </a:lnTo>
                  <a:lnTo>
                    <a:pt x="155" y="26"/>
                  </a:lnTo>
                  <a:lnTo>
                    <a:pt x="161" y="26"/>
                  </a:lnTo>
                  <a:lnTo>
                    <a:pt x="161" y="21"/>
                  </a:lnTo>
                  <a:lnTo>
                    <a:pt x="166" y="21"/>
                  </a:lnTo>
                  <a:lnTo>
                    <a:pt x="17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7113600" y="2506680"/>
              <a:ext cx="73080" cy="586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5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26" y="0"/>
                  </a:lnTo>
                  <a:lnTo>
                    <a:pt x="31" y="5"/>
                  </a:lnTo>
                  <a:lnTo>
                    <a:pt x="36" y="11"/>
                  </a:lnTo>
                  <a:lnTo>
                    <a:pt x="41" y="27"/>
                  </a:lnTo>
                  <a:lnTo>
                    <a:pt x="41" y="27"/>
                  </a:lnTo>
                  <a:lnTo>
                    <a:pt x="46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7302600" y="24400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7277040" y="2455920"/>
              <a:ext cx="25560" cy="936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0"/>
                  </a:moveTo>
                  <a:lnTo>
                    <a:pt x="11" y="0"/>
                  </a:lnTo>
                  <a:lnTo>
                    <a:pt x="5" y="6"/>
                  </a:lnTo>
                  <a:lnTo>
                    <a:pt x="0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7245360" y="2465280"/>
              <a:ext cx="31680" cy="84240"/>
            </a:xfrm>
            <a:custGeom>
              <a:avLst/>
              <a:gdLst/>
              <a:ahLst/>
              <a:rect l="l" t="t" r="r" b="b"/>
              <a:pathLst>
                <a:path w="20" h="53">
                  <a:moveTo>
                    <a:pt x="20" y="0"/>
                  </a:moveTo>
                  <a:lnTo>
                    <a:pt x="20" y="5"/>
                  </a:lnTo>
                  <a:lnTo>
                    <a:pt x="5" y="5"/>
                  </a:lnTo>
                  <a:lnTo>
                    <a:pt x="0" y="15"/>
                  </a:lnTo>
                  <a:lnTo>
                    <a:pt x="0" y="21"/>
                  </a:lnTo>
                  <a:lnTo>
                    <a:pt x="5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10" y="47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5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7253280" y="2549520"/>
              <a:ext cx="1440" cy="2376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3" name=""/>
            <p:cNvSpPr/>
            <p:nvPr/>
          </p:nvSpPr>
          <p:spPr>
            <a:xfrm>
              <a:off x="7219800" y="2573280"/>
              <a:ext cx="33480" cy="1764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21" y="0"/>
                  </a:moveTo>
                  <a:lnTo>
                    <a:pt x="16" y="0"/>
                  </a:lnTo>
                  <a:lnTo>
                    <a:pt x="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4" name=""/>
            <p:cNvSpPr/>
            <p:nvPr/>
          </p:nvSpPr>
          <p:spPr>
            <a:xfrm>
              <a:off x="7196040" y="25830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5" name=""/>
            <p:cNvSpPr/>
            <p:nvPr/>
          </p:nvSpPr>
          <p:spPr>
            <a:xfrm>
              <a:off x="7178760" y="2573280"/>
              <a:ext cx="17280" cy="972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7178760" y="2549520"/>
              <a:ext cx="131760" cy="158760"/>
            </a:xfrm>
            <a:custGeom>
              <a:avLst/>
              <a:gdLst/>
              <a:ahLst/>
              <a:rect l="l" t="t" r="r" b="b"/>
              <a:pathLst>
                <a:path w="83" h="100">
                  <a:moveTo>
                    <a:pt x="0" y="15"/>
                  </a:moveTo>
                  <a:lnTo>
                    <a:pt x="5" y="10"/>
                  </a:lnTo>
                  <a:lnTo>
                    <a:pt x="52" y="0"/>
                  </a:lnTo>
                  <a:lnTo>
                    <a:pt x="67" y="5"/>
                  </a:lnTo>
                  <a:lnTo>
                    <a:pt x="62" y="10"/>
                  </a:lnTo>
                  <a:lnTo>
                    <a:pt x="73" y="10"/>
                  </a:lnTo>
                  <a:lnTo>
                    <a:pt x="73" y="10"/>
                  </a:lnTo>
                  <a:lnTo>
                    <a:pt x="83" y="10"/>
                  </a:lnTo>
                  <a:lnTo>
                    <a:pt x="83" y="15"/>
                  </a:lnTo>
                  <a:lnTo>
                    <a:pt x="83" y="21"/>
                  </a:lnTo>
                  <a:lnTo>
                    <a:pt x="67" y="31"/>
                  </a:lnTo>
                  <a:lnTo>
                    <a:pt x="73" y="37"/>
                  </a:lnTo>
                  <a:lnTo>
                    <a:pt x="67" y="53"/>
                  </a:lnTo>
                  <a:lnTo>
                    <a:pt x="67" y="58"/>
                  </a:lnTo>
                  <a:lnTo>
                    <a:pt x="67" y="63"/>
                  </a:lnTo>
                  <a:lnTo>
                    <a:pt x="57" y="68"/>
                  </a:lnTo>
                  <a:lnTo>
                    <a:pt x="57" y="79"/>
                  </a:lnTo>
                  <a:lnTo>
                    <a:pt x="47" y="84"/>
                  </a:lnTo>
                  <a:lnTo>
                    <a:pt x="36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7227720" y="2708280"/>
              <a:ext cx="8280" cy="14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7219800" y="26924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7203960" y="26924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0" name=""/>
            <p:cNvSpPr/>
            <p:nvPr/>
          </p:nvSpPr>
          <p:spPr>
            <a:xfrm>
              <a:off x="7196040" y="26924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7162920" y="2700360"/>
              <a:ext cx="3312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7147080" y="2692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6966000" y="2682720"/>
              <a:ext cx="181080" cy="34920"/>
            </a:xfrm>
            <a:custGeom>
              <a:avLst/>
              <a:gdLst/>
              <a:ahLst/>
              <a:rect l="l" t="t" r="r" b="b"/>
              <a:pathLst>
                <a:path w="114" h="22">
                  <a:moveTo>
                    <a:pt x="114" y="6"/>
                  </a:moveTo>
                  <a:lnTo>
                    <a:pt x="108" y="6"/>
                  </a:lnTo>
                  <a:lnTo>
                    <a:pt x="108" y="16"/>
                  </a:lnTo>
                  <a:lnTo>
                    <a:pt x="67" y="22"/>
                  </a:lnTo>
                  <a:lnTo>
                    <a:pt x="62" y="16"/>
                  </a:lnTo>
                  <a:lnTo>
                    <a:pt x="57" y="16"/>
                  </a:lnTo>
                  <a:lnTo>
                    <a:pt x="52" y="11"/>
                  </a:lnTo>
                  <a:lnTo>
                    <a:pt x="52" y="11"/>
                  </a:lnTo>
                  <a:lnTo>
                    <a:pt x="47" y="11"/>
                  </a:lnTo>
                  <a:lnTo>
                    <a:pt x="36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4" name=""/>
            <p:cNvSpPr/>
            <p:nvPr/>
          </p:nvSpPr>
          <p:spPr>
            <a:xfrm>
              <a:off x="6883560" y="2674800"/>
              <a:ext cx="82440" cy="792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5"/>
                  </a:moveTo>
                  <a:lnTo>
                    <a:pt x="37" y="5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6859440" y="2674800"/>
              <a:ext cx="2412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6843600" y="2624040"/>
              <a:ext cx="196920" cy="50760"/>
            </a:xfrm>
            <a:custGeom>
              <a:avLst/>
              <a:gdLst/>
              <a:ahLst/>
              <a:rect l="l" t="t" r="r" b="b"/>
              <a:pathLst>
                <a:path w="124" h="32">
                  <a:moveTo>
                    <a:pt x="10" y="32"/>
                  </a:moveTo>
                  <a:lnTo>
                    <a:pt x="5" y="32"/>
                  </a:lnTo>
                  <a:lnTo>
                    <a:pt x="0" y="32"/>
                  </a:lnTo>
                  <a:lnTo>
                    <a:pt x="0" y="16"/>
                  </a:lnTo>
                  <a:lnTo>
                    <a:pt x="25" y="11"/>
                  </a:lnTo>
                  <a:lnTo>
                    <a:pt x="41" y="6"/>
                  </a:lnTo>
                  <a:lnTo>
                    <a:pt x="62" y="6"/>
                  </a:lnTo>
                  <a:lnTo>
                    <a:pt x="67" y="0"/>
                  </a:lnTo>
                  <a:lnTo>
                    <a:pt x="67" y="6"/>
                  </a:lnTo>
                  <a:lnTo>
                    <a:pt x="98" y="11"/>
                  </a:lnTo>
                  <a:lnTo>
                    <a:pt x="103" y="11"/>
                  </a:lnTo>
                  <a:lnTo>
                    <a:pt x="103" y="11"/>
                  </a:lnTo>
                  <a:lnTo>
                    <a:pt x="108" y="11"/>
                  </a:lnTo>
                  <a:lnTo>
                    <a:pt x="113" y="11"/>
                  </a:lnTo>
                  <a:lnTo>
                    <a:pt x="124" y="11"/>
                  </a:lnTo>
                  <a:lnTo>
                    <a:pt x="113" y="6"/>
                  </a:lnTo>
                  <a:lnTo>
                    <a:pt x="108" y="11"/>
                  </a:lnTo>
                  <a:lnTo>
                    <a:pt x="108" y="6"/>
                  </a:lnTo>
                  <a:lnTo>
                    <a:pt x="103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7" name=""/>
            <p:cNvSpPr/>
            <p:nvPr/>
          </p:nvSpPr>
          <p:spPr>
            <a:xfrm>
              <a:off x="7007400" y="263376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6958080" y="2624040"/>
              <a:ext cx="49320" cy="972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6"/>
                  </a:moveTo>
                  <a:lnTo>
                    <a:pt x="15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9" name=""/>
            <p:cNvSpPr/>
            <p:nvPr/>
          </p:nvSpPr>
          <p:spPr>
            <a:xfrm flipH="1">
              <a:off x="6950160" y="2624040"/>
              <a:ext cx="7920" cy="18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6942240" y="2624040"/>
              <a:ext cx="7920" cy="18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6916680" y="2624040"/>
              <a:ext cx="25560" cy="180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2" name=""/>
            <p:cNvSpPr/>
            <p:nvPr/>
          </p:nvSpPr>
          <p:spPr>
            <a:xfrm>
              <a:off x="6851520" y="2624040"/>
              <a:ext cx="65160" cy="1764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41" y="0"/>
                  </a:moveTo>
                  <a:lnTo>
                    <a:pt x="26" y="6"/>
                  </a:lnTo>
                  <a:lnTo>
                    <a:pt x="10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6826320" y="2641680"/>
              <a:ext cx="2520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6696000" y="2624040"/>
              <a:ext cx="130320" cy="219240"/>
            </a:xfrm>
            <a:custGeom>
              <a:avLst/>
              <a:gdLst/>
              <a:ahLst/>
              <a:rect l="l" t="t" r="r" b="b"/>
              <a:pathLst>
                <a:path w="82" h="138">
                  <a:moveTo>
                    <a:pt x="82" y="11"/>
                  </a:moveTo>
                  <a:lnTo>
                    <a:pt x="77" y="11"/>
                  </a:lnTo>
                  <a:lnTo>
                    <a:pt x="77" y="11"/>
                  </a:lnTo>
                  <a:lnTo>
                    <a:pt x="67" y="6"/>
                  </a:lnTo>
                  <a:lnTo>
                    <a:pt x="56" y="6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46" y="6"/>
                  </a:lnTo>
                  <a:lnTo>
                    <a:pt x="31" y="21"/>
                  </a:lnTo>
                  <a:lnTo>
                    <a:pt x="26" y="16"/>
                  </a:lnTo>
                  <a:lnTo>
                    <a:pt x="15" y="21"/>
                  </a:lnTo>
                  <a:lnTo>
                    <a:pt x="15" y="27"/>
                  </a:lnTo>
                  <a:lnTo>
                    <a:pt x="5" y="32"/>
                  </a:lnTo>
                  <a:lnTo>
                    <a:pt x="5" y="43"/>
                  </a:lnTo>
                  <a:lnTo>
                    <a:pt x="0" y="48"/>
                  </a:lnTo>
                  <a:lnTo>
                    <a:pt x="10" y="53"/>
                  </a:lnTo>
                  <a:lnTo>
                    <a:pt x="15" y="69"/>
                  </a:lnTo>
                  <a:lnTo>
                    <a:pt x="20" y="106"/>
                  </a:lnTo>
                  <a:lnTo>
                    <a:pt x="31" y="122"/>
                  </a:lnTo>
                  <a:lnTo>
                    <a:pt x="26" y="133"/>
                  </a:lnTo>
                  <a:lnTo>
                    <a:pt x="31" y="138"/>
                  </a:lnTo>
                  <a:lnTo>
                    <a:pt x="36" y="117"/>
                  </a:lnTo>
                  <a:lnTo>
                    <a:pt x="41" y="106"/>
                  </a:lnTo>
                  <a:lnTo>
                    <a:pt x="31" y="59"/>
                  </a:lnTo>
                  <a:lnTo>
                    <a:pt x="41" y="64"/>
                  </a:lnTo>
                  <a:lnTo>
                    <a:pt x="56" y="64"/>
                  </a:lnTo>
                  <a:lnTo>
                    <a:pt x="56" y="59"/>
                  </a:lnTo>
                  <a:lnTo>
                    <a:pt x="46" y="59"/>
                  </a:lnTo>
                  <a:lnTo>
                    <a:pt x="46" y="5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5" name=""/>
            <p:cNvSpPr/>
            <p:nvPr/>
          </p:nvSpPr>
          <p:spPr>
            <a:xfrm flipH="1">
              <a:off x="7105320" y="2573280"/>
              <a:ext cx="73080" cy="349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7089840" y="260820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7089840" y="260820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8" name=""/>
            <p:cNvSpPr/>
            <p:nvPr/>
          </p:nvSpPr>
          <p:spPr>
            <a:xfrm>
              <a:off x="7040520" y="2624040"/>
              <a:ext cx="49320" cy="17640"/>
            </a:xfrm>
            <a:custGeom>
              <a:avLst/>
              <a:gdLst/>
              <a:ahLst/>
              <a:rect l="l" t="t" r="r" b="b"/>
              <a:pathLst>
                <a:path w="31" h="11">
                  <a:moveTo>
                    <a:pt x="31" y="0"/>
                  </a:moveTo>
                  <a:lnTo>
                    <a:pt x="20" y="6"/>
                  </a:lnTo>
                  <a:lnTo>
                    <a:pt x="1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7031160" y="2616120"/>
              <a:ext cx="9360" cy="25560"/>
            </a:xfrm>
            <a:custGeom>
              <a:avLst/>
              <a:gdLst/>
              <a:ahLst/>
              <a:rect l="l" t="t" r="r" b="b"/>
              <a:pathLst>
                <a:path w="6" h="16">
                  <a:moveTo>
                    <a:pt x="6" y="16"/>
                  </a:moveTo>
                  <a:lnTo>
                    <a:pt x="6" y="11"/>
                  </a:lnTo>
                  <a:lnTo>
                    <a:pt x="0" y="5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7040520" y="2598840"/>
              <a:ext cx="792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11"/>
                  </a:moveTo>
                  <a:lnTo>
                    <a:pt x="0" y="11"/>
                  </a:lnTo>
                  <a:lnTo>
                    <a:pt x="5" y="6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1" name=""/>
            <p:cNvSpPr/>
            <p:nvPr/>
          </p:nvSpPr>
          <p:spPr>
            <a:xfrm>
              <a:off x="7048440" y="25830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7048440" y="2573280"/>
              <a:ext cx="1800" cy="97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7048440" y="2514600"/>
              <a:ext cx="65160" cy="58680"/>
            </a:xfrm>
            <a:custGeom>
              <a:avLst/>
              <a:gdLst/>
              <a:ahLst/>
              <a:rect l="l" t="t" r="r" b="b"/>
              <a:pathLst>
                <a:path w="41" h="37">
                  <a:moveTo>
                    <a:pt x="0" y="37"/>
                  </a:moveTo>
                  <a:lnTo>
                    <a:pt x="5" y="32"/>
                  </a:lnTo>
                  <a:lnTo>
                    <a:pt x="10" y="37"/>
                  </a:lnTo>
                  <a:lnTo>
                    <a:pt x="41" y="6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7040520" y="2641680"/>
              <a:ext cx="1584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0" y="0"/>
                  </a:lnTo>
                  <a:lnTo>
                    <a:pt x="5" y="10"/>
                  </a:lnTo>
                  <a:lnTo>
                    <a:pt x="10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7056360" y="266688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7080120" y="2641680"/>
              <a:ext cx="41400" cy="2520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16"/>
                  </a:moveTo>
                  <a:lnTo>
                    <a:pt x="6" y="10"/>
                  </a:lnTo>
                  <a:lnTo>
                    <a:pt x="16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7121520" y="2624040"/>
              <a:ext cx="41400" cy="1764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6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8" name=""/>
            <p:cNvSpPr/>
            <p:nvPr/>
          </p:nvSpPr>
          <p:spPr>
            <a:xfrm>
              <a:off x="7080120" y="2666880"/>
              <a:ext cx="66960" cy="2556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21" y="10"/>
                  </a:lnTo>
                  <a:lnTo>
                    <a:pt x="31" y="10"/>
                  </a:lnTo>
                  <a:lnTo>
                    <a:pt x="36" y="16"/>
                  </a:lnTo>
                  <a:lnTo>
                    <a:pt x="42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7147080" y="2649600"/>
              <a:ext cx="23760" cy="42840"/>
            </a:xfrm>
            <a:custGeom>
              <a:avLst/>
              <a:gdLst/>
              <a:ahLst/>
              <a:rect l="l" t="t" r="r" b="b"/>
              <a:pathLst>
                <a:path w="15" h="27">
                  <a:moveTo>
                    <a:pt x="0" y="27"/>
                  </a:moveTo>
                  <a:lnTo>
                    <a:pt x="5" y="21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7170840" y="2616120"/>
              <a:ext cx="25200" cy="3348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7196040" y="2608200"/>
              <a:ext cx="31680" cy="792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0" y="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2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7219800" y="2590920"/>
              <a:ext cx="7920" cy="331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7186680" y="2616120"/>
              <a:ext cx="41040" cy="1764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5"/>
                  </a:moveTo>
                  <a:lnTo>
                    <a:pt x="21" y="0"/>
                  </a:lnTo>
                  <a:lnTo>
                    <a:pt x="16" y="0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7227720" y="2666880"/>
              <a:ext cx="49320" cy="4140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0" y="26"/>
                  </a:moveTo>
                  <a:lnTo>
                    <a:pt x="16" y="26"/>
                  </a:lnTo>
                  <a:lnTo>
                    <a:pt x="21" y="10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26" y="5"/>
                  </a:lnTo>
                  <a:lnTo>
                    <a:pt x="16" y="10"/>
                  </a:lnTo>
                  <a:lnTo>
                    <a:pt x="11" y="2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7310520" y="2565360"/>
              <a:ext cx="23760" cy="176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5" y="5"/>
                  </a:lnTo>
                  <a:lnTo>
                    <a:pt x="1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6777000" y="2649600"/>
              <a:ext cx="66600" cy="176040"/>
            </a:xfrm>
            <a:custGeom>
              <a:avLst/>
              <a:gdLst/>
              <a:ahLst/>
              <a:rect l="l" t="t" r="r" b="b"/>
              <a:pathLst>
                <a:path w="42" h="111">
                  <a:moveTo>
                    <a:pt x="42" y="16"/>
                  </a:moveTo>
                  <a:lnTo>
                    <a:pt x="31" y="0"/>
                  </a:lnTo>
                  <a:lnTo>
                    <a:pt x="26" y="0"/>
                  </a:lnTo>
                  <a:lnTo>
                    <a:pt x="21" y="16"/>
                  </a:lnTo>
                  <a:lnTo>
                    <a:pt x="16" y="21"/>
                  </a:lnTo>
                  <a:lnTo>
                    <a:pt x="11" y="27"/>
                  </a:lnTo>
                  <a:lnTo>
                    <a:pt x="5" y="32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64"/>
                  </a:lnTo>
                  <a:lnTo>
                    <a:pt x="5" y="69"/>
                  </a:lnTo>
                  <a:lnTo>
                    <a:pt x="0" y="74"/>
                  </a:lnTo>
                  <a:lnTo>
                    <a:pt x="0" y="90"/>
                  </a:lnTo>
                  <a:lnTo>
                    <a:pt x="0" y="96"/>
                  </a:lnTo>
                  <a:lnTo>
                    <a:pt x="5" y="106"/>
                  </a:lnTo>
                  <a:lnTo>
                    <a:pt x="11" y="1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7040520" y="29448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6688080" y="2784600"/>
              <a:ext cx="88920" cy="7920"/>
            </a:xfrm>
            <a:custGeom>
              <a:avLst/>
              <a:gdLst/>
              <a:ahLst/>
              <a:rect l="l" t="t" r="r" b="b"/>
              <a:pathLst>
                <a:path w="56" h="5">
                  <a:moveTo>
                    <a:pt x="56" y="5"/>
                  </a:move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2417760" y="2338560"/>
              <a:ext cx="277920" cy="622080"/>
            </a:xfrm>
            <a:custGeom>
              <a:avLst/>
              <a:gdLst/>
              <a:ahLst/>
              <a:rect l="l" t="t" r="r" b="b"/>
              <a:pathLst>
                <a:path w="175" h="392">
                  <a:moveTo>
                    <a:pt x="175" y="0"/>
                  </a:moveTo>
                  <a:lnTo>
                    <a:pt x="175" y="11"/>
                  </a:lnTo>
                  <a:lnTo>
                    <a:pt x="160" y="27"/>
                  </a:lnTo>
                  <a:lnTo>
                    <a:pt x="119" y="42"/>
                  </a:lnTo>
                  <a:lnTo>
                    <a:pt x="119" y="64"/>
                  </a:lnTo>
                  <a:lnTo>
                    <a:pt x="41" y="143"/>
                  </a:lnTo>
                  <a:lnTo>
                    <a:pt x="31" y="175"/>
                  </a:lnTo>
                  <a:lnTo>
                    <a:pt x="20" y="212"/>
                  </a:lnTo>
                  <a:lnTo>
                    <a:pt x="0" y="307"/>
                  </a:lnTo>
                  <a:lnTo>
                    <a:pt x="26" y="39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2467080" y="2297160"/>
              <a:ext cx="253800" cy="757080"/>
            </a:xfrm>
            <a:custGeom>
              <a:avLst/>
              <a:gdLst/>
              <a:ahLst/>
              <a:rect l="l" t="t" r="r" b="b"/>
              <a:pathLst>
                <a:path w="160" h="477">
                  <a:moveTo>
                    <a:pt x="160" y="0"/>
                  </a:moveTo>
                  <a:lnTo>
                    <a:pt x="144" y="47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2" y="132"/>
                  </a:lnTo>
                  <a:lnTo>
                    <a:pt x="51" y="180"/>
                  </a:lnTo>
                  <a:lnTo>
                    <a:pt x="41" y="190"/>
                  </a:lnTo>
                  <a:lnTo>
                    <a:pt x="51" y="222"/>
                  </a:lnTo>
                  <a:lnTo>
                    <a:pt x="41" y="318"/>
                  </a:lnTo>
                  <a:lnTo>
                    <a:pt x="36" y="365"/>
                  </a:lnTo>
                  <a:lnTo>
                    <a:pt x="0" y="413"/>
                  </a:lnTo>
                  <a:lnTo>
                    <a:pt x="15" y="47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2425680" y="2346480"/>
              <a:ext cx="277920" cy="815760"/>
            </a:xfrm>
            <a:custGeom>
              <a:avLst/>
              <a:gdLst/>
              <a:ahLst/>
              <a:rect l="l" t="t" r="r" b="b"/>
              <a:pathLst>
                <a:path w="175" h="514">
                  <a:moveTo>
                    <a:pt x="175" y="0"/>
                  </a:moveTo>
                  <a:lnTo>
                    <a:pt x="170" y="16"/>
                  </a:lnTo>
                  <a:lnTo>
                    <a:pt x="139" y="53"/>
                  </a:lnTo>
                  <a:lnTo>
                    <a:pt x="124" y="53"/>
                  </a:lnTo>
                  <a:lnTo>
                    <a:pt x="108" y="96"/>
                  </a:lnTo>
                  <a:lnTo>
                    <a:pt x="72" y="149"/>
                  </a:lnTo>
                  <a:lnTo>
                    <a:pt x="62" y="159"/>
                  </a:lnTo>
                  <a:lnTo>
                    <a:pt x="72" y="191"/>
                  </a:lnTo>
                  <a:lnTo>
                    <a:pt x="62" y="287"/>
                  </a:lnTo>
                  <a:lnTo>
                    <a:pt x="52" y="297"/>
                  </a:lnTo>
                  <a:lnTo>
                    <a:pt x="21" y="355"/>
                  </a:lnTo>
                  <a:lnTo>
                    <a:pt x="21" y="424"/>
                  </a:lnTo>
                  <a:lnTo>
                    <a:pt x="26" y="424"/>
                  </a:lnTo>
                  <a:lnTo>
                    <a:pt x="41" y="451"/>
                  </a:lnTo>
                  <a:lnTo>
                    <a:pt x="15" y="488"/>
                  </a:lnTo>
                  <a:lnTo>
                    <a:pt x="15" y="499"/>
                  </a:lnTo>
                  <a:lnTo>
                    <a:pt x="10" y="509"/>
                  </a:lnTo>
                  <a:lnTo>
                    <a:pt x="0" y="514"/>
                  </a:lnTo>
                  <a:lnTo>
                    <a:pt x="15" y="509"/>
                  </a:lnTo>
                  <a:lnTo>
                    <a:pt x="46" y="50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2490840" y="2371680"/>
              <a:ext cx="164880" cy="68400"/>
            </a:xfrm>
            <a:custGeom>
              <a:avLst/>
              <a:gdLst/>
              <a:ahLst/>
              <a:rect l="l" t="t" r="r" b="b"/>
              <a:pathLst>
                <a:path w="104" h="43">
                  <a:moveTo>
                    <a:pt x="73" y="43"/>
                  </a:moveTo>
                  <a:lnTo>
                    <a:pt x="104" y="21"/>
                  </a:lnTo>
                  <a:lnTo>
                    <a:pt x="83" y="43"/>
                  </a:lnTo>
                  <a:lnTo>
                    <a:pt x="62" y="32"/>
                  </a:lnTo>
                  <a:lnTo>
                    <a:pt x="57" y="21"/>
                  </a:lnTo>
                  <a:lnTo>
                    <a:pt x="3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2490840" y="3054240"/>
              <a:ext cx="139680" cy="352440"/>
            </a:xfrm>
            <a:custGeom>
              <a:avLst/>
              <a:gdLst/>
              <a:ahLst/>
              <a:rect l="l" t="t" r="r" b="b"/>
              <a:pathLst>
                <a:path w="88" h="222">
                  <a:moveTo>
                    <a:pt x="0" y="0"/>
                  </a:moveTo>
                  <a:lnTo>
                    <a:pt x="0" y="53"/>
                  </a:lnTo>
                  <a:lnTo>
                    <a:pt x="52" y="127"/>
                  </a:lnTo>
                  <a:lnTo>
                    <a:pt x="52" y="148"/>
                  </a:lnTo>
                  <a:lnTo>
                    <a:pt x="36" y="148"/>
                  </a:lnTo>
                  <a:lnTo>
                    <a:pt x="16" y="169"/>
                  </a:lnTo>
                  <a:lnTo>
                    <a:pt x="11" y="201"/>
                  </a:lnTo>
                  <a:lnTo>
                    <a:pt x="0" y="212"/>
                  </a:lnTo>
                  <a:lnTo>
                    <a:pt x="73" y="222"/>
                  </a:lnTo>
                  <a:lnTo>
                    <a:pt x="88" y="212"/>
                  </a:lnTo>
                  <a:lnTo>
                    <a:pt x="83" y="206"/>
                  </a:lnTo>
                  <a:lnTo>
                    <a:pt x="62" y="148"/>
                  </a:lnTo>
                  <a:lnTo>
                    <a:pt x="52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2498760" y="3390840"/>
              <a:ext cx="131760" cy="23760"/>
            </a:xfrm>
            <a:custGeom>
              <a:avLst/>
              <a:gdLst/>
              <a:ahLst/>
              <a:rect l="l" t="t" r="r" b="b"/>
              <a:pathLst>
                <a:path w="83" h="15">
                  <a:moveTo>
                    <a:pt x="0" y="0"/>
                  </a:moveTo>
                  <a:lnTo>
                    <a:pt x="68" y="15"/>
                  </a:lnTo>
                  <a:lnTo>
                    <a:pt x="8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2490840" y="3070080"/>
              <a:ext cx="245880" cy="489240"/>
            </a:xfrm>
            <a:custGeom>
              <a:avLst/>
              <a:gdLst/>
              <a:ahLst/>
              <a:rect l="l" t="t" r="r" b="b"/>
              <a:pathLst>
                <a:path w="155" h="308">
                  <a:moveTo>
                    <a:pt x="0" y="0"/>
                  </a:moveTo>
                  <a:lnTo>
                    <a:pt x="5" y="37"/>
                  </a:lnTo>
                  <a:lnTo>
                    <a:pt x="57" y="117"/>
                  </a:lnTo>
                  <a:lnTo>
                    <a:pt x="83" y="191"/>
                  </a:lnTo>
                  <a:lnTo>
                    <a:pt x="88" y="202"/>
                  </a:lnTo>
                  <a:lnTo>
                    <a:pt x="114" y="265"/>
                  </a:lnTo>
                  <a:lnTo>
                    <a:pt x="140" y="270"/>
                  </a:lnTo>
                  <a:lnTo>
                    <a:pt x="155" y="308"/>
                  </a:lnTo>
                  <a:lnTo>
                    <a:pt x="140" y="276"/>
                  </a:lnTo>
                  <a:lnTo>
                    <a:pt x="109" y="270"/>
                  </a:lnTo>
                  <a:lnTo>
                    <a:pt x="93" y="202"/>
                  </a:lnTo>
                  <a:lnTo>
                    <a:pt x="109" y="233"/>
                  </a:lnTo>
                  <a:lnTo>
                    <a:pt x="155" y="239"/>
                  </a:lnTo>
                  <a:lnTo>
                    <a:pt x="155" y="30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6" name=""/>
            <p:cNvSpPr/>
            <p:nvPr/>
          </p:nvSpPr>
          <p:spPr>
            <a:xfrm flipH="1" flipV="1">
              <a:off x="2459160" y="2952360"/>
              <a:ext cx="15840" cy="586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2793960" y="3424320"/>
              <a:ext cx="328680" cy="158760"/>
            </a:xfrm>
            <a:custGeom>
              <a:avLst/>
              <a:gdLst/>
              <a:ahLst/>
              <a:rect l="l" t="t" r="r" b="b"/>
              <a:pathLst>
                <a:path w="207" h="100">
                  <a:moveTo>
                    <a:pt x="207" y="0"/>
                  </a:moveTo>
                  <a:lnTo>
                    <a:pt x="196" y="21"/>
                  </a:lnTo>
                  <a:lnTo>
                    <a:pt x="0" y="95"/>
                  </a:lnTo>
                  <a:lnTo>
                    <a:pt x="0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2793960" y="3440160"/>
              <a:ext cx="344520" cy="15228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  <a:close/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2793960" y="3440160"/>
              <a:ext cx="344520" cy="15228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3130560" y="3424320"/>
              <a:ext cx="277920" cy="50760"/>
            </a:xfrm>
            <a:custGeom>
              <a:avLst/>
              <a:gdLst/>
              <a:ahLst/>
              <a:rect l="l" t="t" r="r" b="b"/>
              <a:pathLst>
                <a:path w="175" h="32">
                  <a:moveTo>
                    <a:pt x="0" y="0"/>
                  </a:moveTo>
                  <a:lnTo>
                    <a:pt x="21" y="32"/>
                  </a:lnTo>
                  <a:lnTo>
                    <a:pt x="17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2770200" y="3592440"/>
              <a:ext cx="606240" cy="219240"/>
            </a:xfrm>
            <a:custGeom>
              <a:avLst/>
              <a:gdLst/>
              <a:ahLst/>
              <a:rect l="l" t="t" r="r" b="b"/>
              <a:pathLst>
                <a:path w="382" h="138">
                  <a:moveTo>
                    <a:pt x="382" y="138"/>
                  </a:moveTo>
                  <a:lnTo>
                    <a:pt x="361" y="122"/>
                  </a:lnTo>
                  <a:lnTo>
                    <a:pt x="310" y="106"/>
                  </a:lnTo>
                  <a:lnTo>
                    <a:pt x="279" y="122"/>
                  </a:lnTo>
                  <a:lnTo>
                    <a:pt x="191" y="106"/>
                  </a:lnTo>
                  <a:lnTo>
                    <a:pt x="103" y="42"/>
                  </a:lnTo>
                  <a:lnTo>
                    <a:pt x="57" y="53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5" y="2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2736720" y="3559320"/>
              <a:ext cx="57240" cy="3312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6" y="21"/>
                  </a:moveTo>
                  <a:lnTo>
                    <a:pt x="31" y="21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2679840" y="3549600"/>
              <a:ext cx="114120" cy="4284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15" y="0"/>
                  </a:lnTo>
                  <a:lnTo>
                    <a:pt x="46" y="11"/>
                  </a:lnTo>
                  <a:lnTo>
                    <a:pt x="52" y="11"/>
                  </a:lnTo>
                  <a:lnTo>
                    <a:pt x="72" y="21"/>
                  </a:lnTo>
                  <a:lnTo>
                    <a:pt x="72" y="27"/>
                  </a:lnTo>
                  <a:lnTo>
                    <a:pt x="41" y="11"/>
                  </a:lnTo>
                  <a:lnTo>
                    <a:pt x="36" y="11"/>
                  </a:lnTo>
                  <a:lnTo>
                    <a:pt x="36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2679840" y="3549600"/>
              <a:ext cx="106200" cy="3348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16"/>
                  </a:moveTo>
                  <a:lnTo>
                    <a:pt x="10" y="11"/>
                  </a:lnTo>
                  <a:lnTo>
                    <a:pt x="10" y="6"/>
                  </a:lnTo>
                  <a:lnTo>
                    <a:pt x="15" y="0"/>
                  </a:lnTo>
                  <a:lnTo>
                    <a:pt x="31" y="6"/>
                  </a:lnTo>
                  <a:lnTo>
                    <a:pt x="41" y="11"/>
                  </a:lnTo>
                  <a:lnTo>
                    <a:pt x="6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5" name=""/>
            <p:cNvSpPr/>
            <p:nvPr/>
          </p:nvSpPr>
          <p:spPr>
            <a:xfrm>
              <a:off x="2786040" y="3263760"/>
              <a:ext cx="614520" cy="328680"/>
            </a:xfrm>
            <a:custGeom>
              <a:avLst/>
              <a:gdLst/>
              <a:ahLst/>
              <a:rect l="l" t="t" r="r" b="b"/>
              <a:pathLst>
                <a:path w="387" h="207">
                  <a:moveTo>
                    <a:pt x="0" y="207"/>
                  </a:moveTo>
                  <a:lnTo>
                    <a:pt x="5" y="201"/>
                  </a:lnTo>
                  <a:lnTo>
                    <a:pt x="207" y="122"/>
                  </a:lnTo>
                  <a:lnTo>
                    <a:pt x="217" y="106"/>
                  </a:lnTo>
                  <a:lnTo>
                    <a:pt x="212" y="95"/>
                  </a:lnTo>
                  <a:lnTo>
                    <a:pt x="227" y="69"/>
                  </a:lnTo>
                  <a:lnTo>
                    <a:pt x="274" y="21"/>
                  </a:lnTo>
                  <a:lnTo>
                    <a:pt x="284" y="27"/>
                  </a:lnTo>
                  <a:lnTo>
                    <a:pt x="305" y="0"/>
                  </a:lnTo>
                  <a:lnTo>
                    <a:pt x="310" y="0"/>
                  </a:lnTo>
                  <a:lnTo>
                    <a:pt x="315" y="11"/>
                  </a:lnTo>
                  <a:lnTo>
                    <a:pt x="38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2793960" y="3592440"/>
              <a:ext cx="17640" cy="18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3089160" y="2320920"/>
              <a:ext cx="238320" cy="127080"/>
            </a:xfrm>
            <a:custGeom>
              <a:avLst/>
              <a:gdLst/>
              <a:ahLst/>
              <a:rect l="l" t="t" r="r" b="b"/>
              <a:pathLst>
                <a:path w="150" h="80">
                  <a:moveTo>
                    <a:pt x="150" y="80"/>
                  </a:moveTo>
                  <a:lnTo>
                    <a:pt x="114" y="75"/>
                  </a:lnTo>
                  <a:lnTo>
                    <a:pt x="72" y="32"/>
                  </a:lnTo>
                  <a:lnTo>
                    <a:pt x="26" y="32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3171960" y="3390840"/>
              <a:ext cx="647640" cy="84240"/>
            </a:xfrm>
            <a:custGeom>
              <a:avLst/>
              <a:gdLst/>
              <a:ahLst/>
              <a:rect l="l" t="t" r="r" b="b"/>
              <a:pathLst>
                <a:path w="408" h="53">
                  <a:moveTo>
                    <a:pt x="408" y="0"/>
                  </a:moveTo>
                  <a:lnTo>
                    <a:pt x="315" y="31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3122640" y="3414600"/>
              <a:ext cx="49320" cy="6048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31" y="38"/>
                  </a:moveTo>
                  <a:lnTo>
                    <a:pt x="26" y="27"/>
                  </a:lnTo>
                  <a:lnTo>
                    <a:pt x="1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0" name=""/>
            <p:cNvSpPr/>
            <p:nvPr/>
          </p:nvSpPr>
          <p:spPr>
            <a:xfrm>
              <a:off x="3122640" y="3297240"/>
              <a:ext cx="98280" cy="117360"/>
            </a:xfrm>
            <a:custGeom>
              <a:avLst/>
              <a:gdLst/>
              <a:ahLst/>
              <a:rect l="l" t="t" r="r" b="b"/>
              <a:pathLst>
                <a:path w="62" h="74">
                  <a:moveTo>
                    <a:pt x="0" y="74"/>
                  </a:moveTo>
                  <a:lnTo>
                    <a:pt x="10" y="59"/>
                  </a:lnTo>
                  <a:lnTo>
                    <a:pt x="26" y="43"/>
                  </a:lnTo>
                  <a:lnTo>
                    <a:pt x="36" y="27"/>
                  </a:lnTo>
                  <a:lnTo>
                    <a:pt x="51" y="11"/>
                  </a:lnTo>
                  <a:lnTo>
                    <a:pt x="57" y="6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1" name=""/>
            <p:cNvSpPr/>
            <p:nvPr/>
          </p:nvSpPr>
          <p:spPr>
            <a:xfrm>
              <a:off x="3220920" y="3297240"/>
              <a:ext cx="23760" cy="93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2" name=""/>
            <p:cNvSpPr/>
            <p:nvPr/>
          </p:nvSpPr>
          <p:spPr>
            <a:xfrm>
              <a:off x="3244680" y="3271680"/>
              <a:ext cx="33480" cy="34920"/>
            </a:xfrm>
            <a:custGeom>
              <a:avLst/>
              <a:gdLst/>
              <a:ahLst/>
              <a:rect l="l" t="t" r="r" b="b"/>
              <a:pathLst>
                <a:path w="21" h="22">
                  <a:moveTo>
                    <a:pt x="0" y="22"/>
                  </a:moveTo>
                  <a:lnTo>
                    <a:pt x="5" y="16"/>
                  </a:lnTo>
                  <a:lnTo>
                    <a:pt x="16" y="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3278160" y="3263760"/>
              <a:ext cx="2376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5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3301920" y="3289320"/>
              <a:ext cx="173160" cy="17280"/>
            </a:xfrm>
            <a:custGeom>
              <a:avLst/>
              <a:gdLst/>
              <a:ahLst/>
              <a:rect l="l" t="t" r="r" b="b"/>
              <a:pathLst>
                <a:path w="109" h="11">
                  <a:moveTo>
                    <a:pt x="0" y="0"/>
                  </a:moveTo>
                  <a:lnTo>
                    <a:pt x="6" y="0"/>
                  </a:lnTo>
                  <a:lnTo>
                    <a:pt x="21" y="0"/>
                  </a:lnTo>
                  <a:lnTo>
                    <a:pt x="42" y="5"/>
                  </a:lnTo>
                  <a:lnTo>
                    <a:pt x="67" y="5"/>
                  </a:lnTo>
                  <a:lnTo>
                    <a:pt x="88" y="11"/>
                  </a:lnTo>
                  <a:lnTo>
                    <a:pt x="98" y="11"/>
                  </a:lnTo>
                  <a:lnTo>
                    <a:pt x="109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3475080" y="329724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0" y="6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3490920" y="3297240"/>
              <a:ext cx="90360" cy="25560"/>
            </a:xfrm>
            <a:custGeom>
              <a:avLst/>
              <a:gdLst/>
              <a:ahLst/>
              <a:rect l="l" t="t" r="r" b="b"/>
              <a:pathLst>
                <a:path w="57" h="16">
                  <a:moveTo>
                    <a:pt x="0" y="0"/>
                  </a:moveTo>
                  <a:lnTo>
                    <a:pt x="16" y="0"/>
                  </a:lnTo>
                  <a:lnTo>
                    <a:pt x="31" y="6"/>
                  </a:lnTo>
                  <a:lnTo>
                    <a:pt x="5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3581280" y="3322800"/>
              <a:ext cx="792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11"/>
                  </a:lnTo>
                  <a:lnTo>
                    <a:pt x="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3073320" y="3340080"/>
              <a:ext cx="515880" cy="504720"/>
            </a:xfrm>
            <a:custGeom>
              <a:avLst/>
              <a:gdLst/>
              <a:ahLst/>
              <a:rect l="l" t="t" r="r" b="b"/>
              <a:pathLst>
                <a:path w="325" h="318">
                  <a:moveTo>
                    <a:pt x="325" y="0"/>
                  </a:moveTo>
                  <a:lnTo>
                    <a:pt x="304" y="74"/>
                  </a:lnTo>
                  <a:lnTo>
                    <a:pt x="242" y="100"/>
                  </a:lnTo>
                  <a:lnTo>
                    <a:pt x="237" y="180"/>
                  </a:lnTo>
                  <a:lnTo>
                    <a:pt x="119" y="270"/>
                  </a:lnTo>
                  <a:lnTo>
                    <a:pt x="77" y="312"/>
                  </a:lnTo>
                  <a:lnTo>
                    <a:pt x="10" y="318"/>
                  </a:lnTo>
                  <a:lnTo>
                    <a:pt x="0" y="30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9" name=""/>
            <p:cNvSpPr/>
            <p:nvPr/>
          </p:nvSpPr>
          <p:spPr>
            <a:xfrm>
              <a:off x="3032280" y="3819600"/>
              <a:ext cx="41040" cy="792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26" y="0"/>
                  </a:moveTo>
                  <a:lnTo>
                    <a:pt x="21" y="0"/>
                  </a:lnTo>
                  <a:lnTo>
                    <a:pt x="1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2998800" y="3827520"/>
              <a:ext cx="3348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1" name=""/>
            <p:cNvSpPr/>
            <p:nvPr/>
          </p:nvSpPr>
          <p:spPr>
            <a:xfrm>
              <a:off x="3048120" y="3743280"/>
              <a:ext cx="214200" cy="42840"/>
            </a:xfrm>
            <a:custGeom>
              <a:avLst/>
              <a:gdLst/>
              <a:ahLst/>
              <a:rect l="l" t="t" r="r" b="b"/>
              <a:pathLst>
                <a:path w="135" h="27">
                  <a:moveTo>
                    <a:pt x="0" y="0"/>
                  </a:moveTo>
                  <a:lnTo>
                    <a:pt x="16" y="11"/>
                  </a:lnTo>
                  <a:lnTo>
                    <a:pt x="104" y="27"/>
                  </a:lnTo>
                  <a:lnTo>
                    <a:pt x="13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3262320" y="3768840"/>
              <a:ext cx="122400" cy="4284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5" y="0"/>
                  </a:lnTo>
                  <a:lnTo>
                    <a:pt x="20" y="5"/>
                  </a:lnTo>
                  <a:lnTo>
                    <a:pt x="36" y="11"/>
                  </a:lnTo>
                  <a:lnTo>
                    <a:pt x="56" y="16"/>
                  </a:lnTo>
                  <a:lnTo>
                    <a:pt x="77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3384720" y="3811680"/>
              <a:ext cx="72720" cy="15840"/>
            </a:xfrm>
            <a:custGeom>
              <a:avLst/>
              <a:gdLst/>
              <a:ahLst/>
              <a:rect l="l" t="t" r="r" b="b"/>
              <a:pathLst>
                <a:path w="46" h="10">
                  <a:moveTo>
                    <a:pt x="0" y="0"/>
                  </a:moveTo>
                  <a:lnTo>
                    <a:pt x="10" y="5"/>
                  </a:lnTo>
                  <a:lnTo>
                    <a:pt x="31" y="5"/>
                  </a:lnTo>
                  <a:lnTo>
                    <a:pt x="46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3457440" y="3819600"/>
              <a:ext cx="972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5"/>
                  </a:moveTo>
                  <a:lnTo>
                    <a:pt x="0" y="5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3467160" y="3567240"/>
              <a:ext cx="253800" cy="311040"/>
            </a:xfrm>
            <a:custGeom>
              <a:avLst/>
              <a:gdLst/>
              <a:ahLst/>
              <a:rect l="l" t="t" r="r" b="b"/>
              <a:pathLst>
                <a:path w="160" h="196">
                  <a:moveTo>
                    <a:pt x="0" y="159"/>
                  </a:moveTo>
                  <a:lnTo>
                    <a:pt x="31" y="159"/>
                  </a:lnTo>
                  <a:lnTo>
                    <a:pt x="82" y="196"/>
                  </a:lnTo>
                  <a:lnTo>
                    <a:pt x="113" y="32"/>
                  </a:lnTo>
                  <a:lnTo>
                    <a:pt x="160" y="21"/>
                  </a:lnTo>
                  <a:lnTo>
                    <a:pt x="108" y="0"/>
                  </a:lnTo>
                  <a:lnTo>
                    <a:pt x="72" y="18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3524400" y="3860640"/>
              <a:ext cx="56880" cy="34920"/>
            </a:xfrm>
            <a:custGeom>
              <a:avLst/>
              <a:gdLst/>
              <a:ahLst/>
              <a:rect l="l" t="t" r="r" b="b"/>
              <a:pathLst>
                <a:path w="36" h="22">
                  <a:moveTo>
                    <a:pt x="36" y="0"/>
                  </a:moveTo>
                  <a:lnTo>
                    <a:pt x="26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3498840" y="3895560"/>
              <a:ext cx="25560" cy="82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3457440" y="3903840"/>
              <a:ext cx="4140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26" y="0"/>
                  </a:moveTo>
                  <a:lnTo>
                    <a:pt x="1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3457440" y="3903840"/>
              <a:ext cx="17640" cy="158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3581280" y="332280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3548160" y="3340080"/>
              <a:ext cx="33120" cy="109440"/>
            </a:xfrm>
            <a:custGeom>
              <a:avLst/>
              <a:gdLst/>
              <a:ahLst/>
              <a:rect l="l" t="t" r="r" b="b"/>
              <a:pathLst>
                <a:path w="21" h="69">
                  <a:moveTo>
                    <a:pt x="21" y="0"/>
                  </a:moveTo>
                  <a:lnTo>
                    <a:pt x="16" y="10"/>
                  </a:lnTo>
                  <a:lnTo>
                    <a:pt x="11" y="37"/>
                  </a:lnTo>
                  <a:lnTo>
                    <a:pt x="0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2" name=""/>
            <p:cNvSpPr/>
            <p:nvPr/>
          </p:nvSpPr>
          <p:spPr>
            <a:xfrm>
              <a:off x="3262320" y="3449520"/>
              <a:ext cx="285840" cy="319320"/>
            </a:xfrm>
            <a:custGeom>
              <a:avLst/>
              <a:gdLst/>
              <a:ahLst/>
              <a:rect l="l" t="t" r="r" b="b"/>
              <a:pathLst>
                <a:path w="180" h="201">
                  <a:moveTo>
                    <a:pt x="180" y="0"/>
                  </a:moveTo>
                  <a:lnTo>
                    <a:pt x="123" y="26"/>
                  </a:lnTo>
                  <a:lnTo>
                    <a:pt x="113" y="106"/>
                  </a:lnTo>
                  <a:lnTo>
                    <a:pt x="0" y="190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2778120" y="1496880"/>
              <a:ext cx="246240" cy="211320"/>
            </a:xfrm>
            <a:custGeom>
              <a:avLst/>
              <a:gdLst/>
              <a:ahLst/>
              <a:rect l="l" t="t" r="r" b="b"/>
              <a:pathLst>
                <a:path w="155" h="133">
                  <a:moveTo>
                    <a:pt x="5" y="0"/>
                  </a:moveTo>
                  <a:lnTo>
                    <a:pt x="5" y="11"/>
                  </a:lnTo>
                  <a:lnTo>
                    <a:pt x="5" y="16"/>
                  </a:lnTo>
                  <a:lnTo>
                    <a:pt x="10" y="27"/>
                  </a:lnTo>
                  <a:lnTo>
                    <a:pt x="5" y="64"/>
                  </a:lnTo>
                  <a:lnTo>
                    <a:pt x="0" y="85"/>
                  </a:lnTo>
                  <a:lnTo>
                    <a:pt x="15" y="85"/>
                  </a:lnTo>
                  <a:lnTo>
                    <a:pt x="98" y="122"/>
                  </a:lnTo>
                  <a:lnTo>
                    <a:pt x="108" y="117"/>
                  </a:lnTo>
                  <a:lnTo>
                    <a:pt x="139" y="133"/>
                  </a:lnTo>
                  <a:lnTo>
                    <a:pt x="155" y="1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4" name=""/>
            <p:cNvSpPr/>
            <p:nvPr/>
          </p:nvSpPr>
          <p:spPr>
            <a:xfrm>
              <a:off x="3024360" y="170820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2933640" y="1724040"/>
              <a:ext cx="90720" cy="109440"/>
            </a:xfrm>
            <a:custGeom>
              <a:avLst/>
              <a:gdLst/>
              <a:ahLst/>
              <a:rect l="l" t="t" r="r" b="b"/>
              <a:pathLst>
                <a:path w="57" h="69">
                  <a:moveTo>
                    <a:pt x="57" y="0"/>
                  </a:moveTo>
                  <a:lnTo>
                    <a:pt x="41" y="11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64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2933640" y="1833480"/>
              <a:ext cx="25560" cy="76320"/>
            </a:xfrm>
            <a:custGeom>
              <a:avLst/>
              <a:gdLst/>
              <a:ahLst/>
              <a:rect l="l" t="t" r="r" b="b"/>
              <a:pathLst>
                <a:path w="16" h="48">
                  <a:moveTo>
                    <a:pt x="0" y="0"/>
                  </a:moveTo>
                  <a:lnTo>
                    <a:pt x="5" y="11"/>
                  </a:lnTo>
                  <a:lnTo>
                    <a:pt x="10" y="32"/>
                  </a:lnTo>
                  <a:lnTo>
                    <a:pt x="16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2490840" y="1909800"/>
              <a:ext cx="468360" cy="318960"/>
            </a:xfrm>
            <a:custGeom>
              <a:avLst/>
              <a:gdLst/>
              <a:ahLst/>
              <a:rect l="l" t="t" r="r" b="b"/>
              <a:pathLst>
                <a:path w="295" h="201">
                  <a:moveTo>
                    <a:pt x="295" y="0"/>
                  </a:moveTo>
                  <a:lnTo>
                    <a:pt x="238" y="58"/>
                  </a:lnTo>
                  <a:lnTo>
                    <a:pt x="93" y="90"/>
                  </a:lnTo>
                  <a:lnTo>
                    <a:pt x="62" y="79"/>
                  </a:lnTo>
                  <a:lnTo>
                    <a:pt x="26" y="159"/>
                  </a:lnTo>
                  <a:lnTo>
                    <a:pt x="11" y="159"/>
                  </a:lnTo>
                  <a:lnTo>
                    <a:pt x="0" y="191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2860560" y="2001960"/>
              <a:ext cx="39960" cy="331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2860560" y="1766880"/>
              <a:ext cx="482760" cy="235080"/>
            </a:xfrm>
            <a:custGeom>
              <a:avLst/>
              <a:gdLst/>
              <a:ahLst/>
              <a:rect l="l" t="t" r="r" b="b"/>
              <a:pathLst>
                <a:path w="304" h="148">
                  <a:moveTo>
                    <a:pt x="185" y="0"/>
                  </a:moveTo>
                  <a:lnTo>
                    <a:pt x="242" y="0"/>
                  </a:lnTo>
                  <a:lnTo>
                    <a:pt x="304" y="53"/>
                  </a:lnTo>
                  <a:lnTo>
                    <a:pt x="278" y="53"/>
                  </a:lnTo>
                  <a:lnTo>
                    <a:pt x="237" y="90"/>
                  </a:lnTo>
                  <a:lnTo>
                    <a:pt x="165" y="106"/>
                  </a:lnTo>
                  <a:lnTo>
                    <a:pt x="56" y="84"/>
                  </a:lnTo>
                  <a:lnTo>
                    <a:pt x="0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2933640" y="1960560"/>
              <a:ext cx="41400" cy="23760"/>
            </a:xfrm>
            <a:custGeom>
              <a:avLst/>
              <a:gdLst/>
              <a:ahLst/>
              <a:rect l="l" t="t" r="r" b="b"/>
              <a:pathLst>
                <a:path w="26" h="15">
                  <a:moveTo>
                    <a:pt x="0" y="0"/>
                  </a:moveTo>
                  <a:lnTo>
                    <a:pt x="10" y="5"/>
                  </a:lnTo>
                  <a:lnTo>
                    <a:pt x="21" y="15"/>
                  </a:lnTo>
                  <a:lnTo>
                    <a:pt x="26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2975040" y="1984320"/>
              <a:ext cx="33120" cy="180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2" name=""/>
            <p:cNvSpPr/>
            <p:nvPr/>
          </p:nvSpPr>
          <p:spPr>
            <a:xfrm>
              <a:off x="3008160" y="1925640"/>
              <a:ext cx="57240" cy="58680"/>
            </a:xfrm>
            <a:custGeom>
              <a:avLst/>
              <a:gdLst/>
              <a:ahLst/>
              <a:rect l="l" t="t" r="r" b="b"/>
              <a:pathLst>
                <a:path w="36" h="37">
                  <a:moveTo>
                    <a:pt x="0" y="37"/>
                  </a:moveTo>
                  <a:lnTo>
                    <a:pt x="10" y="27"/>
                  </a:lnTo>
                  <a:lnTo>
                    <a:pt x="25" y="11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2949480" y="1884240"/>
              <a:ext cx="115920" cy="41400"/>
            </a:xfrm>
            <a:custGeom>
              <a:avLst/>
              <a:gdLst/>
              <a:ahLst/>
              <a:rect l="l" t="t" r="r" b="b"/>
              <a:pathLst>
                <a:path w="73" h="26">
                  <a:moveTo>
                    <a:pt x="73" y="26"/>
                  </a:moveTo>
                  <a:lnTo>
                    <a:pt x="57" y="21"/>
                  </a:lnTo>
                  <a:lnTo>
                    <a:pt x="37" y="10"/>
                  </a:ln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2917800" y="1884240"/>
              <a:ext cx="31680" cy="792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0"/>
                  </a:moveTo>
                  <a:lnTo>
                    <a:pt x="1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2811600" y="1892160"/>
              <a:ext cx="106200" cy="76320"/>
            </a:xfrm>
            <a:custGeom>
              <a:avLst/>
              <a:gdLst/>
              <a:ahLst/>
              <a:rect l="l" t="t" r="r" b="b"/>
              <a:pathLst>
                <a:path w="67" h="48">
                  <a:moveTo>
                    <a:pt x="67" y="0"/>
                  </a:moveTo>
                  <a:lnTo>
                    <a:pt x="56" y="11"/>
                  </a:lnTo>
                  <a:lnTo>
                    <a:pt x="36" y="21"/>
                  </a:lnTo>
                  <a:lnTo>
                    <a:pt x="20" y="37"/>
                  </a:lnTo>
                  <a:lnTo>
                    <a:pt x="5" y="48"/>
                  </a:lnTo>
                  <a:lnTo>
                    <a:pt x="0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2695680" y="1968480"/>
              <a:ext cx="115920" cy="370080"/>
            </a:xfrm>
            <a:custGeom>
              <a:avLst/>
              <a:gdLst/>
              <a:ahLst/>
              <a:rect l="l" t="t" r="r" b="b"/>
              <a:pathLst>
                <a:path w="73" h="233">
                  <a:moveTo>
                    <a:pt x="73" y="0"/>
                  </a:moveTo>
                  <a:lnTo>
                    <a:pt x="67" y="58"/>
                  </a:lnTo>
                  <a:lnTo>
                    <a:pt x="31" y="95"/>
                  </a:lnTo>
                  <a:lnTo>
                    <a:pt x="0" y="2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2728800" y="1731960"/>
              <a:ext cx="41400" cy="1764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6"/>
                  </a:lnTo>
                  <a:lnTo>
                    <a:pt x="15" y="0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2770200" y="1731960"/>
              <a:ext cx="122400" cy="76320"/>
            </a:xfrm>
            <a:custGeom>
              <a:avLst/>
              <a:gdLst/>
              <a:ahLst/>
              <a:rect l="l" t="t" r="r" b="b"/>
              <a:pathLst>
                <a:path w="77" h="48">
                  <a:moveTo>
                    <a:pt x="0" y="0"/>
                  </a:moveTo>
                  <a:lnTo>
                    <a:pt x="5" y="0"/>
                  </a:lnTo>
                  <a:lnTo>
                    <a:pt x="15" y="6"/>
                  </a:lnTo>
                  <a:lnTo>
                    <a:pt x="31" y="16"/>
                  </a:lnTo>
                  <a:lnTo>
                    <a:pt x="51" y="27"/>
                  </a:lnTo>
                  <a:lnTo>
                    <a:pt x="67" y="38"/>
                  </a:lnTo>
                  <a:lnTo>
                    <a:pt x="77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2892600" y="1808280"/>
              <a:ext cx="56880" cy="68040"/>
            </a:xfrm>
            <a:custGeom>
              <a:avLst/>
              <a:gdLst/>
              <a:ahLst/>
              <a:rect l="l" t="t" r="r" b="b"/>
              <a:pathLst>
                <a:path w="36" h="43">
                  <a:moveTo>
                    <a:pt x="0" y="0"/>
                  </a:moveTo>
                  <a:lnTo>
                    <a:pt x="11" y="11"/>
                  </a:lnTo>
                  <a:lnTo>
                    <a:pt x="26" y="32"/>
                  </a:lnTo>
                  <a:lnTo>
                    <a:pt x="36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0" name=""/>
            <p:cNvSpPr/>
            <p:nvPr/>
          </p:nvSpPr>
          <p:spPr>
            <a:xfrm flipH="1">
              <a:off x="2630520" y="1943280"/>
              <a:ext cx="25200" cy="410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2630520" y="1951200"/>
              <a:ext cx="106200" cy="3312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21"/>
                  </a:moveTo>
                  <a:lnTo>
                    <a:pt x="10" y="21"/>
                  </a:lnTo>
                  <a:lnTo>
                    <a:pt x="36" y="11"/>
                  </a:lnTo>
                  <a:lnTo>
                    <a:pt x="57" y="6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2736720" y="1884240"/>
              <a:ext cx="155880" cy="66960"/>
            </a:xfrm>
            <a:custGeom>
              <a:avLst/>
              <a:gdLst/>
              <a:ahLst/>
              <a:rect l="l" t="t" r="r" b="b"/>
              <a:pathLst>
                <a:path w="98" h="42">
                  <a:moveTo>
                    <a:pt x="0" y="42"/>
                  </a:moveTo>
                  <a:lnTo>
                    <a:pt x="5" y="37"/>
                  </a:lnTo>
                  <a:lnTo>
                    <a:pt x="26" y="32"/>
                  </a:lnTo>
                  <a:lnTo>
                    <a:pt x="47" y="21"/>
                  </a:lnTo>
                  <a:lnTo>
                    <a:pt x="72" y="10"/>
                  </a:lnTo>
                  <a:lnTo>
                    <a:pt x="93" y="5"/>
                  </a:lnTo>
                  <a:lnTo>
                    <a:pt x="98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2892600" y="1884240"/>
              <a:ext cx="56880" cy="7920"/>
            </a:xfrm>
            <a:custGeom>
              <a:avLst/>
              <a:gdLst/>
              <a:ahLst/>
              <a:rect l="l" t="t" r="r" b="b"/>
              <a:pathLst>
                <a:path w="36" h="5">
                  <a:moveTo>
                    <a:pt x="0" y="0"/>
                  </a:moveTo>
                  <a:lnTo>
                    <a:pt x="16" y="5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2720880" y="2019240"/>
              <a:ext cx="106560" cy="285840"/>
            </a:xfrm>
            <a:custGeom>
              <a:avLst/>
              <a:gdLst/>
              <a:ahLst/>
              <a:rect l="l" t="t" r="r" b="b"/>
              <a:pathLst>
                <a:path w="67" h="180">
                  <a:moveTo>
                    <a:pt x="67" y="0"/>
                  </a:moveTo>
                  <a:lnTo>
                    <a:pt x="67" y="31"/>
                  </a:lnTo>
                  <a:lnTo>
                    <a:pt x="26" y="74"/>
                  </a:lnTo>
                  <a:lnTo>
                    <a:pt x="0" y="18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2597040" y="1792440"/>
              <a:ext cx="98640" cy="237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6" name=""/>
            <p:cNvSpPr/>
            <p:nvPr/>
          </p:nvSpPr>
          <p:spPr>
            <a:xfrm>
              <a:off x="2827440" y="1968480"/>
              <a:ext cx="114120" cy="1584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0"/>
                  </a:moveTo>
                  <a:lnTo>
                    <a:pt x="62" y="10"/>
                  </a:lnTo>
                  <a:lnTo>
                    <a:pt x="41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2778120" y="1976400"/>
              <a:ext cx="49320" cy="1800"/>
            </a:xfrm>
            <a:custGeom>
              <a:avLst/>
              <a:gdLst/>
              <a:ahLst/>
              <a:rect l="l" t="t" r="r" b="b"/>
              <a:pathLst>
                <a:path w="31" h="0">
                  <a:moveTo>
                    <a:pt x="31" y="0"/>
                  </a:moveTo>
                  <a:lnTo>
                    <a:pt x="21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2770200" y="1976400"/>
              <a:ext cx="7920" cy="334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9" name=""/>
            <p:cNvSpPr/>
            <p:nvPr/>
          </p:nvSpPr>
          <p:spPr>
            <a:xfrm>
              <a:off x="2679840" y="2009880"/>
              <a:ext cx="90360" cy="1728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57" y="0"/>
                  </a:moveTo>
                  <a:lnTo>
                    <a:pt x="41" y="0"/>
                  </a:lnTo>
                  <a:lnTo>
                    <a:pt x="15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2581200" y="1984320"/>
              <a:ext cx="98640" cy="42840"/>
            </a:xfrm>
            <a:custGeom>
              <a:avLst/>
              <a:gdLst/>
              <a:ahLst/>
              <a:rect l="l" t="t" r="r" b="b"/>
              <a:pathLst>
                <a:path w="62" h="27">
                  <a:moveTo>
                    <a:pt x="62" y="27"/>
                  </a:moveTo>
                  <a:lnTo>
                    <a:pt x="52" y="22"/>
                  </a:lnTo>
                  <a:lnTo>
                    <a:pt x="31" y="11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2581200" y="1716120"/>
              <a:ext cx="196920" cy="268200"/>
            </a:xfrm>
            <a:custGeom>
              <a:avLst/>
              <a:gdLst/>
              <a:ahLst/>
              <a:rect l="l" t="t" r="r" b="b"/>
              <a:pathLst>
                <a:path w="124" h="169">
                  <a:moveTo>
                    <a:pt x="0" y="169"/>
                  </a:moveTo>
                  <a:lnTo>
                    <a:pt x="5" y="122"/>
                  </a:lnTo>
                  <a:lnTo>
                    <a:pt x="5" y="111"/>
                  </a:lnTo>
                  <a:lnTo>
                    <a:pt x="21" y="58"/>
                  </a:lnTo>
                  <a:lnTo>
                    <a:pt x="72" y="63"/>
                  </a:lnTo>
                  <a:lnTo>
                    <a:pt x="103" y="42"/>
                  </a:lnTo>
                  <a:lnTo>
                    <a:pt x="124" y="16"/>
                  </a:lnTo>
                  <a:lnTo>
                    <a:pt x="11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2" name=""/>
            <p:cNvSpPr/>
            <p:nvPr/>
          </p:nvSpPr>
          <p:spPr>
            <a:xfrm>
              <a:off x="2778120" y="1708200"/>
              <a:ext cx="7920" cy="331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21"/>
                  </a:moveTo>
                  <a:lnTo>
                    <a:pt x="5" y="1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3" name=""/>
            <p:cNvSpPr/>
            <p:nvPr/>
          </p:nvSpPr>
          <p:spPr>
            <a:xfrm>
              <a:off x="2770200" y="1690560"/>
              <a:ext cx="15840" cy="1764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4" name=""/>
            <p:cNvSpPr/>
            <p:nvPr/>
          </p:nvSpPr>
          <p:spPr>
            <a:xfrm>
              <a:off x="2770200" y="1673280"/>
              <a:ext cx="15840" cy="172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2786040" y="1647720"/>
              <a:ext cx="7920" cy="255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1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6" name=""/>
            <p:cNvSpPr/>
            <p:nvPr/>
          </p:nvSpPr>
          <p:spPr>
            <a:xfrm flipH="1" flipV="1">
              <a:off x="2786040" y="1631880"/>
              <a:ext cx="7920" cy="158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7" name=""/>
            <p:cNvSpPr/>
            <p:nvPr/>
          </p:nvSpPr>
          <p:spPr>
            <a:xfrm>
              <a:off x="2793960" y="1741320"/>
              <a:ext cx="74520" cy="25560"/>
            </a:xfrm>
            <a:custGeom>
              <a:avLst/>
              <a:gdLst/>
              <a:ahLst/>
              <a:rect l="l" t="t" r="r" b="b"/>
              <a:pathLst>
                <a:path w="47" h="16">
                  <a:moveTo>
                    <a:pt x="0" y="0"/>
                  </a:moveTo>
                  <a:lnTo>
                    <a:pt x="16" y="0"/>
                  </a:lnTo>
                  <a:lnTo>
                    <a:pt x="4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8" name=""/>
            <p:cNvSpPr/>
            <p:nvPr/>
          </p:nvSpPr>
          <p:spPr>
            <a:xfrm>
              <a:off x="2868480" y="1757520"/>
              <a:ext cx="32040" cy="9360"/>
            </a:xfrm>
            <a:custGeom>
              <a:avLst/>
              <a:gdLst/>
              <a:ahLst/>
              <a:rect l="l" t="t" r="r" b="b"/>
              <a:pathLst>
                <a:path w="20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2900520" y="1749600"/>
              <a:ext cx="41040" cy="792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0" y="5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2941560" y="1708200"/>
              <a:ext cx="82800" cy="41400"/>
            </a:xfrm>
            <a:custGeom>
              <a:avLst/>
              <a:gdLst/>
              <a:ahLst/>
              <a:rect l="l" t="t" r="r" b="b"/>
              <a:pathLst>
                <a:path w="52" h="26">
                  <a:moveTo>
                    <a:pt x="0" y="26"/>
                  </a:moveTo>
                  <a:lnTo>
                    <a:pt x="21" y="15"/>
                  </a:lnTo>
                  <a:lnTo>
                    <a:pt x="42" y="10"/>
                  </a:lnTo>
                  <a:lnTo>
                    <a:pt x="5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1" name=""/>
            <p:cNvSpPr/>
            <p:nvPr/>
          </p:nvSpPr>
          <p:spPr>
            <a:xfrm>
              <a:off x="2786040" y="1731960"/>
              <a:ext cx="90360" cy="34920"/>
            </a:xfrm>
            <a:custGeom>
              <a:avLst/>
              <a:gdLst/>
              <a:ahLst/>
              <a:rect l="l" t="t" r="r" b="b"/>
              <a:pathLst>
                <a:path w="57" h="22">
                  <a:moveTo>
                    <a:pt x="0" y="6"/>
                  </a:moveTo>
                  <a:lnTo>
                    <a:pt x="21" y="0"/>
                  </a:lnTo>
                  <a:lnTo>
                    <a:pt x="57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2" name=""/>
            <p:cNvSpPr/>
            <p:nvPr/>
          </p:nvSpPr>
          <p:spPr>
            <a:xfrm>
              <a:off x="2720880" y="2262240"/>
              <a:ext cx="368280" cy="58680"/>
            </a:xfrm>
            <a:custGeom>
              <a:avLst/>
              <a:gdLst/>
              <a:ahLst/>
              <a:rect l="l" t="t" r="r" b="b"/>
              <a:pathLst>
                <a:path w="232" h="37">
                  <a:moveTo>
                    <a:pt x="0" y="27"/>
                  </a:moveTo>
                  <a:lnTo>
                    <a:pt x="93" y="22"/>
                  </a:lnTo>
                  <a:lnTo>
                    <a:pt x="150" y="0"/>
                  </a:lnTo>
                  <a:lnTo>
                    <a:pt x="227" y="32"/>
                  </a:lnTo>
                  <a:lnTo>
                    <a:pt x="23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2703600" y="1968480"/>
              <a:ext cx="115920" cy="378000"/>
            </a:xfrm>
            <a:custGeom>
              <a:avLst/>
              <a:gdLst/>
              <a:ahLst/>
              <a:rect l="l" t="t" r="r" b="b"/>
              <a:pathLst>
                <a:path w="73" h="238">
                  <a:moveTo>
                    <a:pt x="0" y="238"/>
                  </a:moveTo>
                  <a:lnTo>
                    <a:pt x="26" y="95"/>
                  </a:lnTo>
                  <a:lnTo>
                    <a:pt x="68" y="58"/>
                  </a:lnTo>
                  <a:lnTo>
                    <a:pt x="7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4" name=""/>
            <p:cNvSpPr/>
            <p:nvPr/>
          </p:nvSpPr>
          <p:spPr>
            <a:xfrm>
              <a:off x="2622600" y="1968480"/>
              <a:ext cx="7920" cy="25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5" name=""/>
            <p:cNvSpPr/>
            <p:nvPr/>
          </p:nvSpPr>
          <p:spPr>
            <a:xfrm>
              <a:off x="2589120" y="1984320"/>
              <a:ext cx="7920" cy="97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6" name=""/>
            <p:cNvSpPr/>
            <p:nvPr/>
          </p:nvSpPr>
          <p:spPr>
            <a:xfrm>
              <a:off x="2573280" y="19940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5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2540160" y="2044800"/>
              <a:ext cx="33120" cy="83880"/>
            </a:xfrm>
            <a:custGeom>
              <a:avLst/>
              <a:gdLst/>
              <a:ahLst/>
              <a:rect l="l" t="t" r="r" b="b"/>
              <a:pathLst>
                <a:path w="21" h="53">
                  <a:moveTo>
                    <a:pt x="21" y="0"/>
                  </a:moveTo>
                  <a:lnTo>
                    <a:pt x="16" y="15"/>
                  </a:lnTo>
                  <a:lnTo>
                    <a:pt x="5" y="37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8" name=""/>
            <p:cNvSpPr/>
            <p:nvPr/>
          </p:nvSpPr>
          <p:spPr>
            <a:xfrm>
              <a:off x="2516040" y="2128680"/>
              <a:ext cx="24120" cy="1620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9" name=""/>
            <p:cNvSpPr/>
            <p:nvPr/>
          </p:nvSpPr>
          <p:spPr>
            <a:xfrm flipV="1">
              <a:off x="2778120" y="1976400"/>
              <a:ext cx="41400" cy="79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2900520" y="1682640"/>
              <a:ext cx="48960" cy="74880"/>
            </a:xfrm>
            <a:custGeom>
              <a:avLst/>
              <a:gdLst/>
              <a:ahLst/>
              <a:rect l="l" t="t" r="r" b="b"/>
              <a:pathLst>
                <a:path w="31" h="47">
                  <a:moveTo>
                    <a:pt x="31" y="0"/>
                  </a:moveTo>
                  <a:lnTo>
                    <a:pt x="21" y="5"/>
                  </a:lnTo>
                  <a:lnTo>
                    <a:pt x="16" y="16"/>
                  </a:lnTo>
                  <a:lnTo>
                    <a:pt x="0" y="37"/>
                  </a:lnTo>
                  <a:lnTo>
                    <a:pt x="0" y="4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521" name=""/>
          <p:cNvGrpSpPr/>
          <p:nvPr/>
        </p:nvGrpSpPr>
        <p:grpSpPr>
          <a:xfrm>
            <a:off x="2589120" y="1504800"/>
            <a:ext cx="4687920" cy="3171960"/>
            <a:chOff x="2589120" y="1504800"/>
            <a:chExt cx="4687920" cy="3171960"/>
          </a:xfrm>
        </p:grpSpPr>
        <p:sp>
          <p:nvSpPr>
            <p:cNvPr id="2522" name=""/>
            <p:cNvSpPr/>
            <p:nvPr/>
          </p:nvSpPr>
          <p:spPr>
            <a:xfrm>
              <a:off x="2793960" y="1504800"/>
              <a:ext cx="180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3" name=""/>
            <p:cNvSpPr/>
            <p:nvPr/>
          </p:nvSpPr>
          <p:spPr>
            <a:xfrm>
              <a:off x="2793960" y="152244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2793960" y="1539720"/>
              <a:ext cx="1800" cy="3348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5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2786040" y="157320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2589120" y="2001960"/>
              <a:ext cx="279360" cy="58680"/>
            </a:xfrm>
            <a:custGeom>
              <a:avLst/>
              <a:gdLst/>
              <a:ahLst/>
              <a:rect l="l" t="t" r="r" b="b"/>
              <a:pathLst>
                <a:path w="176" h="37">
                  <a:moveTo>
                    <a:pt x="176" y="0"/>
                  </a:moveTo>
                  <a:lnTo>
                    <a:pt x="176" y="5"/>
                  </a:lnTo>
                  <a:lnTo>
                    <a:pt x="31" y="37"/>
                  </a:lnTo>
                  <a:lnTo>
                    <a:pt x="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3154320" y="1766880"/>
              <a:ext cx="968400" cy="385920"/>
            </a:xfrm>
            <a:custGeom>
              <a:avLst/>
              <a:gdLst/>
              <a:ahLst/>
              <a:rect l="l" t="t" r="r" b="b"/>
              <a:pathLst>
                <a:path w="610" h="243">
                  <a:moveTo>
                    <a:pt x="160" y="31"/>
                  </a:moveTo>
                  <a:lnTo>
                    <a:pt x="155" y="53"/>
                  </a:lnTo>
                  <a:lnTo>
                    <a:pt x="124" y="53"/>
                  </a:lnTo>
                  <a:lnTo>
                    <a:pt x="160" y="111"/>
                  </a:lnTo>
                  <a:lnTo>
                    <a:pt x="202" y="127"/>
                  </a:lnTo>
                  <a:lnTo>
                    <a:pt x="228" y="132"/>
                  </a:lnTo>
                  <a:lnTo>
                    <a:pt x="336" y="153"/>
                  </a:lnTo>
                  <a:lnTo>
                    <a:pt x="491" y="217"/>
                  </a:lnTo>
                  <a:lnTo>
                    <a:pt x="604" y="233"/>
                  </a:lnTo>
                  <a:lnTo>
                    <a:pt x="610" y="243"/>
                  </a:lnTo>
                  <a:lnTo>
                    <a:pt x="610" y="228"/>
                  </a:lnTo>
                  <a:lnTo>
                    <a:pt x="486" y="212"/>
                  </a:lnTo>
                  <a:lnTo>
                    <a:pt x="465" y="212"/>
                  </a:lnTo>
                  <a:lnTo>
                    <a:pt x="336" y="159"/>
                  </a:lnTo>
                  <a:lnTo>
                    <a:pt x="207" y="132"/>
                  </a:lnTo>
                  <a:lnTo>
                    <a:pt x="202" y="132"/>
                  </a:lnTo>
                  <a:lnTo>
                    <a:pt x="155" y="116"/>
                  </a:lnTo>
                  <a:lnTo>
                    <a:pt x="124" y="53"/>
                  </a:lnTo>
                  <a:lnTo>
                    <a:pt x="57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6900840" y="418932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15" y="16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6942240" y="4265640"/>
              <a:ext cx="147600" cy="193680"/>
            </a:xfrm>
            <a:custGeom>
              <a:avLst/>
              <a:gdLst/>
              <a:ahLst/>
              <a:rect l="l" t="t" r="r" b="b"/>
              <a:pathLst>
                <a:path w="93" h="122">
                  <a:moveTo>
                    <a:pt x="0" y="0"/>
                  </a:moveTo>
                  <a:lnTo>
                    <a:pt x="15" y="10"/>
                  </a:lnTo>
                  <a:lnTo>
                    <a:pt x="15" y="10"/>
                  </a:lnTo>
                  <a:lnTo>
                    <a:pt x="15" y="26"/>
                  </a:lnTo>
                  <a:lnTo>
                    <a:pt x="20" y="32"/>
                  </a:lnTo>
                  <a:lnTo>
                    <a:pt x="25" y="32"/>
                  </a:lnTo>
                  <a:lnTo>
                    <a:pt x="31" y="42"/>
                  </a:lnTo>
                  <a:lnTo>
                    <a:pt x="31" y="47"/>
                  </a:lnTo>
                  <a:lnTo>
                    <a:pt x="36" y="58"/>
                  </a:lnTo>
                  <a:lnTo>
                    <a:pt x="41" y="58"/>
                  </a:lnTo>
                  <a:lnTo>
                    <a:pt x="41" y="69"/>
                  </a:lnTo>
                  <a:lnTo>
                    <a:pt x="41" y="74"/>
                  </a:lnTo>
                  <a:lnTo>
                    <a:pt x="46" y="74"/>
                  </a:lnTo>
                  <a:lnTo>
                    <a:pt x="51" y="79"/>
                  </a:lnTo>
                  <a:lnTo>
                    <a:pt x="67" y="106"/>
                  </a:lnTo>
                  <a:lnTo>
                    <a:pt x="72" y="116"/>
                  </a:lnTo>
                  <a:lnTo>
                    <a:pt x="82" y="116"/>
                  </a:lnTo>
                  <a:lnTo>
                    <a:pt x="82" y="122"/>
                  </a:lnTo>
                  <a:lnTo>
                    <a:pt x="93" y="12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0" name=""/>
            <p:cNvSpPr/>
            <p:nvPr/>
          </p:nvSpPr>
          <p:spPr>
            <a:xfrm>
              <a:off x="6981840" y="4340160"/>
              <a:ext cx="66600" cy="101520"/>
            </a:xfrm>
            <a:custGeom>
              <a:avLst/>
              <a:gdLst/>
              <a:ahLst/>
              <a:rect l="l" t="t" r="r" b="b"/>
              <a:pathLst>
                <a:path w="42" h="64">
                  <a:moveTo>
                    <a:pt x="0" y="0"/>
                  </a:moveTo>
                  <a:lnTo>
                    <a:pt x="11" y="11"/>
                  </a:lnTo>
                  <a:lnTo>
                    <a:pt x="11" y="11"/>
                  </a:lnTo>
                  <a:lnTo>
                    <a:pt x="16" y="22"/>
                  </a:lnTo>
                  <a:lnTo>
                    <a:pt x="16" y="27"/>
                  </a:lnTo>
                  <a:lnTo>
                    <a:pt x="11" y="27"/>
                  </a:lnTo>
                  <a:lnTo>
                    <a:pt x="16" y="32"/>
                  </a:lnTo>
                  <a:lnTo>
                    <a:pt x="21" y="32"/>
                  </a:lnTo>
                  <a:lnTo>
                    <a:pt x="4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1" name=""/>
            <p:cNvSpPr/>
            <p:nvPr/>
          </p:nvSpPr>
          <p:spPr>
            <a:xfrm>
              <a:off x="7056360" y="4449600"/>
              <a:ext cx="15840" cy="2556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2" name=""/>
            <p:cNvSpPr/>
            <p:nvPr/>
          </p:nvSpPr>
          <p:spPr>
            <a:xfrm>
              <a:off x="7048440" y="4484520"/>
              <a:ext cx="1800" cy="1620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3" name=""/>
            <p:cNvSpPr/>
            <p:nvPr/>
          </p:nvSpPr>
          <p:spPr>
            <a:xfrm flipH="1">
              <a:off x="7048440" y="4449600"/>
              <a:ext cx="7920" cy="2556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4" name=""/>
            <p:cNvSpPr/>
            <p:nvPr/>
          </p:nvSpPr>
          <p:spPr>
            <a:xfrm>
              <a:off x="7056360" y="4459320"/>
              <a:ext cx="65160" cy="133200"/>
            </a:xfrm>
            <a:custGeom>
              <a:avLst/>
              <a:gdLst/>
              <a:ahLst/>
              <a:rect l="l" t="t" r="r" b="b"/>
              <a:pathLst>
                <a:path w="41" h="84">
                  <a:moveTo>
                    <a:pt x="0" y="0"/>
                  </a:moveTo>
                  <a:lnTo>
                    <a:pt x="5" y="5"/>
                  </a:lnTo>
                  <a:lnTo>
                    <a:pt x="5" y="26"/>
                  </a:lnTo>
                  <a:lnTo>
                    <a:pt x="0" y="26"/>
                  </a:lnTo>
                  <a:lnTo>
                    <a:pt x="5" y="37"/>
                  </a:lnTo>
                  <a:lnTo>
                    <a:pt x="10" y="31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84"/>
                  </a:lnTo>
                  <a:lnTo>
                    <a:pt x="41" y="8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5" name=""/>
            <p:cNvSpPr/>
            <p:nvPr/>
          </p:nvSpPr>
          <p:spPr>
            <a:xfrm>
              <a:off x="7056360" y="4449600"/>
              <a:ext cx="15840" cy="5112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6" name=""/>
            <p:cNvSpPr/>
            <p:nvPr/>
          </p:nvSpPr>
          <p:spPr>
            <a:xfrm>
              <a:off x="7048440" y="4508640"/>
              <a:ext cx="792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7072200" y="4467240"/>
              <a:ext cx="49320" cy="10152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0" y="0"/>
                  </a:moveTo>
                  <a:lnTo>
                    <a:pt x="0" y="16"/>
                  </a:lnTo>
                  <a:lnTo>
                    <a:pt x="0" y="32"/>
                  </a:lnTo>
                  <a:lnTo>
                    <a:pt x="11" y="37"/>
                  </a:lnTo>
                  <a:lnTo>
                    <a:pt x="21" y="48"/>
                  </a:lnTo>
                  <a:lnTo>
                    <a:pt x="21" y="64"/>
                  </a:lnTo>
                  <a:lnTo>
                    <a:pt x="31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8" name=""/>
            <p:cNvSpPr/>
            <p:nvPr/>
          </p:nvSpPr>
          <p:spPr>
            <a:xfrm>
              <a:off x="7072200" y="4492800"/>
              <a:ext cx="2556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7056360" y="4508640"/>
              <a:ext cx="41400" cy="4284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21" y="27"/>
                  </a:lnTo>
                  <a:lnTo>
                    <a:pt x="2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7105680" y="4568760"/>
              <a:ext cx="15840" cy="334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1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7072200" y="4602240"/>
              <a:ext cx="41400" cy="6660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11" y="5"/>
                  </a:lnTo>
                  <a:lnTo>
                    <a:pt x="11" y="21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21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2" name=""/>
            <p:cNvSpPr/>
            <p:nvPr/>
          </p:nvSpPr>
          <p:spPr>
            <a:xfrm>
              <a:off x="7072200" y="4602240"/>
              <a:ext cx="7920" cy="331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0"/>
                  </a:moveTo>
                  <a:lnTo>
                    <a:pt x="5" y="10"/>
                  </a:lnTo>
                  <a:lnTo>
                    <a:pt x="5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7089840" y="4643280"/>
              <a:ext cx="15840" cy="334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6843600" y="4525920"/>
              <a:ext cx="180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6834240" y="451800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6" name=""/>
            <p:cNvSpPr/>
            <p:nvPr/>
          </p:nvSpPr>
          <p:spPr>
            <a:xfrm>
              <a:off x="6826320" y="4518000"/>
              <a:ext cx="792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7" name=""/>
            <p:cNvSpPr/>
            <p:nvPr/>
          </p:nvSpPr>
          <p:spPr>
            <a:xfrm>
              <a:off x="6826320" y="451800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8" name=""/>
            <p:cNvSpPr/>
            <p:nvPr/>
          </p:nvSpPr>
          <p:spPr>
            <a:xfrm>
              <a:off x="6826320" y="452592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6834240" y="454356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0" name=""/>
            <p:cNvSpPr/>
            <p:nvPr/>
          </p:nvSpPr>
          <p:spPr>
            <a:xfrm>
              <a:off x="6834240" y="4543560"/>
              <a:ext cx="3312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6867360" y="4543560"/>
              <a:ext cx="1620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2" name=""/>
            <p:cNvSpPr/>
            <p:nvPr/>
          </p:nvSpPr>
          <p:spPr>
            <a:xfrm>
              <a:off x="6932520" y="4592520"/>
              <a:ext cx="9720" cy="42840"/>
            </a:xfrm>
            <a:custGeom>
              <a:avLst/>
              <a:gdLst/>
              <a:ahLst/>
              <a:rect l="l" t="t" r="r" b="b"/>
              <a:pathLst>
                <a:path w="6" h="27">
                  <a:moveTo>
                    <a:pt x="0" y="0"/>
                  </a:moveTo>
                  <a:lnTo>
                    <a:pt x="6" y="11"/>
                  </a:lnTo>
                  <a:lnTo>
                    <a:pt x="6" y="22"/>
                  </a:lnTo>
                  <a:lnTo>
                    <a:pt x="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6942240" y="4635360"/>
              <a:ext cx="1440" cy="792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4" name=""/>
            <p:cNvSpPr/>
            <p:nvPr/>
          </p:nvSpPr>
          <p:spPr>
            <a:xfrm>
              <a:off x="6942240" y="4592520"/>
              <a:ext cx="1440" cy="50760"/>
            </a:xfrm>
            <a:custGeom>
              <a:avLst/>
              <a:gdLst/>
              <a:ahLst/>
              <a:rect l="l" t="t" r="r" b="b"/>
              <a:pathLst>
                <a:path w="0" h="32">
                  <a:moveTo>
                    <a:pt x="0" y="32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5" name=""/>
            <p:cNvSpPr/>
            <p:nvPr/>
          </p:nvSpPr>
          <p:spPr>
            <a:xfrm>
              <a:off x="6761160" y="4281480"/>
              <a:ext cx="98280" cy="10152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0" y="6"/>
                  </a:moveTo>
                  <a:lnTo>
                    <a:pt x="36" y="0"/>
                  </a:lnTo>
                  <a:lnTo>
                    <a:pt x="57" y="16"/>
                  </a:lnTo>
                  <a:lnTo>
                    <a:pt x="57" y="48"/>
                  </a:lnTo>
                  <a:lnTo>
                    <a:pt x="57" y="48"/>
                  </a:lnTo>
                  <a:lnTo>
                    <a:pt x="6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6" name=""/>
            <p:cNvSpPr/>
            <p:nvPr/>
          </p:nvSpPr>
          <p:spPr>
            <a:xfrm>
              <a:off x="6761160" y="4307040"/>
              <a:ext cx="33480" cy="117360"/>
            </a:xfrm>
            <a:custGeom>
              <a:avLst/>
              <a:gdLst/>
              <a:ahLst/>
              <a:rect l="l" t="t" r="r" b="b"/>
              <a:pathLst>
                <a:path w="21" h="74">
                  <a:moveTo>
                    <a:pt x="0" y="0"/>
                  </a:moveTo>
                  <a:lnTo>
                    <a:pt x="15" y="0"/>
                  </a:lnTo>
                  <a:lnTo>
                    <a:pt x="21" y="27"/>
                  </a:lnTo>
                  <a:lnTo>
                    <a:pt x="15" y="74"/>
                  </a:lnTo>
                  <a:lnTo>
                    <a:pt x="15" y="7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6908760" y="458460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5" y="5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8" name=""/>
            <p:cNvSpPr/>
            <p:nvPr/>
          </p:nvSpPr>
          <p:spPr>
            <a:xfrm>
              <a:off x="6834240" y="4189320"/>
              <a:ext cx="206280" cy="285840"/>
            </a:xfrm>
            <a:custGeom>
              <a:avLst/>
              <a:gdLst/>
              <a:ahLst/>
              <a:rect l="l" t="t" r="r" b="b"/>
              <a:pathLst>
                <a:path w="130" h="180">
                  <a:moveTo>
                    <a:pt x="130" y="180"/>
                  </a:moveTo>
                  <a:lnTo>
                    <a:pt x="130" y="164"/>
                  </a:lnTo>
                  <a:lnTo>
                    <a:pt x="119" y="159"/>
                  </a:lnTo>
                  <a:lnTo>
                    <a:pt x="114" y="159"/>
                  </a:lnTo>
                  <a:lnTo>
                    <a:pt x="109" y="159"/>
                  </a:lnTo>
                  <a:lnTo>
                    <a:pt x="109" y="154"/>
                  </a:lnTo>
                  <a:lnTo>
                    <a:pt x="99" y="154"/>
                  </a:lnTo>
                  <a:lnTo>
                    <a:pt x="93" y="106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11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9" name=""/>
            <p:cNvSpPr/>
            <p:nvPr/>
          </p:nvSpPr>
          <p:spPr>
            <a:xfrm>
              <a:off x="6818400" y="4130640"/>
              <a:ext cx="15840" cy="5868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10" y="37"/>
                  </a:moveTo>
                  <a:lnTo>
                    <a:pt x="10" y="26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0" name=""/>
            <p:cNvSpPr/>
            <p:nvPr/>
          </p:nvSpPr>
          <p:spPr>
            <a:xfrm>
              <a:off x="6802560" y="41227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6802560" y="4113360"/>
              <a:ext cx="1440" cy="936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2" name=""/>
            <p:cNvSpPr/>
            <p:nvPr/>
          </p:nvSpPr>
          <p:spPr>
            <a:xfrm>
              <a:off x="6802560" y="410544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3" name=""/>
            <p:cNvSpPr/>
            <p:nvPr/>
          </p:nvSpPr>
          <p:spPr>
            <a:xfrm>
              <a:off x="6794640" y="4105440"/>
              <a:ext cx="792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4" name=""/>
            <p:cNvSpPr/>
            <p:nvPr/>
          </p:nvSpPr>
          <p:spPr>
            <a:xfrm>
              <a:off x="6784920" y="4021200"/>
              <a:ext cx="9720" cy="84240"/>
            </a:xfrm>
            <a:custGeom>
              <a:avLst/>
              <a:gdLst/>
              <a:ahLst/>
              <a:rect l="l" t="t" r="r" b="b"/>
              <a:pathLst>
                <a:path w="6" h="53">
                  <a:moveTo>
                    <a:pt x="6" y="53"/>
                  </a:moveTo>
                  <a:lnTo>
                    <a:pt x="6" y="37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6777000" y="4013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6" name=""/>
            <p:cNvSpPr/>
            <p:nvPr/>
          </p:nvSpPr>
          <p:spPr>
            <a:xfrm>
              <a:off x="6769080" y="3979800"/>
              <a:ext cx="7920" cy="334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7" name=""/>
            <p:cNvSpPr/>
            <p:nvPr/>
          </p:nvSpPr>
          <p:spPr>
            <a:xfrm>
              <a:off x="6753240" y="3962520"/>
              <a:ext cx="15840" cy="172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8" name=""/>
            <p:cNvSpPr/>
            <p:nvPr/>
          </p:nvSpPr>
          <p:spPr>
            <a:xfrm>
              <a:off x="6753240" y="395460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9" name=""/>
            <p:cNvSpPr/>
            <p:nvPr/>
          </p:nvSpPr>
          <p:spPr>
            <a:xfrm>
              <a:off x="6727680" y="3919680"/>
              <a:ext cx="25560" cy="3492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16" y="22"/>
                  </a:moveTo>
                  <a:lnTo>
                    <a:pt x="11" y="11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0" name=""/>
            <p:cNvSpPr/>
            <p:nvPr/>
          </p:nvSpPr>
          <p:spPr>
            <a:xfrm>
              <a:off x="6727680" y="3895560"/>
              <a:ext cx="1800" cy="2412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15"/>
                  </a:moveTo>
                  <a:lnTo>
                    <a:pt x="0" y="1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1" name=""/>
            <p:cNvSpPr/>
            <p:nvPr/>
          </p:nvSpPr>
          <p:spPr>
            <a:xfrm>
              <a:off x="6711840" y="38955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2" name=""/>
            <p:cNvSpPr/>
            <p:nvPr/>
          </p:nvSpPr>
          <p:spPr>
            <a:xfrm>
              <a:off x="6711840" y="3895560"/>
              <a:ext cx="25560" cy="82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6737400" y="3903840"/>
              <a:ext cx="1440" cy="792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4" name=""/>
            <p:cNvSpPr/>
            <p:nvPr/>
          </p:nvSpPr>
          <p:spPr>
            <a:xfrm>
              <a:off x="6737400" y="3911760"/>
              <a:ext cx="15840" cy="172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5" name=""/>
            <p:cNvSpPr/>
            <p:nvPr/>
          </p:nvSpPr>
          <p:spPr>
            <a:xfrm>
              <a:off x="6753240" y="3929040"/>
              <a:ext cx="792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6" name=""/>
            <p:cNvSpPr/>
            <p:nvPr/>
          </p:nvSpPr>
          <p:spPr>
            <a:xfrm>
              <a:off x="6761160" y="3929040"/>
              <a:ext cx="792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7" name=""/>
            <p:cNvSpPr/>
            <p:nvPr/>
          </p:nvSpPr>
          <p:spPr>
            <a:xfrm>
              <a:off x="6769080" y="3929040"/>
              <a:ext cx="25560" cy="1584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6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6794640" y="3944880"/>
              <a:ext cx="1584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1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6810480" y="395460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6802560" y="3970440"/>
              <a:ext cx="7920" cy="2520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6802560" y="399564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6794640" y="3995640"/>
              <a:ext cx="7920" cy="255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6794640" y="4021200"/>
              <a:ext cx="7920" cy="7596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0" y="0"/>
                  </a:moveTo>
                  <a:lnTo>
                    <a:pt x="0" y="16"/>
                  </a:lnTo>
                  <a:lnTo>
                    <a:pt x="5" y="32"/>
                  </a:lnTo>
                  <a:lnTo>
                    <a:pt x="5" y="48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6802560" y="409716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6802560" y="409716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6810480" y="4105440"/>
              <a:ext cx="1440" cy="792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7" name=""/>
            <p:cNvSpPr/>
            <p:nvPr/>
          </p:nvSpPr>
          <p:spPr>
            <a:xfrm>
              <a:off x="6810480" y="411336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6818400" y="4122720"/>
              <a:ext cx="25200" cy="6660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5" y="10"/>
                  </a:lnTo>
                  <a:lnTo>
                    <a:pt x="10" y="31"/>
                  </a:lnTo>
                  <a:lnTo>
                    <a:pt x="16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6834240" y="4189320"/>
              <a:ext cx="255600" cy="420840"/>
            </a:xfrm>
            <a:custGeom>
              <a:avLst/>
              <a:gdLst/>
              <a:ahLst/>
              <a:rect l="l" t="t" r="r" b="b"/>
              <a:pathLst>
                <a:path w="161" h="265">
                  <a:moveTo>
                    <a:pt x="6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42" y="5"/>
                  </a:lnTo>
                  <a:lnTo>
                    <a:pt x="93" y="101"/>
                  </a:lnTo>
                  <a:lnTo>
                    <a:pt x="104" y="148"/>
                  </a:lnTo>
                  <a:lnTo>
                    <a:pt x="114" y="154"/>
                  </a:lnTo>
                  <a:lnTo>
                    <a:pt x="114" y="159"/>
                  </a:lnTo>
                  <a:lnTo>
                    <a:pt x="119" y="154"/>
                  </a:lnTo>
                  <a:lnTo>
                    <a:pt x="124" y="154"/>
                  </a:lnTo>
                  <a:lnTo>
                    <a:pt x="130" y="164"/>
                  </a:lnTo>
                  <a:lnTo>
                    <a:pt x="135" y="180"/>
                  </a:lnTo>
                  <a:lnTo>
                    <a:pt x="135" y="186"/>
                  </a:lnTo>
                  <a:lnTo>
                    <a:pt x="124" y="186"/>
                  </a:lnTo>
                  <a:lnTo>
                    <a:pt x="124" y="191"/>
                  </a:lnTo>
                  <a:lnTo>
                    <a:pt x="130" y="191"/>
                  </a:lnTo>
                  <a:lnTo>
                    <a:pt x="135" y="196"/>
                  </a:lnTo>
                  <a:lnTo>
                    <a:pt x="135" y="207"/>
                  </a:lnTo>
                  <a:lnTo>
                    <a:pt x="135" y="207"/>
                  </a:lnTo>
                  <a:lnTo>
                    <a:pt x="140" y="212"/>
                  </a:lnTo>
                  <a:lnTo>
                    <a:pt x="145" y="207"/>
                  </a:lnTo>
                  <a:lnTo>
                    <a:pt x="161" y="228"/>
                  </a:lnTo>
                  <a:lnTo>
                    <a:pt x="161" y="244"/>
                  </a:lnTo>
                  <a:lnTo>
                    <a:pt x="150" y="260"/>
                  </a:lnTo>
                  <a:lnTo>
                    <a:pt x="124" y="265"/>
                  </a:lnTo>
                  <a:lnTo>
                    <a:pt x="62" y="254"/>
                  </a:lnTo>
                  <a:lnTo>
                    <a:pt x="57" y="249"/>
                  </a:lnTo>
                  <a:lnTo>
                    <a:pt x="37" y="233"/>
                  </a:lnTo>
                  <a:lnTo>
                    <a:pt x="31" y="223"/>
                  </a:lnTo>
                  <a:lnTo>
                    <a:pt x="0" y="20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6178680" y="3743280"/>
              <a:ext cx="533160" cy="303120"/>
            </a:xfrm>
            <a:custGeom>
              <a:avLst/>
              <a:gdLst/>
              <a:ahLst/>
              <a:rect l="l" t="t" r="r" b="b"/>
              <a:pathLst>
                <a:path w="336" h="191">
                  <a:moveTo>
                    <a:pt x="336" y="90"/>
                  </a:moveTo>
                  <a:lnTo>
                    <a:pt x="310" y="122"/>
                  </a:lnTo>
                  <a:lnTo>
                    <a:pt x="300" y="122"/>
                  </a:lnTo>
                  <a:lnTo>
                    <a:pt x="300" y="122"/>
                  </a:lnTo>
                  <a:lnTo>
                    <a:pt x="279" y="133"/>
                  </a:lnTo>
                  <a:lnTo>
                    <a:pt x="259" y="143"/>
                  </a:lnTo>
                  <a:lnTo>
                    <a:pt x="259" y="149"/>
                  </a:lnTo>
                  <a:lnTo>
                    <a:pt x="259" y="154"/>
                  </a:lnTo>
                  <a:lnTo>
                    <a:pt x="253" y="154"/>
                  </a:lnTo>
                  <a:lnTo>
                    <a:pt x="253" y="159"/>
                  </a:lnTo>
                  <a:lnTo>
                    <a:pt x="243" y="159"/>
                  </a:lnTo>
                  <a:lnTo>
                    <a:pt x="238" y="159"/>
                  </a:lnTo>
                  <a:lnTo>
                    <a:pt x="212" y="170"/>
                  </a:lnTo>
                  <a:lnTo>
                    <a:pt x="207" y="170"/>
                  </a:lnTo>
                  <a:lnTo>
                    <a:pt x="197" y="175"/>
                  </a:lnTo>
                  <a:lnTo>
                    <a:pt x="181" y="175"/>
                  </a:lnTo>
                  <a:lnTo>
                    <a:pt x="171" y="186"/>
                  </a:lnTo>
                  <a:lnTo>
                    <a:pt x="150" y="191"/>
                  </a:lnTo>
                  <a:lnTo>
                    <a:pt x="145" y="180"/>
                  </a:lnTo>
                  <a:lnTo>
                    <a:pt x="62" y="122"/>
                  </a:lnTo>
                  <a:lnTo>
                    <a:pt x="62" y="122"/>
                  </a:lnTo>
                  <a:lnTo>
                    <a:pt x="62" y="117"/>
                  </a:lnTo>
                  <a:lnTo>
                    <a:pt x="62" y="117"/>
                  </a:lnTo>
                  <a:lnTo>
                    <a:pt x="57" y="122"/>
                  </a:lnTo>
                  <a:lnTo>
                    <a:pt x="47" y="122"/>
                  </a:lnTo>
                  <a:lnTo>
                    <a:pt x="37" y="111"/>
                  </a:lnTo>
                  <a:lnTo>
                    <a:pt x="0" y="37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6384960" y="3701880"/>
              <a:ext cx="204840" cy="27792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129" y="175"/>
                  </a:moveTo>
                  <a:lnTo>
                    <a:pt x="103" y="153"/>
                  </a:lnTo>
                  <a:lnTo>
                    <a:pt x="103" y="153"/>
                  </a:lnTo>
                  <a:lnTo>
                    <a:pt x="82" y="137"/>
                  </a:lnTo>
                  <a:lnTo>
                    <a:pt x="82" y="127"/>
                  </a:lnTo>
                  <a:lnTo>
                    <a:pt x="77" y="127"/>
                  </a:lnTo>
                  <a:lnTo>
                    <a:pt x="51" y="106"/>
                  </a:lnTo>
                  <a:lnTo>
                    <a:pt x="46" y="95"/>
                  </a:lnTo>
                  <a:lnTo>
                    <a:pt x="41" y="95"/>
                  </a:lnTo>
                  <a:lnTo>
                    <a:pt x="36" y="90"/>
                  </a:lnTo>
                  <a:lnTo>
                    <a:pt x="30" y="90"/>
                  </a:lnTo>
                  <a:lnTo>
                    <a:pt x="20" y="90"/>
                  </a:lnTo>
                  <a:lnTo>
                    <a:pt x="20" y="95"/>
                  </a:lnTo>
                  <a:lnTo>
                    <a:pt x="15" y="90"/>
                  </a:lnTo>
                  <a:lnTo>
                    <a:pt x="10" y="74"/>
                  </a:lnTo>
                  <a:lnTo>
                    <a:pt x="10" y="69"/>
                  </a:lnTo>
                  <a:lnTo>
                    <a:pt x="10" y="63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0" y="26"/>
                  </a:lnTo>
                  <a:lnTo>
                    <a:pt x="5" y="0"/>
                  </a:lnTo>
                  <a:lnTo>
                    <a:pt x="25" y="0"/>
                  </a:lnTo>
                  <a:lnTo>
                    <a:pt x="36" y="10"/>
                  </a:lnTo>
                  <a:lnTo>
                    <a:pt x="46" y="10"/>
                  </a:lnTo>
                  <a:lnTo>
                    <a:pt x="82" y="4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6515280" y="3776760"/>
              <a:ext cx="15840" cy="428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0"/>
                  </a:move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6531120" y="381960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4" name=""/>
            <p:cNvSpPr/>
            <p:nvPr/>
          </p:nvSpPr>
          <p:spPr>
            <a:xfrm>
              <a:off x="6540480" y="3827520"/>
              <a:ext cx="792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6548400" y="3827520"/>
              <a:ext cx="792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6556320" y="3827520"/>
              <a:ext cx="792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6564240" y="3827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8" name=""/>
            <p:cNvSpPr/>
            <p:nvPr/>
          </p:nvSpPr>
          <p:spPr>
            <a:xfrm>
              <a:off x="6580080" y="3835440"/>
              <a:ext cx="180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9" name=""/>
            <p:cNvSpPr/>
            <p:nvPr/>
          </p:nvSpPr>
          <p:spPr>
            <a:xfrm>
              <a:off x="6580080" y="3844800"/>
              <a:ext cx="17640" cy="2556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6" y="5"/>
                  </a:lnTo>
                  <a:lnTo>
                    <a:pt x="6" y="10"/>
                  </a:lnTo>
                  <a:lnTo>
                    <a:pt x="11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0" name=""/>
            <p:cNvSpPr/>
            <p:nvPr/>
          </p:nvSpPr>
          <p:spPr>
            <a:xfrm>
              <a:off x="6597720" y="387036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6629400" y="3870360"/>
              <a:ext cx="255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6654960" y="38703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6670800" y="388620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6670800" y="3886200"/>
              <a:ext cx="3312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6580080" y="3718080"/>
              <a:ext cx="263520" cy="236520"/>
            </a:xfrm>
            <a:custGeom>
              <a:avLst/>
              <a:gdLst/>
              <a:ahLst/>
              <a:rect l="l" t="t" r="r" b="b"/>
              <a:pathLst>
                <a:path w="166" h="149">
                  <a:moveTo>
                    <a:pt x="145" y="149"/>
                  </a:moveTo>
                  <a:lnTo>
                    <a:pt x="150" y="138"/>
                  </a:lnTo>
                  <a:lnTo>
                    <a:pt x="166" y="90"/>
                  </a:lnTo>
                  <a:lnTo>
                    <a:pt x="155" y="80"/>
                  </a:lnTo>
                  <a:lnTo>
                    <a:pt x="155" y="74"/>
                  </a:lnTo>
                  <a:lnTo>
                    <a:pt x="155" y="69"/>
                  </a:lnTo>
                  <a:lnTo>
                    <a:pt x="160" y="64"/>
                  </a:lnTo>
                  <a:lnTo>
                    <a:pt x="160" y="53"/>
                  </a:lnTo>
                  <a:lnTo>
                    <a:pt x="140" y="37"/>
                  </a:lnTo>
                  <a:lnTo>
                    <a:pt x="129" y="37"/>
                  </a:lnTo>
                  <a:lnTo>
                    <a:pt x="119" y="11"/>
                  </a:lnTo>
                  <a:lnTo>
                    <a:pt x="104" y="6"/>
                  </a:lnTo>
                  <a:lnTo>
                    <a:pt x="104" y="0"/>
                  </a:lnTo>
                  <a:lnTo>
                    <a:pt x="93" y="11"/>
                  </a:lnTo>
                  <a:lnTo>
                    <a:pt x="88" y="16"/>
                  </a:lnTo>
                  <a:lnTo>
                    <a:pt x="88" y="16"/>
                  </a:lnTo>
                  <a:lnTo>
                    <a:pt x="83" y="21"/>
                  </a:lnTo>
                  <a:lnTo>
                    <a:pt x="78" y="16"/>
                  </a:lnTo>
                  <a:lnTo>
                    <a:pt x="73" y="16"/>
                  </a:lnTo>
                  <a:lnTo>
                    <a:pt x="68" y="21"/>
                  </a:lnTo>
                  <a:lnTo>
                    <a:pt x="68" y="27"/>
                  </a:lnTo>
                  <a:lnTo>
                    <a:pt x="62" y="27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6" name=""/>
            <p:cNvSpPr/>
            <p:nvPr/>
          </p:nvSpPr>
          <p:spPr>
            <a:xfrm>
              <a:off x="6540480" y="3727440"/>
              <a:ext cx="39600" cy="41400"/>
            </a:xfrm>
            <a:custGeom>
              <a:avLst/>
              <a:gdLst/>
              <a:ahLst/>
              <a:rect l="l" t="t" r="r" b="b"/>
              <a:pathLst>
                <a:path w="25" h="26">
                  <a:moveTo>
                    <a:pt x="25" y="0"/>
                  </a:moveTo>
                  <a:lnTo>
                    <a:pt x="15" y="5"/>
                  </a:lnTo>
                  <a:lnTo>
                    <a:pt x="5" y="21"/>
                  </a:lnTo>
                  <a:lnTo>
                    <a:pt x="0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6540480" y="376884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6531120" y="3768840"/>
              <a:ext cx="936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6523200" y="3768840"/>
              <a:ext cx="792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6523200" y="3768840"/>
              <a:ext cx="1440" cy="792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6523200" y="377676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6507000" y="3735360"/>
              <a:ext cx="16200" cy="4140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10" y="26"/>
                  </a:moveTo>
                  <a:lnTo>
                    <a:pt x="5" y="2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6138720" y="3457440"/>
              <a:ext cx="368280" cy="277920"/>
            </a:xfrm>
            <a:custGeom>
              <a:avLst/>
              <a:gdLst/>
              <a:ahLst/>
              <a:rect l="l" t="t" r="r" b="b"/>
              <a:pathLst>
                <a:path w="232" h="175">
                  <a:moveTo>
                    <a:pt x="232" y="175"/>
                  </a:moveTo>
                  <a:lnTo>
                    <a:pt x="211" y="154"/>
                  </a:lnTo>
                  <a:lnTo>
                    <a:pt x="211" y="138"/>
                  </a:lnTo>
                  <a:lnTo>
                    <a:pt x="206" y="127"/>
                  </a:lnTo>
                  <a:lnTo>
                    <a:pt x="196" y="122"/>
                  </a:lnTo>
                  <a:lnTo>
                    <a:pt x="175" y="122"/>
                  </a:lnTo>
                  <a:lnTo>
                    <a:pt x="175" y="127"/>
                  </a:lnTo>
                  <a:lnTo>
                    <a:pt x="165" y="127"/>
                  </a:lnTo>
                  <a:lnTo>
                    <a:pt x="160" y="117"/>
                  </a:lnTo>
                  <a:lnTo>
                    <a:pt x="149" y="122"/>
                  </a:lnTo>
                  <a:lnTo>
                    <a:pt x="149" y="111"/>
                  </a:lnTo>
                  <a:lnTo>
                    <a:pt x="149" y="106"/>
                  </a:lnTo>
                  <a:lnTo>
                    <a:pt x="149" y="90"/>
                  </a:lnTo>
                  <a:lnTo>
                    <a:pt x="139" y="58"/>
                  </a:lnTo>
                  <a:lnTo>
                    <a:pt x="144" y="53"/>
                  </a:lnTo>
                  <a:lnTo>
                    <a:pt x="129" y="21"/>
                  </a:lnTo>
                  <a:lnTo>
                    <a:pt x="93" y="16"/>
                  </a:lnTo>
                  <a:lnTo>
                    <a:pt x="87" y="16"/>
                  </a:lnTo>
                  <a:lnTo>
                    <a:pt x="77" y="16"/>
                  </a:lnTo>
                  <a:lnTo>
                    <a:pt x="51" y="26"/>
                  </a:lnTo>
                  <a:lnTo>
                    <a:pt x="31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6400800" y="3651120"/>
              <a:ext cx="158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6465960" y="3651120"/>
              <a:ext cx="1440" cy="792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6465960" y="36432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6481800" y="3643200"/>
              <a:ext cx="936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8" name=""/>
            <p:cNvSpPr/>
            <p:nvPr/>
          </p:nvSpPr>
          <p:spPr>
            <a:xfrm>
              <a:off x="6491160" y="3633840"/>
              <a:ext cx="180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9" name=""/>
            <p:cNvSpPr/>
            <p:nvPr/>
          </p:nvSpPr>
          <p:spPr>
            <a:xfrm>
              <a:off x="6491160" y="36180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0" name=""/>
            <p:cNvSpPr/>
            <p:nvPr/>
          </p:nvSpPr>
          <p:spPr>
            <a:xfrm>
              <a:off x="6507000" y="3608280"/>
              <a:ext cx="1620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6523200" y="35924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6531120" y="3583080"/>
              <a:ext cx="17280" cy="936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6548400" y="3567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4" name=""/>
            <p:cNvSpPr/>
            <p:nvPr/>
          </p:nvSpPr>
          <p:spPr>
            <a:xfrm>
              <a:off x="6556320" y="3533760"/>
              <a:ext cx="23760" cy="3348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6580080" y="3524400"/>
              <a:ext cx="180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6" name=""/>
            <p:cNvSpPr/>
            <p:nvPr/>
          </p:nvSpPr>
          <p:spPr>
            <a:xfrm>
              <a:off x="6392880" y="3651120"/>
              <a:ext cx="1440" cy="5076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7" name=""/>
            <p:cNvSpPr/>
            <p:nvPr/>
          </p:nvSpPr>
          <p:spPr>
            <a:xfrm>
              <a:off x="6384960" y="3651120"/>
              <a:ext cx="88920" cy="66960"/>
            </a:xfrm>
            <a:custGeom>
              <a:avLst/>
              <a:gdLst/>
              <a:ahLst/>
              <a:rect l="l" t="t" r="r" b="b"/>
              <a:pathLst>
                <a:path w="56" h="42">
                  <a:moveTo>
                    <a:pt x="0" y="0"/>
                  </a:moveTo>
                  <a:lnTo>
                    <a:pt x="0" y="21"/>
                  </a:lnTo>
                  <a:lnTo>
                    <a:pt x="10" y="26"/>
                  </a:lnTo>
                  <a:lnTo>
                    <a:pt x="25" y="26"/>
                  </a:lnTo>
                  <a:lnTo>
                    <a:pt x="36" y="42"/>
                  </a:lnTo>
                  <a:lnTo>
                    <a:pt x="46" y="42"/>
                  </a:lnTo>
                  <a:lnTo>
                    <a:pt x="56" y="42"/>
                  </a:lnTo>
                  <a:lnTo>
                    <a:pt x="56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8" name=""/>
            <p:cNvSpPr/>
            <p:nvPr/>
          </p:nvSpPr>
          <p:spPr>
            <a:xfrm>
              <a:off x="6343560" y="3432240"/>
              <a:ext cx="31680" cy="50760"/>
            </a:xfrm>
            <a:custGeom>
              <a:avLst/>
              <a:gdLst/>
              <a:ahLst/>
              <a:rect l="l" t="t" r="r" b="b"/>
              <a:pathLst>
                <a:path w="20" h="32">
                  <a:moveTo>
                    <a:pt x="0" y="32"/>
                  </a:moveTo>
                  <a:lnTo>
                    <a:pt x="5" y="32"/>
                  </a:lnTo>
                  <a:lnTo>
                    <a:pt x="10" y="11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6138720" y="3583080"/>
              <a:ext cx="65160" cy="25200"/>
            </a:xfrm>
            <a:custGeom>
              <a:avLst/>
              <a:gdLst/>
              <a:ahLst/>
              <a:rect l="l" t="t" r="r" b="b"/>
              <a:pathLst>
                <a:path w="41" h="16">
                  <a:moveTo>
                    <a:pt x="0" y="16"/>
                  </a:moveTo>
                  <a:lnTo>
                    <a:pt x="36" y="6"/>
                  </a:lnTo>
                  <a:lnTo>
                    <a:pt x="31" y="6"/>
                  </a:lnTo>
                  <a:lnTo>
                    <a:pt x="41" y="0"/>
                  </a:lnTo>
                  <a:lnTo>
                    <a:pt x="3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5121360" y="1716120"/>
              <a:ext cx="255600" cy="227160"/>
            </a:xfrm>
            <a:custGeom>
              <a:avLst/>
              <a:gdLst/>
              <a:ahLst/>
              <a:rect l="l" t="t" r="r" b="b"/>
              <a:pathLst>
                <a:path w="161" h="143">
                  <a:moveTo>
                    <a:pt x="0" y="0"/>
                  </a:moveTo>
                  <a:lnTo>
                    <a:pt x="11" y="10"/>
                  </a:lnTo>
                  <a:lnTo>
                    <a:pt x="11" y="21"/>
                  </a:lnTo>
                  <a:lnTo>
                    <a:pt x="11" y="26"/>
                  </a:lnTo>
                  <a:lnTo>
                    <a:pt x="42" y="21"/>
                  </a:lnTo>
                  <a:lnTo>
                    <a:pt x="73" y="63"/>
                  </a:lnTo>
                  <a:lnTo>
                    <a:pt x="78" y="69"/>
                  </a:lnTo>
                  <a:lnTo>
                    <a:pt x="93" y="69"/>
                  </a:lnTo>
                  <a:lnTo>
                    <a:pt x="114" y="79"/>
                  </a:lnTo>
                  <a:lnTo>
                    <a:pt x="124" y="95"/>
                  </a:lnTo>
                  <a:lnTo>
                    <a:pt x="145" y="95"/>
                  </a:lnTo>
                  <a:lnTo>
                    <a:pt x="155" y="106"/>
                  </a:lnTo>
                  <a:lnTo>
                    <a:pt x="155" y="116"/>
                  </a:lnTo>
                  <a:lnTo>
                    <a:pt x="150" y="116"/>
                  </a:lnTo>
                  <a:lnTo>
                    <a:pt x="150" y="138"/>
                  </a:lnTo>
                  <a:lnTo>
                    <a:pt x="161" y="143"/>
                  </a:lnTo>
                  <a:lnTo>
                    <a:pt x="161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5376960" y="1935000"/>
              <a:ext cx="1584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5392800" y="1935000"/>
              <a:ext cx="7920" cy="255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3" name=""/>
            <p:cNvSpPr/>
            <p:nvPr/>
          </p:nvSpPr>
          <p:spPr>
            <a:xfrm>
              <a:off x="5400720" y="1960560"/>
              <a:ext cx="792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5400720" y="1960560"/>
              <a:ext cx="7920" cy="41400"/>
            </a:xfrm>
            <a:custGeom>
              <a:avLst/>
              <a:gdLst/>
              <a:ahLst/>
              <a:rect l="l" t="t" r="r" b="b"/>
              <a:pathLst>
                <a:path w="5" h="26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5400720" y="2001960"/>
              <a:ext cx="1440" cy="109440"/>
            </a:xfrm>
            <a:custGeom>
              <a:avLst/>
              <a:gdLst/>
              <a:ahLst/>
              <a:rect l="l" t="t" r="r" b="b"/>
              <a:pathLst>
                <a:path w="0" h="69">
                  <a:moveTo>
                    <a:pt x="0" y="0"/>
                  </a:moveTo>
                  <a:lnTo>
                    <a:pt x="0" y="5"/>
                  </a:lnTo>
                  <a:lnTo>
                    <a:pt x="0" y="27"/>
                  </a:lnTo>
                  <a:lnTo>
                    <a:pt x="0" y="48"/>
                  </a:lnTo>
                  <a:lnTo>
                    <a:pt x="0" y="6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6" name=""/>
            <p:cNvSpPr/>
            <p:nvPr/>
          </p:nvSpPr>
          <p:spPr>
            <a:xfrm>
              <a:off x="5400720" y="2111400"/>
              <a:ext cx="792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5408640" y="2128680"/>
              <a:ext cx="1440" cy="59040"/>
            </a:xfrm>
            <a:custGeom>
              <a:avLst/>
              <a:gdLst/>
              <a:ahLst/>
              <a:rect l="l" t="t" r="r" b="b"/>
              <a:pathLst>
                <a:path w="0" h="37">
                  <a:moveTo>
                    <a:pt x="0" y="0"/>
                  </a:moveTo>
                  <a:lnTo>
                    <a:pt x="0" y="21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5867280" y="2608200"/>
              <a:ext cx="230400" cy="109440"/>
            </a:xfrm>
            <a:custGeom>
              <a:avLst/>
              <a:gdLst/>
              <a:ahLst/>
              <a:rect l="l" t="t" r="r" b="b"/>
              <a:pathLst>
                <a:path w="145" h="69">
                  <a:moveTo>
                    <a:pt x="0" y="69"/>
                  </a:moveTo>
                  <a:lnTo>
                    <a:pt x="31" y="69"/>
                  </a:lnTo>
                  <a:lnTo>
                    <a:pt x="31" y="58"/>
                  </a:lnTo>
                  <a:lnTo>
                    <a:pt x="47" y="58"/>
                  </a:lnTo>
                  <a:lnTo>
                    <a:pt x="47" y="63"/>
                  </a:lnTo>
                  <a:lnTo>
                    <a:pt x="134" y="53"/>
                  </a:lnTo>
                  <a:lnTo>
                    <a:pt x="145" y="31"/>
                  </a:lnTo>
                  <a:lnTo>
                    <a:pt x="134" y="37"/>
                  </a:lnTo>
                  <a:lnTo>
                    <a:pt x="124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6097680" y="2657520"/>
              <a:ext cx="581040" cy="396720"/>
            </a:xfrm>
            <a:custGeom>
              <a:avLst/>
              <a:gdLst/>
              <a:ahLst/>
              <a:rect l="l" t="t" r="r" b="b"/>
              <a:pathLst>
                <a:path w="366" h="250">
                  <a:moveTo>
                    <a:pt x="335" y="212"/>
                  </a:moveTo>
                  <a:lnTo>
                    <a:pt x="325" y="212"/>
                  </a:lnTo>
                  <a:lnTo>
                    <a:pt x="310" y="207"/>
                  </a:lnTo>
                  <a:lnTo>
                    <a:pt x="299" y="218"/>
                  </a:lnTo>
                  <a:lnTo>
                    <a:pt x="279" y="212"/>
                  </a:lnTo>
                  <a:lnTo>
                    <a:pt x="268" y="218"/>
                  </a:lnTo>
                  <a:lnTo>
                    <a:pt x="263" y="212"/>
                  </a:lnTo>
                  <a:lnTo>
                    <a:pt x="237" y="218"/>
                  </a:lnTo>
                  <a:lnTo>
                    <a:pt x="232" y="223"/>
                  </a:lnTo>
                  <a:lnTo>
                    <a:pt x="103" y="250"/>
                  </a:lnTo>
                  <a:lnTo>
                    <a:pt x="88" y="244"/>
                  </a:lnTo>
                  <a:lnTo>
                    <a:pt x="88" y="228"/>
                  </a:lnTo>
                  <a:lnTo>
                    <a:pt x="82" y="202"/>
                  </a:lnTo>
                  <a:lnTo>
                    <a:pt x="72" y="149"/>
                  </a:lnTo>
                  <a:lnTo>
                    <a:pt x="41" y="128"/>
                  </a:lnTo>
                  <a:lnTo>
                    <a:pt x="31" y="91"/>
                  </a:lnTo>
                  <a:lnTo>
                    <a:pt x="31" y="85"/>
                  </a:lnTo>
                  <a:lnTo>
                    <a:pt x="26" y="59"/>
                  </a:lnTo>
                  <a:lnTo>
                    <a:pt x="0" y="11"/>
                  </a:lnTo>
                  <a:lnTo>
                    <a:pt x="0" y="0"/>
                  </a:lnTo>
                  <a:lnTo>
                    <a:pt x="31" y="27"/>
                  </a:lnTo>
                  <a:lnTo>
                    <a:pt x="108" y="59"/>
                  </a:lnTo>
                  <a:lnTo>
                    <a:pt x="196" y="75"/>
                  </a:lnTo>
                  <a:lnTo>
                    <a:pt x="217" y="80"/>
                  </a:lnTo>
                  <a:lnTo>
                    <a:pt x="366" y="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0" name=""/>
            <p:cNvSpPr/>
            <p:nvPr/>
          </p:nvSpPr>
          <p:spPr>
            <a:xfrm>
              <a:off x="6515280" y="2682720"/>
              <a:ext cx="180720" cy="371520"/>
            </a:xfrm>
            <a:custGeom>
              <a:avLst/>
              <a:gdLst/>
              <a:ahLst/>
              <a:rect l="l" t="t" r="r" b="b"/>
              <a:pathLst>
                <a:path w="114" h="234">
                  <a:moveTo>
                    <a:pt x="0" y="196"/>
                  </a:moveTo>
                  <a:lnTo>
                    <a:pt x="0" y="207"/>
                  </a:lnTo>
                  <a:lnTo>
                    <a:pt x="0" y="218"/>
                  </a:lnTo>
                  <a:lnTo>
                    <a:pt x="10" y="228"/>
                  </a:lnTo>
                  <a:lnTo>
                    <a:pt x="21" y="234"/>
                  </a:lnTo>
                  <a:lnTo>
                    <a:pt x="52" y="223"/>
                  </a:lnTo>
                  <a:lnTo>
                    <a:pt x="52" y="218"/>
                  </a:lnTo>
                  <a:lnTo>
                    <a:pt x="67" y="218"/>
                  </a:lnTo>
                  <a:lnTo>
                    <a:pt x="72" y="196"/>
                  </a:lnTo>
                  <a:lnTo>
                    <a:pt x="72" y="133"/>
                  </a:lnTo>
                  <a:lnTo>
                    <a:pt x="93" y="112"/>
                  </a:lnTo>
                  <a:lnTo>
                    <a:pt x="114" y="80"/>
                  </a:lnTo>
                  <a:lnTo>
                    <a:pt x="114" y="64"/>
                  </a:lnTo>
                  <a:lnTo>
                    <a:pt x="98" y="48"/>
                  </a:lnTo>
                  <a:lnTo>
                    <a:pt x="88" y="27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6408720" y="2776680"/>
              <a:ext cx="238320" cy="285480"/>
            </a:xfrm>
            <a:custGeom>
              <a:avLst/>
              <a:gdLst/>
              <a:ahLst/>
              <a:rect l="l" t="t" r="r" b="b"/>
              <a:pathLst>
                <a:path w="150" h="180">
                  <a:moveTo>
                    <a:pt x="0" y="0"/>
                  </a:moveTo>
                  <a:lnTo>
                    <a:pt x="5" y="21"/>
                  </a:lnTo>
                  <a:lnTo>
                    <a:pt x="21" y="47"/>
                  </a:lnTo>
                  <a:lnTo>
                    <a:pt x="93" y="90"/>
                  </a:lnTo>
                  <a:lnTo>
                    <a:pt x="114" y="106"/>
                  </a:lnTo>
                  <a:lnTo>
                    <a:pt x="119" y="132"/>
                  </a:lnTo>
                  <a:lnTo>
                    <a:pt x="134" y="159"/>
                  </a:lnTo>
                  <a:lnTo>
                    <a:pt x="150" y="1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2" name=""/>
            <p:cNvSpPr/>
            <p:nvPr/>
          </p:nvSpPr>
          <p:spPr>
            <a:xfrm>
              <a:off x="6540480" y="3054240"/>
              <a:ext cx="401760" cy="158760"/>
            </a:xfrm>
            <a:custGeom>
              <a:avLst/>
              <a:gdLst/>
              <a:ahLst/>
              <a:rect l="l" t="t" r="r" b="b"/>
              <a:pathLst>
                <a:path w="253" h="100">
                  <a:moveTo>
                    <a:pt x="5" y="0"/>
                  </a:moveTo>
                  <a:lnTo>
                    <a:pt x="0" y="5"/>
                  </a:lnTo>
                  <a:lnTo>
                    <a:pt x="0" y="42"/>
                  </a:lnTo>
                  <a:lnTo>
                    <a:pt x="46" y="90"/>
                  </a:lnTo>
                  <a:lnTo>
                    <a:pt x="87" y="100"/>
                  </a:lnTo>
                  <a:lnTo>
                    <a:pt x="108" y="100"/>
                  </a:lnTo>
                  <a:lnTo>
                    <a:pt x="113" y="95"/>
                  </a:lnTo>
                  <a:lnTo>
                    <a:pt x="124" y="100"/>
                  </a:lnTo>
                  <a:lnTo>
                    <a:pt x="170" y="84"/>
                  </a:lnTo>
                  <a:lnTo>
                    <a:pt x="185" y="58"/>
                  </a:lnTo>
                  <a:lnTo>
                    <a:pt x="185" y="47"/>
                  </a:lnTo>
                  <a:lnTo>
                    <a:pt x="191" y="37"/>
                  </a:lnTo>
                  <a:lnTo>
                    <a:pt x="191" y="31"/>
                  </a:lnTo>
                  <a:lnTo>
                    <a:pt x="196" y="21"/>
                  </a:lnTo>
                  <a:lnTo>
                    <a:pt x="216" y="21"/>
                  </a:lnTo>
                  <a:lnTo>
                    <a:pt x="227" y="31"/>
                  </a:lnTo>
                  <a:lnTo>
                    <a:pt x="242" y="31"/>
                  </a:lnTo>
                  <a:lnTo>
                    <a:pt x="253" y="15"/>
                  </a:lnTo>
                  <a:lnTo>
                    <a:pt x="247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6014880" y="2994120"/>
              <a:ext cx="222480" cy="168120"/>
            </a:xfrm>
            <a:custGeom>
              <a:avLst/>
              <a:gdLst/>
              <a:ahLst/>
              <a:rect l="l" t="t" r="r" b="b"/>
              <a:pathLst>
                <a:path w="140" h="106">
                  <a:moveTo>
                    <a:pt x="0" y="0"/>
                  </a:moveTo>
                  <a:lnTo>
                    <a:pt x="11" y="22"/>
                  </a:lnTo>
                  <a:lnTo>
                    <a:pt x="26" y="53"/>
                  </a:lnTo>
                  <a:lnTo>
                    <a:pt x="41" y="106"/>
                  </a:lnTo>
                  <a:lnTo>
                    <a:pt x="57" y="91"/>
                  </a:lnTo>
                  <a:lnTo>
                    <a:pt x="83" y="75"/>
                  </a:lnTo>
                  <a:lnTo>
                    <a:pt x="114" y="64"/>
                  </a:lnTo>
                  <a:lnTo>
                    <a:pt x="129" y="22"/>
                  </a:lnTo>
                  <a:lnTo>
                    <a:pt x="14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4" name=""/>
            <p:cNvSpPr/>
            <p:nvPr/>
          </p:nvSpPr>
          <p:spPr>
            <a:xfrm>
              <a:off x="7072200" y="1943280"/>
              <a:ext cx="49320" cy="150480"/>
            </a:xfrm>
            <a:custGeom>
              <a:avLst/>
              <a:gdLst/>
              <a:ahLst/>
              <a:rect l="l" t="t" r="r" b="b"/>
              <a:pathLst>
                <a:path w="31" h="95">
                  <a:moveTo>
                    <a:pt x="31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5" y="16"/>
                  </a:lnTo>
                  <a:lnTo>
                    <a:pt x="0" y="37"/>
                  </a:lnTo>
                  <a:lnTo>
                    <a:pt x="5" y="69"/>
                  </a:lnTo>
                  <a:lnTo>
                    <a:pt x="11" y="74"/>
                  </a:lnTo>
                  <a:lnTo>
                    <a:pt x="11" y="79"/>
                  </a:lnTo>
                  <a:lnTo>
                    <a:pt x="11" y="85"/>
                  </a:lnTo>
                  <a:lnTo>
                    <a:pt x="16" y="9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7089840" y="2093760"/>
              <a:ext cx="7920" cy="97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6" name=""/>
            <p:cNvSpPr/>
            <p:nvPr/>
          </p:nvSpPr>
          <p:spPr>
            <a:xfrm>
              <a:off x="709776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7" name=""/>
            <p:cNvSpPr/>
            <p:nvPr/>
          </p:nvSpPr>
          <p:spPr>
            <a:xfrm>
              <a:off x="7097760" y="2119320"/>
              <a:ext cx="7920" cy="2556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8" name=""/>
            <p:cNvSpPr/>
            <p:nvPr/>
          </p:nvSpPr>
          <p:spPr>
            <a:xfrm>
              <a:off x="7105680" y="2144880"/>
              <a:ext cx="15840" cy="5076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0" y="5"/>
                  </a:lnTo>
                  <a:lnTo>
                    <a:pt x="5" y="16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7113600" y="2195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0" name=""/>
            <p:cNvSpPr/>
            <p:nvPr/>
          </p:nvSpPr>
          <p:spPr>
            <a:xfrm>
              <a:off x="7007400" y="2187720"/>
              <a:ext cx="106200" cy="15840"/>
            </a:xfrm>
            <a:custGeom>
              <a:avLst/>
              <a:gdLst/>
              <a:ahLst/>
              <a:rect l="l" t="t" r="r" b="b"/>
              <a:pathLst>
                <a:path w="67" h="10">
                  <a:moveTo>
                    <a:pt x="67" y="10"/>
                  </a:moveTo>
                  <a:lnTo>
                    <a:pt x="67" y="10"/>
                  </a:lnTo>
                  <a:lnTo>
                    <a:pt x="57" y="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26" y="5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1" name=""/>
            <p:cNvSpPr/>
            <p:nvPr/>
          </p:nvSpPr>
          <p:spPr>
            <a:xfrm>
              <a:off x="7121520" y="2195640"/>
              <a:ext cx="15840" cy="79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2" name=""/>
            <p:cNvSpPr/>
            <p:nvPr/>
          </p:nvSpPr>
          <p:spPr>
            <a:xfrm>
              <a:off x="7137360" y="2195640"/>
              <a:ext cx="25560" cy="79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5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7162920" y="21956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4" name=""/>
            <p:cNvSpPr/>
            <p:nvPr/>
          </p:nvSpPr>
          <p:spPr>
            <a:xfrm>
              <a:off x="7186680" y="220356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5" name=""/>
            <p:cNvSpPr/>
            <p:nvPr/>
          </p:nvSpPr>
          <p:spPr>
            <a:xfrm>
              <a:off x="7196040" y="2212920"/>
              <a:ext cx="81000" cy="4140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0" y="0"/>
                  </a:moveTo>
                  <a:lnTo>
                    <a:pt x="5" y="5"/>
                  </a:lnTo>
                  <a:lnTo>
                    <a:pt x="25" y="5"/>
                  </a:lnTo>
                  <a:lnTo>
                    <a:pt x="41" y="10"/>
                  </a:lnTo>
                  <a:lnTo>
                    <a:pt x="41" y="21"/>
                  </a:lnTo>
                  <a:lnTo>
                    <a:pt x="51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6" name=""/>
            <p:cNvSpPr/>
            <p:nvPr/>
          </p:nvSpPr>
          <p:spPr>
            <a:xfrm>
              <a:off x="6810480" y="3179880"/>
              <a:ext cx="82440" cy="17280"/>
            </a:xfrm>
            <a:custGeom>
              <a:avLst/>
              <a:gdLst/>
              <a:ahLst/>
              <a:rect l="l" t="t" r="r" b="b"/>
              <a:pathLst>
                <a:path w="52" h="11">
                  <a:moveTo>
                    <a:pt x="0" y="5"/>
                  </a:moveTo>
                  <a:lnTo>
                    <a:pt x="36" y="0"/>
                  </a:lnTo>
                  <a:lnTo>
                    <a:pt x="52" y="5"/>
                  </a:lnTo>
                  <a:lnTo>
                    <a:pt x="52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7" name=""/>
            <p:cNvSpPr/>
            <p:nvPr/>
          </p:nvSpPr>
          <p:spPr>
            <a:xfrm flipH="1">
              <a:off x="2614680" y="1909800"/>
              <a:ext cx="23760" cy="158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8" name=""/>
            <p:cNvSpPr/>
            <p:nvPr/>
          </p:nvSpPr>
          <p:spPr>
            <a:xfrm>
              <a:off x="4491000" y="1724040"/>
              <a:ext cx="507960" cy="303120"/>
            </a:xfrm>
            <a:custGeom>
              <a:avLst/>
              <a:gdLst/>
              <a:ahLst/>
              <a:rect l="l" t="t" r="r" b="b"/>
              <a:pathLst>
                <a:path w="320" h="191">
                  <a:moveTo>
                    <a:pt x="0" y="0"/>
                  </a:moveTo>
                  <a:lnTo>
                    <a:pt x="5" y="27"/>
                  </a:lnTo>
                  <a:lnTo>
                    <a:pt x="15" y="32"/>
                  </a:lnTo>
                  <a:lnTo>
                    <a:pt x="15" y="53"/>
                  </a:lnTo>
                  <a:lnTo>
                    <a:pt x="10" y="64"/>
                  </a:lnTo>
                  <a:lnTo>
                    <a:pt x="21" y="58"/>
                  </a:lnTo>
                  <a:lnTo>
                    <a:pt x="52" y="74"/>
                  </a:lnTo>
                  <a:lnTo>
                    <a:pt x="62" y="90"/>
                  </a:lnTo>
                  <a:lnTo>
                    <a:pt x="93" y="90"/>
                  </a:lnTo>
                  <a:lnTo>
                    <a:pt x="83" y="111"/>
                  </a:lnTo>
                  <a:lnTo>
                    <a:pt x="83" y="175"/>
                  </a:lnTo>
                  <a:lnTo>
                    <a:pt x="98" y="138"/>
                  </a:lnTo>
                  <a:lnTo>
                    <a:pt x="103" y="117"/>
                  </a:lnTo>
                  <a:lnTo>
                    <a:pt x="114" y="111"/>
                  </a:lnTo>
                  <a:lnTo>
                    <a:pt x="114" y="96"/>
                  </a:lnTo>
                  <a:lnTo>
                    <a:pt x="124" y="96"/>
                  </a:lnTo>
                  <a:lnTo>
                    <a:pt x="124" y="90"/>
                  </a:lnTo>
                  <a:lnTo>
                    <a:pt x="139" y="90"/>
                  </a:lnTo>
                  <a:lnTo>
                    <a:pt x="155" y="80"/>
                  </a:lnTo>
                  <a:lnTo>
                    <a:pt x="232" y="80"/>
                  </a:lnTo>
                  <a:lnTo>
                    <a:pt x="243" y="90"/>
                  </a:lnTo>
                  <a:lnTo>
                    <a:pt x="320" y="90"/>
                  </a:lnTo>
                  <a:lnTo>
                    <a:pt x="315" y="101"/>
                  </a:lnTo>
                  <a:lnTo>
                    <a:pt x="310" y="111"/>
                  </a:lnTo>
                  <a:lnTo>
                    <a:pt x="258" y="175"/>
                  </a:lnTo>
                  <a:lnTo>
                    <a:pt x="222" y="170"/>
                  </a:lnTo>
                  <a:lnTo>
                    <a:pt x="191" y="170"/>
                  </a:lnTo>
                  <a:lnTo>
                    <a:pt x="67" y="127"/>
                  </a:lnTo>
                  <a:lnTo>
                    <a:pt x="114" y="159"/>
                  </a:lnTo>
                  <a:lnTo>
                    <a:pt x="124" y="191"/>
                  </a:lnTo>
                  <a:lnTo>
                    <a:pt x="93" y="15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9" name=""/>
            <p:cNvSpPr/>
            <p:nvPr/>
          </p:nvSpPr>
          <p:spPr>
            <a:xfrm>
              <a:off x="4278240" y="1925640"/>
              <a:ext cx="344520" cy="84240"/>
            </a:xfrm>
            <a:custGeom>
              <a:avLst/>
              <a:gdLst/>
              <a:ahLst/>
              <a:rect l="l" t="t" r="r" b="b"/>
              <a:pathLst>
                <a:path w="217" h="53">
                  <a:moveTo>
                    <a:pt x="217" y="0"/>
                  </a:moveTo>
                  <a:lnTo>
                    <a:pt x="113" y="0"/>
                  </a:lnTo>
                  <a:lnTo>
                    <a:pt x="113" y="53"/>
                  </a:lnTo>
                  <a:lnTo>
                    <a:pt x="98" y="53"/>
                  </a:lnTo>
                  <a:lnTo>
                    <a:pt x="46" y="6"/>
                  </a:lnTo>
                  <a:lnTo>
                    <a:pt x="15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0" name=""/>
            <p:cNvSpPr/>
            <p:nvPr/>
          </p:nvSpPr>
          <p:spPr>
            <a:xfrm>
              <a:off x="4581360" y="1925640"/>
              <a:ext cx="335160" cy="430200"/>
            </a:xfrm>
            <a:custGeom>
              <a:avLst/>
              <a:gdLst/>
              <a:ahLst/>
              <a:rect l="l" t="t" r="r" b="b"/>
              <a:pathLst>
                <a:path w="211" h="271">
                  <a:moveTo>
                    <a:pt x="0" y="0"/>
                  </a:moveTo>
                  <a:lnTo>
                    <a:pt x="0" y="27"/>
                  </a:lnTo>
                  <a:lnTo>
                    <a:pt x="5" y="37"/>
                  </a:lnTo>
                  <a:lnTo>
                    <a:pt x="20" y="48"/>
                  </a:lnTo>
                  <a:lnTo>
                    <a:pt x="57" y="90"/>
                  </a:lnTo>
                  <a:lnTo>
                    <a:pt x="77" y="90"/>
                  </a:lnTo>
                  <a:lnTo>
                    <a:pt x="82" y="106"/>
                  </a:lnTo>
                  <a:lnTo>
                    <a:pt x="82" y="117"/>
                  </a:lnTo>
                  <a:lnTo>
                    <a:pt x="82" y="133"/>
                  </a:lnTo>
                  <a:lnTo>
                    <a:pt x="113" y="159"/>
                  </a:lnTo>
                  <a:lnTo>
                    <a:pt x="129" y="196"/>
                  </a:lnTo>
                  <a:lnTo>
                    <a:pt x="175" y="228"/>
                  </a:lnTo>
                  <a:lnTo>
                    <a:pt x="175" y="249"/>
                  </a:lnTo>
                  <a:lnTo>
                    <a:pt x="211" y="2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1" name=""/>
            <p:cNvSpPr/>
            <p:nvPr/>
          </p:nvSpPr>
          <p:spPr>
            <a:xfrm>
              <a:off x="4465800" y="1976400"/>
              <a:ext cx="263520" cy="428760"/>
            </a:xfrm>
            <a:custGeom>
              <a:avLst/>
              <a:gdLst/>
              <a:ahLst/>
              <a:rect l="l" t="t" r="r" b="b"/>
              <a:pathLst>
                <a:path w="166" h="270">
                  <a:moveTo>
                    <a:pt x="0" y="270"/>
                  </a:moveTo>
                  <a:lnTo>
                    <a:pt x="16" y="265"/>
                  </a:lnTo>
                  <a:lnTo>
                    <a:pt x="114" y="244"/>
                  </a:lnTo>
                  <a:lnTo>
                    <a:pt x="155" y="239"/>
                  </a:lnTo>
                  <a:lnTo>
                    <a:pt x="166" y="164"/>
                  </a:lnTo>
                  <a:lnTo>
                    <a:pt x="166" y="154"/>
                  </a:lnTo>
                  <a:lnTo>
                    <a:pt x="160" y="154"/>
                  </a:lnTo>
                  <a:lnTo>
                    <a:pt x="160" y="101"/>
                  </a:lnTo>
                  <a:lnTo>
                    <a:pt x="124" y="21"/>
                  </a:lnTo>
                  <a:lnTo>
                    <a:pt x="10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2" name=""/>
            <p:cNvSpPr/>
            <p:nvPr/>
          </p:nvSpPr>
          <p:spPr>
            <a:xfrm>
              <a:off x="4581360" y="2381400"/>
              <a:ext cx="1800" cy="237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3" name=""/>
            <p:cNvSpPr/>
            <p:nvPr/>
          </p:nvSpPr>
          <p:spPr>
            <a:xfrm>
              <a:off x="4711680" y="2287440"/>
              <a:ext cx="665280" cy="117720"/>
            </a:xfrm>
            <a:custGeom>
              <a:avLst/>
              <a:gdLst/>
              <a:ahLst/>
              <a:rect l="l" t="t" r="r" b="b"/>
              <a:pathLst>
                <a:path w="419" h="74">
                  <a:moveTo>
                    <a:pt x="0" y="43"/>
                  </a:moveTo>
                  <a:lnTo>
                    <a:pt x="57" y="74"/>
                  </a:lnTo>
                  <a:lnTo>
                    <a:pt x="62" y="69"/>
                  </a:lnTo>
                  <a:lnTo>
                    <a:pt x="135" y="43"/>
                  </a:lnTo>
                  <a:lnTo>
                    <a:pt x="160" y="16"/>
                  </a:lnTo>
                  <a:lnTo>
                    <a:pt x="171" y="16"/>
                  </a:lnTo>
                  <a:lnTo>
                    <a:pt x="191" y="0"/>
                  </a:lnTo>
                  <a:lnTo>
                    <a:pt x="197" y="6"/>
                  </a:lnTo>
                  <a:lnTo>
                    <a:pt x="274" y="0"/>
                  </a:lnTo>
                  <a:lnTo>
                    <a:pt x="419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4" name=""/>
            <p:cNvSpPr/>
            <p:nvPr/>
          </p:nvSpPr>
          <p:spPr>
            <a:xfrm>
              <a:off x="4991040" y="1866960"/>
              <a:ext cx="212760" cy="50760"/>
            </a:xfrm>
            <a:custGeom>
              <a:avLst/>
              <a:gdLst/>
              <a:ahLst/>
              <a:rect l="l" t="t" r="r" b="b"/>
              <a:pathLst>
                <a:path w="134" h="32">
                  <a:moveTo>
                    <a:pt x="134" y="32"/>
                  </a:moveTo>
                  <a:lnTo>
                    <a:pt x="72" y="27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5032440" y="1724040"/>
              <a:ext cx="409680" cy="369720"/>
            </a:xfrm>
            <a:custGeom>
              <a:avLst/>
              <a:gdLst/>
              <a:ahLst/>
              <a:rect l="l" t="t" r="r" b="b"/>
              <a:pathLst>
                <a:path w="258" h="233">
                  <a:moveTo>
                    <a:pt x="46" y="117"/>
                  </a:moveTo>
                  <a:lnTo>
                    <a:pt x="0" y="180"/>
                  </a:lnTo>
                  <a:lnTo>
                    <a:pt x="46" y="180"/>
                  </a:lnTo>
                  <a:lnTo>
                    <a:pt x="51" y="186"/>
                  </a:lnTo>
                  <a:lnTo>
                    <a:pt x="103" y="180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8" y="175"/>
                  </a:lnTo>
                  <a:lnTo>
                    <a:pt x="155" y="212"/>
                  </a:lnTo>
                  <a:lnTo>
                    <a:pt x="165" y="217"/>
                  </a:lnTo>
                  <a:lnTo>
                    <a:pt x="170" y="223"/>
                  </a:lnTo>
                  <a:lnTo>
                    <a:pt x="170" y="228"/>
                  </a:lnTo>
                  <a:lnTo>
                    <a:pt x="175" y="233"/>
                  </a:lnTo>
                  <a:lnTo>
                    <a:pt x="196" y="159"/>
                  </a:lnTo>
                  <a:lnTo>
                    <a:pt x="237" y="164"/>
                  </a:lnTo>
                  <a:lnTo>
                    <a:pt x="242" y="175"/>
                  </a:lnTo>
                  <a:lnTo>
                    <a:pt x="247" y="175"/>
                  </a:lnTo>
                  <a:lnTo>
                    <a:pt x="258" y="170"/>
                  </a:lnTo>
                  <a:lnTo>
                    <a:pt x="237" y="149"/>
                  </a:lnTo>
                  <a:lnTo>
                    <a:pt x="237" y="143"/>
                  </a:lnTo>
                  <a:lnTo>
                    <a:pt x="232" y="133"/>
                  </a:lnTo>
                  <a:lnTo>
                    <a:pt x="227" y="127"/>
                  </a:lnTo>
                  <a:lnTo>
                    <a:pt x="217" y="127"/>
                  </a:lnTo>
                  <a:lnTo>
                    <a:pt x="217" y="133"/>
                  </a:lnTo>
                  <a:lnTo>
                    <a:pt x="211" y="127"/>
                  </a:lnTo>
                  <a:lnTo>
                    <a:pt x="211" y="117"/>
                  </a:lnTo>
                  <a:lnTo>
                    <a:pt x="217" y="111"/>
                  </a:lnTo>
                  <a:lnTo>
                    <a:pt x="217" y="101"/>
                  </a:lnTo>
                  <a:lnTo>
                    <a:pt x="206" y="90"/>
                  </a:lnTo>
                  <a:lnTo>
                    <a:pt x="186" y="85"/>
                  </a:lnTo>
                  <a:lnTo>
                    <a:pt x="191" y="37"/>
                  </a:lnTo>
                  <a:lnTo>
                    <a:pt x="170" y="37"/>
                  </a:lnTo>
                  <a:lnTo>
                    <a:pt x="160" y="37"/>
                  </a:lnTo>
                  <a:lnTo>
                    <a:pt x="160" y="27"/>
                  </a:lnTo>
                  <a:lnTo>
                    <a:pt x="149" y="21"/>
                  </a:lnTo>
                  <a:lnTo>
                    <a:pt x="118" y="21"/>
                  </a:lnTo>
                  <a:lnTo>
                    <a:pt x="87" y="11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6" name=""/>
            <p:cNvSpPr/>
            <p:nvPr/>
          </p:nvSpPr>
          <p:spPr>
            <a:xfrm>
              <a:off x="3646440" y="1731960"/>
              <a:ext cx="476280" cy="833400"/>
            </a:xfrm>
            <a:custGeom>
              <a:avLst/>
              <a:gdLst/>
              <a:ahLst/>
              <a:rect l="l" t="t" r="r" b="b"/>
              <a:pathLst>
                <a:path w="300" h="525">
                  <a:moveTo>
                    <a:pt x="5" y="0"/>
                  </a:moveTo>
                  <a:lnTo>
                    <a:pt x="0" y="53"/>
                  </a:lnTo>
                  <a:lnTo>
                    <a:pt x="26" y="75"/>
                  </a:lnTo>
                  <a:lnTo>
                    <a:pt x="41" y="91"/>
                  </a:lnTo>
                  <a:lnTo>
                    <a:pt x="72" y="96"/>
                  </a:lnTo>
                  <a:lnTo>
                    <a:pt x="160" y="197"/>
                  </a:lnTo>
                  <a:lnTo>
                    <a:pt x="176" y="260"/>
                  </a:lnTo>
                  <a:lnTo>
                    <a:pt x="243" y="340"/>
                  </a:lnTo>
                  <a:lnTo>
                    <a:pt x="274" y="345"/>
                  </a:lnTo>
                  <a:lnTo>
                    <a:pt x="289" y="393"/>
                  </a:lnTo>
                  <a:lnTo>
                    <a:pt x="300" y="509"/>
                  </a:lnTo>
                  <a:lnTo>
                    <a:pt x="300" y="52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7" name=""/>
            <p:cNvSpPr/>
            <p:nvPr/>
          </p:nvSpPr>
          <p:spPr>
            <a:xfrm>
              <a:off x="3301920" y="1741320"/>
              <a:ext cx="795240" cy="411480"/>
            </a:xfrm>
            <a:custGeom>
              <a:avLst/>
              <a:gdLst/>
              <a:ahLst/>
              <a:rect l="l" t="t" r="r" b="b"/>
              <a:pathLst>
                <a:path w="501" h="259">
                  <a:moveTo>
                    <a:pt x="501" y="259"/>
                  </a:moveTo>
                  <a:lnTo>
                    <a:pt x="419" y="249"/>
                  </a:lnTo>
                  <a:lnTo>
                    <a:pt x="393" y="254"/>
                  </a:lnTo>
                  <a:lnTo>
                    <a:pt x="341" y="233"/>
                  </a:lnTo>
                  <a:lnTo>
                    <a:pt x="222" y="222"/>
                  </a:lnTo>
                  <a:lnTo>
                    <a:pt x="207" y="233"/>
                  </a:lnTo>
                  <a:lnTo>
                    <a:pt x="191" y="233"/>
                  </a:lnTo>
                  <a:lnTo>
                    <a:pt x="150" y="201"/>
                  </a:lnTo>
                  <a:lnTo>
                    <a:pt x="109" y="143"/>
                  </a:lnTo>
                  <a:lnTo>
                    <a:pt x="88" y="111"/>
                  </a:lnTo>
                  <a:lnTo>
                    <a:pt x="67" y="37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8" name=""/>
            <p:cNvSpPr/>
            <p:nvPr/>
          </p:nvSpPr>
          <p:spPr>
            <a:xfrm>
              <a:off x="3417840" y="1808280"/>
              <a:ext cx="335160" cy="135000"/>
            </a:xfrm>
            <a:custGeom>
              <a:avLst/>
              <a:gdLst/>
              <a:ahLst/>
              <a:rect l="l" t="t" r="r" b="b"/>
              <a:pathLst>
                <a:path w="211" h="85">
                  <a:moveTo>
                    <a:pt x="0" y="0"/>
                  </a:moveTo>
                  <a:lnTo>
                    <a:pt x="46" y="48"/>
                  </a:lnTo>
                  <a:lnTo>
                    <a:pt x="93" y="64"/>
                  </a:lnTo>
                  <a:lnTo>
                    <a:pt x="98" y="80"/>
                  </a:lnTo>
                  <a:lnTo>
                    <a:pt x="113" y="85"/>
                  </a:lnTo>
                  <a:lnTo>
                    <a:pt x="170" y="43"/>
                  </a:lnTo>
                  <a:lnTo>
                    <a:pt x="21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9" name=""/>
            <p:cNvSpPr/>
            <p:nvPr/>
          </p:nvSpPr>
          <p:spPr>
            <a:xfrm>
              <a:off x="4089240" y="1851120"/>
              <a:ext cx="409680" cy="588960"/>
            </a:xfrm>
            <a:custGeom>
              <a:avLst/>
              <a:gdLst/>
              <a:ahLst/>
              <a:rect l="l" t="t" r="r" b="b"/>
              <a:pathLst>
                <a:path w="258" h="371">
                  <a:moveTo>
                    <a:pt x="0" y="0"/>
                  </a:moveTo>
                  <a:lnTo>
                    <a:pt x="62" y="26"/>
                  </a:lnTo>
                  <a:lnTo>
                    <a:pt x="119" y="69"/>
                  </a:lnTo>
                  <a:lnTo>
                    <a:pt x="52" y="148"/>
                  </a:lnTo>
                  <a:lnTo>
                    <a:pt x="93" y="148"/>
                  </a:lnTo>
                  <a:lnTo>
                    <a:pt x="145" y="148"/>
                  </a:lnTo>
                  <a:lnTo>
                    <a:pt x="165" y="164"/>
                  </a:lnTo>
                  <a:lnTo>
                    <a:pt x="222" y="175"/>
                  </a:lnTo>
                  <a:lnTo>
                    <a:pt x="253" y="169"/>
                  </a:lnTo>
                  <a:lnTo>
                    <a:pt x="258" y="217"/>
                  </a:lnTo>
                  <a:lnTo>
                    <a:pt x="253" y="254"/>
                  </a:lnTo>
                  <a:lnTo>
                    <a:pt x="258" y="265"/>
                  </a:lnTo>
                  <a:lnTo>
                    <a:pt x="248" y="270"/>
                  </a:lnTo>
                  <a:lnTo>
                    <a:pt x="237" y="371"/>
                  </a:lnTo>
                  <a:lnTo>
                    <a:pt x="227" y="3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0" name=""/>
            <p:cNvSpPr/>
            <p:nvPr/>
          </p:nvSpPr>
          <p:spPr>
            <a:xfrm>
              <a:off x="2786040" y="1731960"/>
              <a:ext cx="385920" cy="598320"/>
            </a:xfrm>
            <a:custGeom>
              <a:avLst/>
              <a:gdLst/>
              <a:ahLst/>
              <a:rect l="l" t="t" r="r" b="b"/>
              <a:pathLst>
                <a:path w="243" h="377">
                  <a:moveTo>
                    <a:pt x="222" y="265"/>
                  </a:moveTo>
                  <a:lnTo>
                    <a:pt x="217" y="303"/>
                  </a:lnTo>
                  <a:lnTo>
                    <a:pt x="243" y="377"/>
                  </a:lnTo>
                  <a:lnTo>
                    <a:pt x="222" y="260"/>
                  </a:lnTo>
                  <a:lnTo>
                    <a:pt x="238" y="255"/>
                  </a:lnTo>
                  <a:lnTo>
                    <a:pt x="243" y="223"/>
                  </a:lnTo>
                  <a:lnTo>
                    <a:pt x="201" y="212"/>
                  </a:lnTo>
                  <a:lnTo>
                    <a:pt x="155" y="149"/>
                  </a:lnTo>
                  <a:lnTo>
                    <a:pt x="150" y="122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1" name=""/>
            <p:cNvSpPr/>
            <p:nvPr/>
          </p:nvSpPr>
          <p:spPr>
            <a:xfrm>
              <a:off x="2786040" y="2313000"/>
              <a:ext cx="1131840" cy="573120"/>
            </a:xfrm>
            <a:custGeom>
              <a:avLst/>
              <a:gdLst/>
              <a:ahLst/>
              <a:rect l="l" t="t" r="r" b="b"/>
              <a:pathLst>
                <a:path w="713" h="361">
                  <a:moveTo>
                    <a:pt x="222" y="0"/>
                  </a:moveTo>
                  <a:lnTo>
                    <a:pt x="248" y="11"/>
                  </a:lnTo>
                  <a:lnTo>
                    <a:pt x="320" y="85"/>
                  </a:lnTo>
                  <a:lnTo>
                    <a:pt x="439" y="111"/>
                  </a:lnTo>
                  <a:lnTo>
                    <a:pt x="485" y="80"/>
                  </a:lnTo>
                  <a:lnTo>
                    <a:pt x="511" y="111"/>
                  </a:lnTo>
                  <a:lnTo>
                    <a:pt x="516" y="175"/>
                  </a:lnTo>
                  <a:lnTo>
                    <a:pt x="542" y="180"/>
                  </a:lnTo>
                  <a:lnTo>
                    <a:pt x="563" y="217"/>
                  </a:lnTo>
                  <a:lnTo>
                    <a:pt x="713" y="217"/>
                  </a:lnTo>
                  <a:lnTo>
                    <a:pt x="707" y="228"/>
                  </a:lnTo>
                  <a:lnTo>
                    <a:pt x="563" y="223"/>
                  </a:lnTo>
                  <a:lnTo>
                    <a:pt x="537" y="191"/>
                  </a:lnTo>
                  <a:lnTo>
                    <a:pt x="516" y="186"/>
                  </a:lnTo>
                  <a:lnTo>
                    <a:pt x="454" y="101"/>
                  </a:lnTo>
                  <a:lnTo>
                    <a:pt x="439" y="85"/>
                  </a:lnTo>
                  <a:lnTo>
                    <a:pt x="377" y="74"/>
                  </a:lnTo>
                  <a:lnTo>
                    <a:pt x="351" y="96"/>
                  </a:lnTo>
                  <a:lnTo>
                    <a:pt x="346" y="143"/>
                  </a:lnTo>
                  <a:lnTo>
                    <a:pt x="325" y="138"/>
                  </a:lnTo>
                  <a:lnTo>
                    <a:pt x="300" y="149"/>
                  </a:lnTo>
                  <a:lnTo>
                    <a:pt x="289" y="202"/>
                  </a:lnTo>
                  <a:lnTo>
                    <a:pt x="201" y="191"/>
                  </a:lnTo>
                  <a:lnTo>
                    <a:pt x="165" y="212"/>
                  </a:lnTo>
                  <a:lnTo>
                    <a:pt x="150" y="207"/>
                  </a:lnTo>
                  <a:lnTo>
                    <a:pt x="93" y="292"/>
                  </a:lnTo>
                  <a:lnTo>
                    <a:pt x="36" y="313"/>
                  </a:lnTo>
                  <a:lnTo>
                    <a:pt x="26" y="350"/>
                  </a:lnTo>
                  <a:lnTo>
                    <a:pt x="0" y="36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2" name=""/>
            <p:cNvSpPr/>
            <p:nvPr/>
          </p:nvSpPr>
          <p:spPr>
            <a:xfrm>
              <a:off x="2752560" y="2860560"/>
              <a:ext cx="1303560" cy="596880"/>
            </a:xfrm>
            <a:custGeom>
              <a:avLst/>
              <a:gdLst/>
              <a:ahLst/>
              <a:rect l="l" t="t" r="r" b="b"/>
              <a:pathLst>
                <a:path w="821" h="376">
                  <a:moveTo>
                    <a:pt x="0" y="37"/>
                  </a:moveTo>
                  <a:lnTo>
                    <a:pt x="11" y="31"/>
                  </a:lnTo>
                  <a:lnTo>
                    <a:pt x="93" y="42"/>
                  </a:lnTo>
                  <a:lnTo>
                    <a:pt x="109" y="31"/>
                  </a:lnTo>
                  <a:lnTo>
                    <a:pt x="155" y="21"/>
                  </a:lnTo>
                  <a:lnTo>
                    <a:pt x="186" y="26"/>
                  </a:lnTo>
                  <a:lnTo>
                    <a:pt x="207" y="21"/>
                  </a:lnTo>
                  <a:lnTo>
                    <a:pt x="233" y="31"/>
                  </a:lnTo>
                  <a:lnTo>
                    <a:pt x="238" y="47"/>
                  </a:lnTo>
                  <a:lnTo>
                    <a:pt x="264" y="47"/>
                  </a:lnTo>
                  <a:lnTo>
                    <a:pt x="300" y="58"/>
                  </a:lnTo>
                  <a:lnTo>
                    <a:pt x="377" y="53"/>
                  </a:lnTo>
                  <a:lnTo>
                    <a:pt x="465" y="26"/>
                  </a:lnTo>
                  <a:lnTo>
                    <a:pt x="517" y="31"/>
                  </a:lnTo>
                  <a:lnTo>
                    <a:pt x="579" y="0"/>
                  </a:lnTo>
                  <a:lnTo>
                    <a:pt x="651" y="31"/>
                  </a:lnTo>
                  <a:lnTo>
                    <a:pt x="703" y="16"/>
                  </a:lnTo>
                  <a:lnTo>
                    <a:pt x="785" y="10"/>
                  </a:lnTo>
                  <a:lnTo>
                    <a:pt x="770" y="31"/>
                  </a:lnTo>
                  <a:lnTo>
                    <a:pt x="754" y="90"/>
                  </a:lnTo>
                  <a:lnTo>
                    <a:pt x="718" y="122"/>
                  </a:lnTo>
                  <a:lnTo>
                    <a:pt x="713" y="143"/>
                  </a:lnTo>
                  <a:lnTo>
                    <a:pt x="692" y="148"/>
                  </a:lnTo>
                  <a:lnTo>
                    <a:pt x="713" y="212"/>
                  </a:lnTo>
                  <a:lnTo>
                    <a:pt x="713" y="259"/>
                  </a:lnTo>
                  <a:lnTo>
                    <a:pt x="697" y="275"/>
                  </a:lnTo>
                  <a:lnTo>
                    <a:pt x="697" y="328"/>
                  </a:lnTo>
                  <a:lnTo>
                    <a:pt x="801" y="349"/>
                  </a:lnTo>
                  <a:lnTo>
                    <a:pt x="821" y="37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3" name=""/>
            <p:cNvSpPr/>
            <p:nvPr/>
          </p:nvSpPr>
          <p:spPr>
            <a:xfrm>
              <a:off x="3819600" y="2927520"/>
              <a:ext cx="500040" cy="185400"/>
            </a:xfrm>
            <a:custGeom>
              <a:avLst/>
              <a:gdLst/>
              <a:ahLst/>
              <a:rect l="l" t="t" r="r" b="b"/>
              <a:pathLst>
                <a:path w="315" h="117">
                  <a:moveTo>
                    <a:pt x="0" y="95"/>
                  </a:moveTo>
                  <a:lnTo>
                    <a:pt x="25" y="80"/>
                  </a:lnTo>
                  <a:lnTo>
                    <a:pt x="77" y="69"/>
                  </a:lnTo>
                  <a:lnTo>
                    <a:pt x="139" y="58"/>
                  </a:lnTo>
                  <a:lnTo>
                    <a:pt x="160" y="106"/>
                  </a:lnTo>
                  <a:lnTo>
                    <a:pt x="180" y="117"/>
                  </a:lnTo>
                  <a:lnTo>
                    <a:pt x="242" y="64"/>
                  </a:lnTo>
                  <a:lnTo>
                    <a:pt x="304" y="58"/>
                  </a:lnTo>
                  <a:lnTo>
                    <a:pt x="3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4" name=""/>
            <p:cNvSpPr/>
            <p:nvPr/>
          </p:nvSpPr>
          <p:spPr>
            <a:xfrm>
              <a:off x="3498840" y="2901960"/>
              <a:ext cx="336600" cy="825480"/>
            </a:xfrm>
            <a:custGeom>
              <a:avLst/>
              <a:gdLst/>
              <a:ahLst/>
              <a:rect l="l" t="t" r="r" b="b"/>
              <a:pathLst>
                <a:path w="212" h="520">
                  <a:moveTo>
                    <a:pt x="0" y="0"/>
                  </a:moveTo>
                  <a:lnTo>
                    <a:pt x="129" y="101"/>
                  </a:lnTo>
                  <a:lnTo>
                    <a:pt x="171" y="164"/>
                  </a:lnTo>
                  <a:lnTo>
                    <a:pt x="160" y="228"/>
                  </a:lnTo>
                  <a:lnTo>
                    <a:pt x="212" y="292"/>
                  </a:lnTo>
                  <a:lnTo>
                    <a:pt x="196" y="313"/>
                  </a:lnTo>
                  <a:lnTo>
                    <a:pt x="5" y="520"/>
                  </a:lnTo>
                  <a:lnTo>
                    <a:pt x="16" y="408"/>
                  </a:lnTo>
                  <a:lnTo>
                    <a:pt x="26" y="276"/>
                  </a:lnTo>
                  <a:lnTo>
                    <a:pt x="42" y="26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5" name=""/>
            <p:cNvSpPr/>
            <p:nvPr/>
          </p:nvSpPr>
          <p:spPr>
            <a:xfrm>
              <a:off x="3449520" y="2346480"/>
              <a:ext cx="984240" cy="698400"/>
            </a:xfrm>
            <a:custGeom>
              <a:avLst/>
              <a:gdLst/>
              <a:ahLst/>
              <a:rect l="l" t="t" r="r" b="b"/>
              <a:pathLst>
                <a:path w="620" h="440">
                  <a:moveTo>
                    <a:pt x="486" y="6"/>
                  </a:moveTo>
                  <a:lnTo>
                    <a:pt x="620" y="0"/>
                  </a:lnTo>
                  <a:lnTo>
                    <a:pt x="615" y="75"/>
                  </a:lnTo>
                  <a:lnTo>
                    <a:pt x="604" y="96"/>
                  </a:lnTo>
                  <a:lnTo>
                    <a:pt x="553" y="80"/>
                  </a:lnTo>
                  <a:lnTo>
                    <a:pt x="542" y="43"/>
                  </a:lnTo>
                  <a:lnTo>
                    <a:pt x="491" y="32"/>
                  </a:lnTo>
                  <a:lnTo>
                    <a:pt x="486" y="6"/>
                  </a:lnTo>
                  <a:lnTo>
                    <a:pt x="460" y="122"/>
                  </a:lnTo>
                  <a:lnTo>
                    <a:pt x="372" y="212"/>
                  </a:lnTo>
                  <a:lnTo>
                    <a:pt x="295" y="223"/>
                  </a:lnTo>
                  <a:lnTo>
                    <a:pt x="295" y="202"/>
                  </a:lnTo>
                  <a:lnTo>
                    <a:pt x="279" y="223"/>
                  </a:lnTo>
                  <a:lnTo>
                    <a:pt x="207" y="228"/>
                  </a:lnTo>
                  <a:lnTo>
                    <a:pt x="145" y="207"/>
                  </a:lnTo>
                  <a:lnTo>
                    <a:pt x="5" y="223"/>
                  </a:lnTo>
                  <a:lnTo>
                    <a:pt x="26" y="297"/>
                  </a:lnTo>
                  <a:lnTo>
                    <a:pt x="0" y="440"/>
                  </a:lnTo>
                  <a:lnTo>
                    <a:pt x="16" y="430"/>
                  </a:lnTo>
                  <a:lnTo>
                    <a:pt x="36" y="43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6" name=""/>
            <p:cNvSpPr/>
            <p:nvPr/>
          </p:nvSpPr>
          <p:spPr>
            <a:xfrm>
              <a:off x="3506760" y="3036960"/>
              <a:ext cx="66600" cy="7920"/>
            </a:xfrm>
            <a:custGeom>
              <a:avLst/>
              <a:gdLst/>
              <a:ahLst/>
              <a:rect l="l" t="t" r="r" b="b"/>
              <a:pathLst>
                <a:path w="42" h="5">
                  <a:moveTo>
                    <a:pt x="0" y="0"/>
                  </a:moveTo>
                  <a:lnTo>
                    <a:pt x="11" y="0"/>
                  </a:lnTo>
                  <a:lnTo>
                    <a:pt x="31" y="5"/>
                  </a:lnTo>
                  <a:lnTo>
                    <a:pt x="42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7" name=""/>
            <p:cNvSpPr/>
            <p:nvPr/>
          </p:nvSpPr>
          <p:spPr>
            <a:xfrm>
              <a:off x="3573360" y="3029040"/>
              <a:ext cx="49320" cy="15840"/>
            </a:xfrm>
            <a:custGeom>
              <a:avLst/>
              <a:gdLst/>
              <a:ahLst/>
              <a:rect l="l" t="t" r="r" b="b"/>
              <a:pathLst>
                <a:path w="31" h="10">
                  <a:moveTo>
                    <a:pt x="0" y="10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8" name=""/>
            <p:cNvSpPr/>
            <p:nvPr/>
          </p:nvSpPr>
          <p:spPr>
            <a:xfrm>
              <a:off x="3417840" y="2481120"/>
              <a:ext cx="220680" cy="547920"/>
            </a:xfrm>
            <a:custGeom>
              <a:avLst/>
              <a:gdLst/>
              <a:ahLst/>
              <a:rect l="l" t="t" r="r" b="b"/>
              <a:pathLst>
                <a:path w="139" h="345">
                  <a:moveTo>
                    <a:pt x="129" y="345"/>
                  </a:moveTo>
                  <a:lnTo>
                    <a:pt x="139" y="292"/>
                  </a:lnTo>
                  <a:lnTo>
                    <a:pt x="41" y="207"/>
                  </a:lnTo>
                  <a:lnTo>
                    <a:pt x="56" y="196"/>
                  </a:lnTo>
                  <a:lnTo>
                    <a:pt x="62" y="138"/>
                  </a:lnTo>
                  <a:lnTo>
                    <a:pt x="51" y="133"/>
                  </a:lnTo>
                  <a:lnTo>
                    <a:pt x="62" y="127"/>
                  </a:lnTo>
                  <a:lnTo>
                    <a:pt x="77" y="74"/>
                  </a:lnTo>
                  <a:lnTo>
                    <a:pt x="46" y="3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9" name=""/>
            <p:cNvSpPr/>
            <p:nvPr/>
          </p:nvSpPr>
          <p:spPr>
            <a:xfrm>
              <a:off x="4335480" y="2498760"/>
              <a:ext cx="65160" cy="201600"/>
            </a:xfrm>
            <a:custGeom>
              <a:avLst/>
              <a:gdLst/>
              <a:ahLst/>
              <a:rect l="l" t="t" r="r" b="b"/>
              <a:pathLst>
                <a:path w="41" h="127">
                  <a:moveTo>
                    <a:pt x="41" y="0"/>
                  </a:moveTo>
                  <a:lnTo>
                    <a:pt x="31" y="32"/>
                  </a:lnTo>
                  <a:lnTo>
                    <a:pt x="31" y="69"/>
                  </a:lnTo>
                  <a:lnTo>
                    <a:pt x="15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0" name=""/>
            <p:cNvSpPr/>
            <p:nvPr/>
          </p:nvSpPr>
          <p:spPr>
            <a:xfrm>
              <a:off x="4179960" y="2549520"/>
              <a:ext cx="236520" cy="227160"/>
            </a:xfrm>
            <a:custGeom>
              <a:avLst/>
              <a:gdLst/>
              <a:ahLst/>
              <a:rect l="l" t="t" r="r" b="b"/>
              <a:pathLst>
                <a:path w="149" h="143">
                  <a:moveTo>
                    <a:pt x="0" y="0"/>
                  </a:moveTo>
                  <a:lnTo>
                    <a:pt x="0" y="47"/>
                  </a:lnTo>
                  <a:lnTo>
                    <a:pt x="51" y="84"/>
                  </a:lnTo>
                  <a:lnTo>
                    <a:pt x="149" y="143"/>
                  </a:lnTo>
                  <a:lnTo>
                    <a:pt x="113" y="111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1" name=""/>
            <p:cNvSpPr/>
            <p:nvPr/>
          </p:nvSpPr>
          <p:spPr>
            <a:xfrm>
              <a:off x="4237200" y="2674800"/>
              <a:ext cx="269640" cy="295560"/>
            </a:xfrm>
            <a:custGeom>
              <a:avLst/>
              <a:gdLst/>
              <a:ahLst/>
              <a:rect l="l" t="t" r="r" b="b"/>
              <a:pathLst>
                <a:path w="170" h="186">
                  <a:moveTo>
                    <a:pt x="0" y="0"/>
                  </a:moveTo>
                  <a:lnTo>
                    <a:pt x="67" y="164"/>
                  </a:lnTo>
                  <a:lnTo>
                    <a:pt x="150" y="186"/>
                  </a:lnTo>
                  <a:lnTo>
                    <a:pt x="170" y="17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2" name=""/>
            <p:cNvSpPr/>
            <p:nvPr/>
          </p:nvSpPr>
          <p:spPr>
            <a:xfrm>
              <a:off x="4221000" y="2868480"/>
              <a:ext cx="122400" cy="66960"/>
            </a:xfrm>
            <a:custGeom>
              <a:avLst/>
              <a:gdLst/>
              <a:ahLst/>
              <a:rect l="l" t="t" r="r" b="b"/>
              <a:pathLst>
                <a:path w="77" h="42">
                  <a:moveTo>
                    <a:pt x="77" y="42"/>
                  </a:moveTo>
                  <a:lnTo>
                    <a:pt x="56" y="42"/>
                  </a:lnTo>
                  <a:lnTo>
                    <a:pt x="31" y="37"/>
                  </a:lnTo>
                  <a:lnTo>
                    <a:pt x="5" y="26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3" name=""/>
            <p:cNvSpPr/>
            <p:nvPr/>
          </p:nvSpPr>
          <p:spPr>
            <a:xfrm>
              <a:off x="4229280" y="2784600"/>
              <a:ext cx="56880" cy="201600"/>
            </a:xfrm>
            <a:custGeom>
              <a:avLst/>
              <a:gdLst/>
              <a:ahLst/>
              <a:rect l="l" t="t" r="r" b="b"/>
              <a:pathLst>
                <a:path w="36" h="127">
                  <a:moveTo>
                    <a:pt x="36" y="0"/>
                  </a:moveTo>
                  <a:lnTo>
                    <a:pt x="20" y="32"/>
                  </a:lnTo>
                  <a:lnTo>
                    <a:pt x="5" y="53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4" name=""/>
            <p:cNvSpPr/>
            <p:nvPr/>
          </p:nvSpPr>
          <p:spPr>
            <a:xfrm>
              <a:off x="4172040" y="2909880"/>
              <a:ext cx="106200" cy="312840"/>
            </a:xfrm>
            <a:custGeom>
              <a:avLst/>
              <a:gdLst/>
              <a:ahLst/>
              <a:rect l="l" t="t" r="r" b="b"/>
              <a:pathLst>
                <a:path w="67" h="197">
                  <a:moveTo>
                    <a:pt x="41" y="0"/>
                  </a:moveTo>
                  <a:lnTo>
                    <a:pt x="5" y="22"/>
                  </a:lnTo>
                  <a:lnTo>
                    <a:pt x="0" y="38"/>
                  </a:lnTo>
                  <a:lnTo>
                    <a:pt x="0" y="53"/>
                  </a:lnTo>
                  <a:lnTo>
                    <a:pt x="10" y="69"/>
                  </a:lnTo>
                  <a:lnTo>
                    <a:pt x="20" y="75"/>
                  </a:lnTo>
                  <a:lnTo>
                    <a:pt x="36" y="91"/>
                  </a:lnTo>
                  <a:lnTo>
                    <a:pt x="67" y="133"/>
                  </a:lnTo>
                  <a:lnTo>
                    <a:pt x="56" y="165"/>
                  </a:lnTo>
                  <a:lnTo>
                    <a:pt x="67" y="19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5" name=""/>
            <p:cNvSpPr/>
            <p:nvPr/>
          </p:nvSpPr>
          <p:spPr>
            <a:xfrm>
              <a:off x="4260960" y="3062160"/>
              <a:ext cx="245880" cy="10980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0" y="69"/>
                  </a:moveTo>
                  <a:lnTo>
                    <a:pt x="88" y="0"/>
                  </a:lnTo>
                  <a:lnTo>
                    <a:pt x="15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6" name=""/>
            <p:cNvSpPr/>
            <p:nvPr/>
          </p:nvSpPr>
          <p:spPr>
            <a:xfrm>
              <a:off x="3949560" y="2792520"/>
              <a:ext cx="541440" cy="453960"/>
            </a:xfrm>
            <a:custGeom>
              <a:avLst/>
              <a:gdLst/>
              <a:ahLst/>
              <a:rect l="l" t="t" r="r" b="b"/>
              <a:pathLst>
                <a:path w="341" h="286">
                  <a:moveTo>
                    <a:pt x="341" y="286"/>
                  </a:moveTo>
                  <a:lnTo>
                    <a:pt x="331" y="276"/>
                  </a:lnTo>
                  <a:lnTo>
                    <a:pt x="243" y="276"/>
                  </a:lnTo>
                  <a:lnTo>
                    <a:pt x="207" y="260"/>
                  </a:lnTo>
                  <a:lnTo>
                    <a:pt x="212" y="239"/>
                  </a:lnTo>
                  <a:lnTo>
                    <a:pt x="0" y="228"/>
                  </a:lnTo>
                  <a:lnTo>
                    <a:pt x="0" y="80"/>
                  </a:lnTo>
                  <a:lnTo>
                    <a:pt x="31" y="53"/>
                  </a:lnTo>
                  <a:lnTo>
                    <a:pt x="47" y="69"/>
                  </a:lnTo>
                  <a:lnTo>
                    <a:pt x="145" y="27"/>
                  </a:lnTo>
                  <a:lnTo>
                    <a:pt x="21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7" name=""/>
            <p:cNvSpPr/>
            <p:nvPr/>
          </p:nvSpPr>
          <p:spPr>
            <a:xfrm>
              <a:off x="4006800" y="2825640"/>
              <a:ext cx="246240" cy="10980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155" y="0"/>
                  </a:moveTo>
                  <a:lnTo>
                    <a:pt x="119" y="11"/>
                  </a:lnTo>
                  <a:lnTo>
                    <a:pt x="6" y="69"/>
                  </a:lnTo>
                  <a:lnTo>
                    <a:pt x="0" y="3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8" name=""/>
            <p:cNvSpPr/>
            <p:nvPr/>
          </p:nvSpPr>
          <p:spPr>
            <a:xfrm>
              <a:off x="3581280" y="3146400"/>
              <a:ext cx="376200" cy="219240"/>
            </a:xfrm>
            <a:custGeom>
              <a:avLst/>
              <a:gdLst/>
              <a:ahLst/>
              <a:rect l="l" t="t" r="r" b="b"/>
              <a:pathLst>
                <a:path w="237" h="138">
                  <a:moveTo>
                    <a:pt x="0" y="127"/>
                  </a:moveTo>
                  <a:lnTo>
                    <a:pt x="150" y="138"/>
                  </a:lnTo>
                  <a:lnTo>
                    <a:pt x="191" y="53"/>
                  </a:lnTo>
                  <a:lnTo>
                    <a:pt x="227" y="26"/>
                  </a:lnTo>
                  <a:lnTo>
                    <a:pt x="2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9" name=""/>
            <p:cNvSpPr/>
            <p:nvPr/>
          </p:nvSpPr>
          <p:spPr>
            <a:xfrm>
              <a:off x="3801960" y="3365640"/>
              <a:ext cx="525600" cy="688680"/>
            </a:xfrm>
            <a:custGeom>
              <a:avLst/>
              <a:gdLst/>
              <a:ahLst/>
              <a:rect l="l" t="t" r="r" b="b"/>
              <a:pathLst>
                <a:path w="331" h="434">
                  <a:moveTo>
                    <a:pt x="269" y="376"/>
                  </a:moveTo>
                  <a:lnTo>
                    <a:pt x="258" y="376"/>
                  </a:lnTo>
                  <a:lnTo>
                    <a:pt x="248" y="392"/>
                  </a:lnTo>
                  <a:lnTo>
                    <a:pt x="160" y="387"/>
                  </a:lnTo>
                  <a:lnTo>
                    <a:pt x="171" y="397"/>
                  </a:lnTo>
                  <a:lnTo>
                    <a:pt x="160" y="413"/>
                  </a:lnTo>
                  <a:lnTo>
                    <a:pt x="181" y="434"/>
                  </a:lnTo>
                  <a:lnTo>
                    <a:pt x="145" y="429"/>
                  </a:lnTo>
                  <a:lnTo>
                    <a:pt x="129" y="397"/>
                  </a:lnTo>
                  <a:lnTo>
                    <a:pt x="129" y="185"/>
                  </a:lnTo>
                  <a:lnTo>
                    <a:pt x="52" y="148"/>
                  </a:lnTo>
                  <a:lnTo>
                    <a:pt x="5" y="10"/>
                  </a:lnTo>
                  <a:lnTo>
                    <a:pt x="0" y="0"/>
                  </a:lnTo>
                  <a:lnTo>
                    <a:pt x="21" y="0"/>
                  </a:lnTo>
                  <a:lnTo>
                    <a:pt x="145" y="143"/>
                  </a:lnTo>
                  <a:lnTo>
                    <a:pt x="165" y="137"/>
                  </a:lnTo>
                  <a:lnTo>
                    <a:pt x="207" y="137"/>
                  </a:lnTo>
                  <a:lnTo>
                    <a:pt x="253" y="164"/>
                  </a:lnTo>
                  <a:lnTo>
                    <a:pt x="295" y="169"/>
                  </a:lnTo>
                  <a:lnTo>
                    <a:pt x="305" y="222"/>
                  </a:lnTo>
                  <a:lnTo>
                    <a:pt x="331" y="222"/>
                  </a:lnTo>
                  <a:lnTo>
                    <a:pt x="331" y="2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0" name=""/>
            <p:cNvSpPr/>
            <p:nvPr/>
          </p:nvSpPr>
          <p:spPr>
            <a:xfrm>
              <a:off x="4260960" y="3760920"/>
              <a:ext cx="237960" cy="193680"/>
            </a:xfrm>
            <a:custGeom>
              <a:avLst/>
              <a:gdLst/>
              <a:ahLst/>
              <a:rect l="l" t="t" r="r" b="b"/>
              <a:pathLst>
                <a:path w="150" h="122">
                  <a:moveTo>
                    <a:pt x="0" y="122"/>
                  </a:moveTo>
                  <a:lnTo>
                    <a:pt x="21" y="106"/>
                  </a:lnTo>
                  <a:lnTo>
                    <a:pt x="47" y="100"/>
                  </a:lnTo>
                  <a:lnTo>
                    <a:pt x="52" y="63"/>
                  </a:lnTo>
                  <a:lnTo>
                    <a:pt x="47" y="47"/>
                  </a:lnTo>
                  <a:lnTo>
                    <a:pt x="62" y="37"/>
                  </a:lnTo>
                  <a:lnTo>
                    <a:pt x="68" y="26"/>
                  </a:lnTo>
                  <a:lnTo>
                    <a:pt x="104" y="10"/>
                  </a:lnTo>
                  <a:lnTo>
                    <a:pt x="114" y="21"/>
                  </a:lnTo>
                  <a:lnTo>
                    <a:pt x="140" y="0"/>
                  </a:lnTo>
                  <a:lnTo>
                    <a:pt x="150" y="10"/>
                  </a:lnTo>
                  <a:lnTo>
                    <a:pt x="15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1" name=""/>
            <p:cNvSpPr/>
            <p:nvPr/>
          </p:nvSpPr>
          <p:spPr>
            <a:xfrm>
              <a:off x="4229280" y="3760920"/>
              <a:ext cx="98280" cy="201600"/>
            </a:xfrm>
            <a:custGeom>
              <a:avLst/>
              <a:gdLst/>
              <a:ahLst/>
              <a:rect l="l" t="t" r="r" b="b"/>
              <a:pathLst>
                <a:path w="62" h="127">
                  <a:moveTo>
                    <a:pt x="62" y="0"/>
                  </a:moveTo>
                  <a:lnTo>
                    <a:pt x="62" y="16"/>
                  </a:lnTo>
                  <a:lnTo>
                    <a:pt x="15" y="47"/>
                  </a:lnTo>
                  <a:lnTo>
                    <a:pt x="0" y="69"/>
                  </a:lnTo>
                  <a:lnTo>
                    <a:pt x="10" y="74"/>
                  </a:lnTo>
                  <a:lnTo>
                    <a:pt x="15" y="106"/>
                  </a:lnTo>
                  <a:lnTo>
                    <a:pt x="1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2" name=""/>
            <p:cNvSpPr/>
            <p:nvPr/>
          </p:nvSpPr>
          <p:spPr>
            <a:xfrm>
              <a:off x="3695760" y="3692520"/>
              <a:ext cx="271440" cy="295200"/>
            </a:xfrm>
            <a:custGeom>
              <a:avLst/>
              <a:gdLst/>
              <a:ahLst/>
              <a:rect l="l" t="t" r="r" b="b"/>
              <a:pathLst>
                <a:path w="171" h="186">
                  <a:moveTo>
                    <a:pt x="114" y="186"/>
                  </a:moveTo>
                  <a:lnTo>
                    <a:pt x="165" y="122"/>
                  </a:lnTo>
                  <a:lnTo>
                    <a:pt x="171" y="85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3" name=""/>
            <p:cNvSpPr/>
            <p:nvPr/>
          </p:nvSpPr>
          <p:spPr>
            <a:xfrm>
              <a:off x="3532320" y="3979800"/>
              <a:ext cx="5688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4" name=""/>
            <p:cNvSpPr/>
            <p:nvPr/>
          </p:nvSpPr>
          <p:spPr>
            <a:xfrm>
              <a:off x="4441680" y="1935000"/>
              <a:ext cx="492120" cy="900360"/>
            </a:xfrm>
            <a:custGeom>
              <a:avLst/>
              <a:gdLst/>
              <a:ahLst/>
              <a:rect l="l" t="t" r="r" b="b"/>
              <a:pathLst>
                <a:path w="310" h="567">
                  <a:moveTo>
                    <a:pt x="0" y="551"/>
                  </a:moveTo>
                  <a:lnTo>
                    <a:pt x="36" y="556"/>
                  </a:lnTo>
                  <a:lnTo>
                    <a:pt x="88" y="556"/>
                  </a:lnTo>
                  <a:lnTo>
                    <a:pt x="93" y="567"/>
                  </a:lnTo>
                  <a:lnTo>
                    <a:pt x="114" y="567"/>
                  </a:lnTo>
                  <a:lnTo>
                    <a:pt x="119" y="556"/>
                  </a:lnTo>
                  <a:lnTo>
                    <a:pt x="150" y="561"/>
                  </a:lnTo>
                  <a:lnTo>
                    <a:pt x="191" y="561"/>
                  </a:lnTo>
                  <a:lnTo>
                    <a:pt x="222" y="561"/>
                  </a:lnTo>
                  <a:lnTo>
                    <a:pt x="248" y="561"/>
                  </a:lnTo>
                  <a:lnTo>
                    <a:pt x="305" y="561"/>
                  </a:lnTo>
                  <a:lnTo>
                    <a:pt x="305" y="567"/>
                  </a:lnTo>
                  <a:lnTo>
                    <a:pt x="310" y="556"/>
                  </a:lnTo>
                  <a:lnTo>
                    <a:pt x="289" y="381"/>
                  </a:lnTo>
                  <a:lnTo>
                    <a:pt x="237" y="302"/>
                  </a:lnTo>
                  <a:lnTo>
                    <a:pt x="227" y="296"/>
                  </a:lnTo>
                  <a:lnTo>
                    <a:pt x="191" y="206"/>
                  </a:lnTo>
                  <a:lnTo>
                    <a:pt x="175" y="180"/>
                  </a:lnTo>
                  <a:lnTo>
                    <a:pt x="170" y="137"/>
                  </a:lnTo>
                  <a:lnTo>
                    <a:pt x="155" y="90"/>
                  </a:lnTo>
                  <a:lnTo>
                    <a:pt x="150" y="90"/>
                  </a:lnTo>
                  <a:lnTo>
                    <a:pt x="10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5" name=""/>
            <p:cNvSpPr/>
            <p:nvPr/>
          </p:nvSpPr>
          <p:spPr>
            <a:xfrm>
              <a:off x="4433760" y="2784600"/>
              <a:ext cx="492120" cy="142920"/>
            </a:xfrm>
            <a:custGeom>
              <a:avLst/>
              <a:gdLst/>
              <a:ahLst/>
              <a:rect l="l" t="t" r="r" b="b"/>
              <a:pathLst>
                <a:path w="310" h="90">
                  <a:moveTo>
                    <a:pt x="0" y="0"/>
                  </a:moveTo>
                  <a:lnTo>
                    <a:pt x="88" y="5"/>
                  </a:lnTo>
                  <a:lnTo>
                    <a:pt x="93" y="11"/>
                  </a:lnTo>
                  <a:lnTo>
                    <a:pt x="217" y="11"/>
                  </a:lnTo>
                  <a:lnTo>
                    <a:pt x="237" y="21"/>
                  </a:lnTo>
                  <a:lnTo>
                    <a:pt x="242" y="64"/>
                  </a:lnTo>
                  <a:lnTo>
                    <a:pt x="289" y="69"/>
                  </a:lnTo>
                  <a:lnTo>
                    <a:pt x="294" y="79"/>
                  </a:lnTo>
                  <a:lnTo>
                    <a:pt x="304" y="85"/>
                  </a:lnTo>
                  <a:lnTo>
                    <a:pt x="310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6" name=""/>
            <p:cNvSpPr/>
            <p:nvPr/>
          </p:nvSpPr>
          <p:spPr>
            <a:xfrm>
              <a:off x="4589640" y="2817720"/>
              <a:ext cx="1147680" cy="488880"/>
            </a:xfrm>
            <a:custGeom>
              <a:avLst/>
              <a:gdLst/>
              <a:ahLst/>
              <a:rect l="l" t="t" r="r" b="b"/>
              <a:pathLst>
                <a:path w="723" h="308">
                  <a:moveTo>
                    <a:pt x="418" y="164"/>
                  </a:moveTo>
                  <a:lnTo>
                    <a:pt x="408" y="175"/>
                  </a:lnTo>
                  <a:lnTo>
                    <a:pt x="377" y="175"/>
                  </a:lnTo>
                  <a:lnTo>
                    <a:pt x="330" y="196"/>
                  </a:lnTo>
                  <a:lnTo>
                    <a:pt x="253" y="196"/>
                  </a:lnTo>
                  <a:lnTo>
                    <a:pt x="253" y="233"/>
                  </a:lnTo>
                  <a:lnTo>
                    <a:pt x="222" y="249"/>
                  </a:lnTo>
                  <a:lnTo>
                    <a:pt x="165" y="223"/>
                  </a:lnTo>
                  <a:lnTo>
                    <a:pt x="98" y="270"/>
                  </a:lnTo>
                  <a:lnTo>
                    <a:pt x="15" y="270"/>
                  </a:lnTo>
                  <a:lnTo>
                    <a:pt x="10" y="217"/>
                  </a:lnTo>
                  <a:lnTo>
                    <a:pt x="15" y="159"/>
                  </a:lnTo>
                  <a:lnTo>
                    <a:pt x="21" y="69"/>
                  </a:lnTo>
                  <a:lnTo>
                    <a:pt x="21" y="16"/>
                  </a:lnTo>
                  <a:lnTo>
                    <a:pt x="0" y="16"/>
                  </a:lnTo>
                  <a:lnTo>
                    <a:pt x="0" y="5"/>
                  </a:lnTo>
                  <a:lnTo>
                    <a:pt x="21" y="0"/>
                  </a:lnTo>
                  <a:lnTo>
                    <a:pt x="46" y="0"/>
                  </a:lnTo>
                  <a:lnTo>
                    <a:pt x="82" y="27"/>
                  </a:lnTo>
                  <a:lnTo>
                    <a:pt x="206" y="27"/>
                  </a:lnTo>
                  <a:lnTo>
                    <a:pt x="212" y="16"/>
                  </a:lnTo>
                  <a:lnTo>
                    <a:pt x="227" y="32"/>
                  </a:lnTo>
                  <a:lnTo>
                    <a:pt x="325" y="48"/>
                  </a:lnTo>
                  <a:lnTo>
                    <a:pt x="335" y="53"/>
                  </a:lnTo>
                  <a:lnTo>
                    <a:pt x="356" y="58"/>
                  </a:lnTo>
                  <a:lnTo>
                    <a:pt x="366" y="74"/>
                  </a:lnTo>
                  <a:lnTo>
                    <a:pt x="382" y="64"/>
                  </a:lnTo>
                  <a:lnTo>
                    <a:pt x="485" y="74"/>
                  </a:lnTo>
                  <a:lnTo>
                    <a:pt x="439" y="106"/>
                  </a:lnTo>
                  <a:lnTo>
                    <a:pt x="459" y="106"/>
                  </a:lnTo>
                  <a:lnTo>
                    <a:pt x="470" y="149"/>
                  </a:lnTo>
                  <a:lnTo>
                    <a:pt x="501" y="122"/>
                  </a:lnTo>
                  <a:lnTo>
                    <a:pt x="578" y="180"/>
                  </a:lnTo>
                  <a:lnTo>
                    <a:pt x="609" y="164"/>
                  </a:lnTo>
                  <a:lnTo>
                    <a:pt x="650" y="164"/>
                  </a:lnTo>
                  <a:lnTo>
                    <a:pt x="723" y="159"/>
                  </a:lnTo>
                  <a:lnTo>
                    <a:pt x="723" y="180"/>
                  </a:lnTo>
                  <a:lnTo>
                    <a:pt x="707" y="180"/>
                  </a:lnTo>
                  <a:lnTo>
                    <a:pt x="692" y="186"/>
                  </a:lnTo>
                  <a:lnTo>
                    <a:pt x="687" y="191"/>
                  </a:lnTo>
                  <a:lnTo>
                    <a:pt x="645" y="207"/>
                  </a:lnTo>
                  <a:lnTo>
                    <a:pt x="635" y="249"/>
                  </a:lnTo>
                  <a:lnTo>
                    <a:pt x="588" y="286"/>
                  </a:lnTo>
                  <a:lnTo>
                    <a:pt x="532" y="297"/>
                  </a:lnTo>
                  <a:lnTo>
                    <a:pt x="532" y="308"/>
                  </a:lnTo>
                  <a:lnTo>
                    <a:pt x="521" y="297"/>
                  </a:lnTo>
                  <a:lnTo>
                    <a:pt x="449" y="30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7" name=""/>
            <p:cNvSpPr/>
            <p:nvPr/>
          </p:nvSpPr>
          <p:spPr>
            <a:xfrm>
              <a:off x="5056200" y="3019320"/>
              <a:ext cx="189000" cy="42840"/>
            </a:xfrm>
            <a:custGeom>
              <a:avLst/>
              <a:gdLst/>
              <a:ahLst/>
              <a:rect l="l" t="t" r="r" b="b"/>
              <a:pathLst>
                <a:path w="119" h="27">
                  <a:moveTo>
                    <a:pt x="119" y="27"/>
                  </a:moveTo>
                  <a:lnTo>
                    <a:pt x="109" y="16"/>
                  </a:lnTo>
                  <a:lnTo>
                    <a:pt x="62" y="0"/>
                  </a:lnTo>
                  <a:lnTo>
                    <a:pt x="31" y="11"/>
                  </a:lnTo>
                  <a:lnTo>
                    <a:pt x="26" y="27"/>
                  </a:lnTo>
                  <a:lnTo>
                    <a:pt x="21" y="1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8" name=""/>
            <p:cNvSpPr/>
            <p:nvPr/>
          </p:nvSpPr>
          <p:spPr>
            <a:xfrm>
              <a:off x="4991040" y="3036960"/>
              <a:ext cx="171360" cy="125280"/>
            </a:xfrm>
            <a:custGeom>
              <a:avLst/>
              <a:gdLst/>
              <a:ahLst/>
              <a:rect l="l" t="t" r="r" b="b"/>
              <a:pathLst>
                <a:path w="108" h="79">
                  <a:moveTo>
                    <a:pt x="0" y="58"/>
                  </a:moveTo>
                  <a:lnTo>
                    <a:pt x="72" y="42"/>
                  </a:lnTo>
                  <a:lnTo>
                    <a:pt x="72" y="0"/>
                  </a:lnTo>
                  <a:lnTo>
                    <a:pt x="82" y="53"/>
                  </a:lnTo>
                  <a:lnTo>
                    <a:pt x="72" y="48"/>
                  </a:lnTo>
                  <a:lnTo>
                    <a:pt x="77" y="64"/>
                  </a:lnTo>
                  <a:lnTo>
                    <a:pt x="108" y="7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5048280" y="3187800"/>
              <a:ext cx="147600" cy="13500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  <a:close/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0" name=""/>
            <p:cNvSpPr/>
            <p:nvPr/>
          </p:nvSpPr>
          <p:spPr>
            <a:xfrm>
              <a:off x="5048280" y="3187800"/>
              <a:ext cx="147600" cy="13500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5048280" y="3187800"/>
              <a:ext cx="237960" cy="152280"/>
            </a:xfrm>
            <a:custGeom>
              <a:avLst/>
              <a:gdLst/>
              <a:ahLst/>
              <a:rect l="l" t="t" r="r" b="b"/>
              <a:pathLst>
                <a:path w="150" h="96">
                  <a:moveTo>
                    <a:pt x="93" y="0"/>
                  </a:moveTo>
                  <a:lnTo>
                    <a:pt x="150" y="0"/>
                  </a:lnTo>
                  <a:lnTo>
                    <a:pt x="124" y="85"/>
                  </a:lnTo>
                  <a:lnTo>
                    <a:pt x="129" y="90"/>
                  </a:lnTo>
                  <a:lnTo>
                    <a:pt x="114" y="90"/>
                  </a:lnTo>
                  <a:lnTo>
                    <a:pt x="88" y="96"/>
                  </a:lnTo>
                  <a:lnTo>
                    <a:pt x="0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4983120" y="3289320"/>
              <a:ext cx="81000" cy="260280"/>
            </a:xfrm>
            <a:custGeom>
              <a:avLst/>
              <a:gdLst/>
              <a:ahLst/>
              <a:rect l="l" t="t" r="r" b="b"/>
              <a:pathLst>
                <a:path w="51" h="164">
                  <a:moveTo>
                    <a:pt x="41" y="5"/>
                  </a:moveTo>
                  <a:lnTo>
                    <a:pt x="26" y="0"/>
                  </a:lnTo>
                  <a:lnTo>
                    <a:pt x="0" y="0"/>
                  </a:lnTo>
                  <a:lnTo>
                    <a:pt x="0" y="58"/>
                  </a:lnTo>
                  <a:lnTo>
                    <a:pt x="0" y="127"/>
                  </a:lnTo>
                  <a:lnTo>
                    <a:pt x="5" y="127"/>
                  </a:lnTo>
                  <a:lnTo>
                    <a:pt x="41" y="117"/>
                  </a:lnTo>
                  <a:lnTo>
                    <a:pt x="51" y="127"/>
                  </a:lnTo>
                  <a:lnTo>
                    <a:pt x="26" y="154"/>
                  </a:lnTo>
                  <a:lnTo>
                    <a:pt x="26" y="16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3" name=""/>
            <p:cNvSpPr/>
            <p:nvPr/>
          </p:nvSpPr>
          <p:spPr>
            <a:xfrm>
              <a:off x="4983120" y="3490920"/>
              <a:ext cx="409680" cy="404640"/>
            </a:xfrm>
            <a:custGeom>
              <a:avLst/>
              <a:gdLst/>
              <a:ahLst/>
              <a:rect l="l" t="t" r="r" b="b"/>
              <a:pathLst>
                <a:path w="258" h="255">
                  <a:moveTo>
                    <a:pt x="0" y="0"/>
                  </a:moveTo>
                  <a:lnTo>
                    <a:pt x="5" y="53"/>
                  </a:lnTo>
                  <a:lnTo>
                    <a:pt x="82" y="96"/>
                  </a:lnTo>
                  <a:lnTo>
                    <a:pt x="103" y="101"/>
                  </a:lnTo>
                  <a:lnTo>
                    <a:pt x="196" y="164"/>
                  </a:lnTo>
                  <a:lnTo>
                    <a:pt x="211" y="228"/>
                  </a:lnTo>
                  <a:lnTo>
                    <a:pt x="258" y="228"/>
                  </a:lnTo>
                  <a:lnTo>
                    <a:pt x="232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4491000" y="3533760"/>
              <a:ext cx="65160" cy="227160"/>
            </a:xfrm>
            <a:custGeom>
              <a:avLst/>
              <a:gdLst/>
              <a:ahLst/>
              <a:rect l="l" t="t" r="r" b="b"/>
              <a:pathLst>
                <a:path w="41" h="143">
                  <a:moveTo>
                    <a:pt x="36" y="0"/>
                  </a:moveTo>
                  <a:lnTo>
                    <a:pt x="41" y="10"/>
                  </a:lnTo>
                  <a:lnTo>
                    <a:pt x="41" y="37"/>
                  </a:lnTo>
                  <a:lnTo>
                    <a:pt x="31" y="47"/>
                  </a:lnTo>
                  <a:lnTo>
                    <a:pt x="31" y="63"/>
                  </a:lnTo>
                  <a:lnTo>
                    <a:pt x="21" y="63"/>
                  </a:lnTo>
                  <a:lnTo>
                    <a:pt x="21" y="116"/>
                  </a:lnTo>
                  <a:lnTo>
                    <a:pt x="15" y="116"/>
                  </a:lnTo>
                  <a:lnTo>
                    <a:pt x="15" y="127"/>
                  </a:lnTo>
                  <a:lnTo>
                    <a:pt x="5" y="127"/>
                  </a:lnTo>
                  <a:lnTo>
                    <a:pt x="5" y="143"/>
                  </a:lnTo>
                  <a:lnTo>
                    <a:pt x="0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4548240" y="3549600"/>
              <a:ext cx="57240" cy="362160"/>
            </a:xfrm>
            <a:custGeom>
              <a:avLst/>
              <a:gdLst/>
              <a:ahLst/>
              <a:rect l="l" t="t" r="r" b="b"/>
              <a:pathLst>
                <a:path w="36" h="228">
                  <a:moveTo>
                    <a:pt x="36" y="0"/>
                  </a:moveTo>
                  <a:lnTo>
                    <a:pt x="31" y="0"/>
                  </a:lnTo>
                  <a:lnTo>
                    <a:pt x="31" y="21"/>
                  </a:lnTo>
                  <a:lnTo>
                    <a:pt x="21" y="27"/>
                  </a:lnTo>
                  <a:lnTo>
                    <a:pt x="16" y="53"/>
                  </a:lnTo>
                  <a:lnTo>
                    <a:pt x="21" y="59"/>
                  </a:lnTo>
                  <a:lnTo>
                    <a:pt x="21" y="85"/>
                  </a:lnTo>
                  <a:lnTo>
                    <a:pt x="16" y="85"/>
                  </a:lnTo>
                  <a:lnTo>
                    <a:pt x="10" y="196"/>
                  </a:lnTo>
                  <a:lnTo>
                    <a:pt x="0" y="196"/>
                  </a:lnTo>
                  <a:lnTo>
                    <a:pt x="0" y="202"/>
                  </a:lnTo>
                  <a:lnTo>
                    <a:pt x="16" y="212"/>
                  </a:lnTo>
                  <a:lnTo>
                    <a:pt x="16" y="228"/>
                  </a:lnTo>
                  <a:lnTo>
                    <a:pt x="5" y="2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6" name=""/>
            <p:cNvSpPr/>
            <p:nvPr/>
          </p:nvSpPr>
          <p:spPr>
            <a:xfrm>
              <a:off x="4532400" y="3870360"/>
              <a:ext cx="1584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7" name=""/>
            <p:cNvSpPr/>
            <p:nvPr/>
          </p:nvSpPr>
          <p:spPr>
            <a:xfrm>
              <a:off x="4253040" y="3911760"/>
              <a:ext cx="320400" cy="75960"/>
            </a:xfrm>
            <a:custGeom>
              <a:avLst/>
              <a:gdLst/>
              <a:ahLst/>
              <a:rect l="l" t="t" r="r" b="b"/>
              <a:pathLst>
                <a:path w="202" h="48">
                  <a:moveTo>
                    <a:pt x="202" y="0"/>
                  </a:moveTo>
                  <a:lnTo>
                    <a:pt x="196" y="11"/>
                  </a:lnTo>
                  <a:lnTo>
                    <a:pt x="155" y="0"/>
                  </a:lnTo>
                  <a:lnTo>
                    <a:pt x="150" y="5"/>
                  </a:lnTo>
                  <a:lnTo>
                    <a:pt x="88" y="32"/>
                  </a:lnTo>
                  <a:lnTo>
                    <a:pt x="78" y="48"/>
                  </a:lnTo>
                  <a:lnTo>
                    <a:pt x="73" y="37"/>
                  </a:lnTo>
                  <a:lnTo>
                    <a:pt x="0" y="37"/>
                  </a:lnTo>
                  <a:lnTo>
                    <a:pt x="5" y="27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8" name=""/>
            <p:cNvSpPr/>
            <p:nvPr/>
          </p:nvSpPr>
          <p:spPr>
            <a:xfrm>
              <a:off x="4392720" y="3751200"/>
              <a:ext cx="90360" cy="203400"/>
            </a:xfrm>
            <a:custGeom>
              <a:avLst/>
              <a:gdLst/>
              <a:ahLst/>
              <a:rect l="l" t="t" r="r" b="b"/>
              <a:pathLst>
                <a:path w="57" h="128">
                  <a:moveTo>
                    <a:pt x="0" y="11"/>
                  </a:moveTo>
                  <a:lnTo>
                    <a:pt x="57" y="0"/>
                  </a:lnTo>
                  <a:lnTo>
                    <a:pt x="57" y="27"/>
                  </a:lnTo>
                  <a:lnTo>
                    <a:pt x="46" y="27"/>
                  </a:lnTo>
                  <a:lnTo>
                    <a:pt x="46" y="48"/>
                  </a:lnTo>
                  <a:lnTo>
                    <a:pt x="41" y="48"/>
                  </a:lnTo>
                  <a:lnTo>
                    <a:pt x="41" y="69"/>
                  </a:lnTo>
                  <a:lnTo>
                    <a:pt x="36" y="69"/>
                  </a:lnTo>
                  <a:lnTo>
                    <a:pt x="36" y="106"/>
                  </a:lnTo>
                  <a:lnTo>
                    <a:pt x="31" y="106"/>
                  </a:lnTo>
                  <a:lnTo>
                    <a:pt x="31" y="117"/>
                  </a:lnTo>
                  <a:lnTo>
                    <a:pt x="36" y="117"/>
                  </a:lnTo>
                  <a:lnTo>
                    <a:pt x="36" y="1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4498920" y="3760920"/>
              <a:ext cx="57240" cy="9972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36" y="63"/>
                  </a:moveTo>
                  <a:lnTo>
                    <a:pt x="26" y="58"/>
                  </a:lnTo>
                  <a:lnTo>
                    <a:pt x="26" y="5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0" name=""/>
            <p:cNvSpPr/>
            <p:nvPr/>
          </p:nvSpPr>
          <p:spPr>
            <a:xfrm>
              <a:off x="4556160" y="3575160"/>
              <a:ext cx="434880" cy="295200"/>
            </a:xfrm>
            <a:custGeom>
              <a:avLst/>
              <a:gdLst/>
              <a:ahLst/>
              <a:rect l="l" t="t" r="r" b="b"/>
              <a:pathLst>
                <a:path w="274" h="186">
                  <a:moveTo>
                    <a:pt x="0" y="186"/>
                  </a:moveTo>
                  <a:lnTo>
                    <a:pt x="5" y="180"/>
                  </a:lnTo>
                  <a:lnTo>
                    <a:pt x="140" y="164"/>
                  </a:lnTo>
                  <a:lnTo>
                    <a:pt x="227" y="96"/>
                  </a:lnTo>
                  <a:lnTo>
                    <a:pt x="222" y="64"/>
                  </a:lnTo>
                  <a:lnTo>
                    <a:pt x="227" y="11"/>
                  </a:lnTo>
                  <a:lnTo>
                    <a:pt x="27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1" name=""/>
            <p:cNvSpPr/>
            <p:nvPr/>
          </p:nvSpPr>
          <p:spPr>
            <a:xfrm>
              <a:off x="4908600" y="3533760"/>
              <a:ext cx="434880" cy="243000"/>
            </a:xfrm>
            <a:custGeom>
              <a:avLst/>
              <a:gdLst/>
              <a:ahLst/>
              <a:rect l="l" t="t" r="r" b="b"/>
              <a:pathLst>
                <a:path w="274" h="153">
                  <a:moveTo>
                    <a:pt x="0" y="100"/>
                  </a:moveTo>
                  <a:lnTo>
                    <a:pt x="98" y="143"/>
                  </a:lnTo>
                  <a:lnTo>
                    <a:pt x="98" y="153"/>
                  </a:lnTo>
                  <a:lnTo>
                    <a:pt x="103" y="143"/>
                  </a:lnTo>
                  <a:lnTo>
                    <a:pt x="202" y="100"/>
                  </a:lnTo>
                  <a:lnTo>
                    <a:pt x="196" y="10"/>
                  </a:lnTo>
                  <a:lnTo>
                    <a:pt x="207" y="0"/>
                  </a:lnTo>
                  <a:lnTo>
                    <a:pt x="248" y="37"/>
                  </a:lnTo>
                  <a:lnTo>
                    <a:pt x="274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2" name=""/>
            <p:cNvSpPr/>
            <p:nvPr/>
          </p:nvSpPr>
          <p:spPr>
            <a:xfrm>
              <a:off x="4998960" y="3498840"/>
              <a:ext cx="254160" cy="76320"/>
            </a:xfrm>
            <a:custGeom>
              <a:avLst/>
              <a:gdLst/>
              <a:ahLst/>
              <a:rect l="l" t="t" r="r" b="b"/>
              <a:pathLst>
                <a:path w="160" h="48">
                  <a:moveTo>
                    <a:pt x="0" y="48"/>
                  </a:moveTo>
                  <a:lnTo>
                    <a:pt x="5" y="38"/>
                  </a:lnTo>
                  <a:lnTo>
                    <a:pt x="46" y="27"/>
                  </a:lnTo>
                  <a:lnTo>
                    <a:pt x="67" y="16"/>
                  </a:lnTo>
                  <a:lnTo>
                    <a:pt x="114" y="6"/>
                  </a:lnTo>
                  <a:lnTo>
                    <a:pt x="124" y="0"/>
                  </a:lnTo>
                  <a:lnTo>
                    <a:pt x="139" y="11"/>
                  </a:lnTo>
                  <a:lnTo>
                    <a:pt x="150" y="11"/>
                  </a:lnTo>
                  <a:lnTo>
                    <a:pt x="160" y="11"/>
                  </a:lnTo>
                  <a:lnTo>
                    <a:pt x="155" y="16"/>
                  </a:lnTo>
                  <a:lnTo>
                    <a:pt x="134" y="22"/>
                  </a:lnTo>
                  <a:lnTo>
                    <a:pt x="129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5170320" y="3340080"/>
              <a:ext cx="90720" cy="158760"/>
            </a:xfrm>
            <a:custGeom>
              <a:avLst/>
              <a:gdLst/>
              <a:ahLst/>
              <a:rect l="l" t="t" r="r" b="b"/>
              <a:pathLst>
                <a:path w="57" h="100">
                  <a:moveTo>
                    <a:pt x="57" y="0"/>
                  </a:moveTo>
                  <a:lnTo>
                    <a:pt x="42" y="5"/>
                  </a:lnTo>
                  <a:lnTo>
                    <a:pt x="31" y="10"/>
                  </a:lnTo>
                  <a:lnTo>
                    <a:pt x="0" y="63"/>
                  </a:lnTo>
                  <a:lnTo>
                    <a:pt x="21" y="74"/>
                  </a:lnTo>
                  <a:lnTo>
                    <a:pt x="21" y="10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4" name=""/>
            <p:cNvSpPr/>
            <p:nvPr/>
          </p:nvSpPr>
          <p:spPr>
            <a:xfrm>
              <a:off x="5105520" y="3440160"/>
              <a:ext cx="64800" cy="1728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0" y="11"/>
                  </a:moveTo>
                  <a:lnTo>
                    <a:pt x="26" y="11"/>
                  </a:lnTo>
                  <a:lnTo>
                    <a:pt x="4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5" name=""/>
            <p:cNvSpPr/>
            <p:nvPr/>
          </p:nvSpPr>
          <p:spPr>
            <a:xfrm>
              <a:off x="5121360" y="3398760"/>
              <a:ext cx="237960" cy="84240"/>
            </a:xfrm>
            <a:custGeom>
              <a:avLst/>
              <a:gdLst/>
              <a:ahLst/>
              <a:rect l="l" t="t" r="r" b="b"/>
              <a:pathLst>
                <a:path w="150" h="53">
                  <a:moveTo>
                    <a:pt x="0" y="53"/>
                  </a:moveTo>
                  <a:lnTo>
                    <a:pt x="0" y="42"/>
                  </a:lnTo>
                  <a:lnTo>
                    <a:pt x="16" y="42"/>
                  </a:lnTo>
                  <a:lnTo>
                    <a:pt x="62" y="53"/>
                  </a:lnTo>
                  <a:lnTo>
                    <a:pt x="78" y="42"/>
                  </a:lnTo>
                  <a:lnTo>
                    <a:pt x="83" y="37"/>
                  </a:lnTo>
                  <a:lnTo>
                    <a:pt x="130" y="37"/>
                  </a:lnTo>
                  <a:lnTo>
                    <a:pt x="15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6" name=""/>
            <p:cNvSpPr/>
            <p:nvPr/>
          </p:nvSpPr>
          <p:spPr>
            <a:xfrm flipH="1">
              <a:off x="4778280" y="3600360"/>
              <a:ext cx="792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4672080" y="3608280"/>
              <a:ext cx="106200" cy="972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1" y="0"/>
                  </a:lnTo>
                  <a:lnTo>
                    <a:pt x="25" y="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8" name=""/>
            <p:cNvSpPr/>
            <p:nvPr/>
          </p:nvSpPr>
          <p:spPr>
            <a:xfrm>
              <a:off x="4589640" y="3618000"/>
              <a:ext cx="82440" cy="792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0"/>
                  </a:moveTo>
                  <a:lnTo>
                    <a:pt x="41" y="5"/>
                  </a:lnTo>
                  <a:lnTo>
                    <a:pt x="1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9" name=""/>
            <p:cNvSpPr/>
            <p:nvPr/>
          </p:nvSpPr>
          <p:spPr>
            <a:xfrm flipH="1">
              <a:off x="4581000" y="3625920"/>
              <a:ext cx="828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0" name=""/>
            <p:cNvSpPr/>
            <p:nvPr/>
          </p:nvSpPr>
          <p:spPr>
            <a:xfrm>
              <a:off x="4827600" y="3794040"/>
              <a:ext cx="81000" cy="33480"/>
            </a:xfrm>
            <a:custGeom>
              <a:avLst/>
              <a:gdLst/>
              <a:ahLst/>
              <a:rect l="l" t="t" r="r" b="b"/>
              <a:pathLst>
                <a:path w="51" h="21">
                  <a:moveTo>
                    <a:pt x="0" y="0"/>
                  </a:moveTo>
                  <a:lnTo>
                    <a:pt x="46" y="5"/>
                  </a:lnTo>
                  <a:lnTo>
                    <a:pt x="51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1" name=""/>
            <p:cNvSpPr/>
            <p:nvPr/>
          </p:nvSpPr>
          <p:spPr>
            <a:xfrm>
              <a:off x="4884840" y="382752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722" name=""/>
          <p:cNvGrpSpPr/>
          <p:nvPr/>
        </p:nvGrpSpPr>
        <p:grpSpPr>
          <a:xfrm>
            <a:off x="4465800" y="2170080"/>
            <a:ext cx="2885760" cy="2709720"/>
            <a:chOff x="4465800" y="2170080"/>
            <a:chExt cx="2885760" cy="2709720"/>
          </a:xfrm>
        </p:grpSpPr>
        <p:sp>
          <p:nvSpPr>
            <p:cNvPr id="2723" name=""/>
            <p:cNvSpPr/>
            <p:nvPr/>
          </p:nvSpPr>
          <p:spPr>
            <a:xfrm>
              <a:off x="4876920" y="3835440"/>
              <a:ext cx="7920" cy="9360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4" name=""/>
            <p:cNvSpPr/>
            <p:nvPr/>
          </p:nvSpPr>
          <p:spPr>
            <a:xfrm>
              <a:off x="4876920" y="3929040"/>
              <a:ext cx="114120" cy="4140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4884840" y="3835440"/>
              <a:ext cx="106200" cy="13500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4786200" y="3794040"/>
              <a:ext cx="49320" cy="11772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4786200" y="391176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4491000" y="3929040"/>
              <a:ext cx="295200" cy="15084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4465800" y="4079880"/>
              <a:ext cx="25200" cy="1728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4465800" y="409716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4465800" y="4105440"/>
              <a:ext cx="25200" cy="79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4491000" y="4105440"/>
              <a:ext cx="1800" cy="792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4491000" y="3936960"/>
              <a:ext cx="376200" cy="16848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4729320" y="40132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4711680" y="4029120"/>
              <a:ext cx="17640" cy="3492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6" name=""/>
            <p:cNvSpPr/>
            <p:nvPr/>
          </p:nvSpPr>
          <p:spPr>
            <a:xfrm>
              <a:off x="4672080" y="4064040"/>
              <a:ext cx="39600" cy="8424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4867200" y="4046400"/>
              <a:ext cx="82800" cy="5904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4950000" y="4003560"/>
              <a:ext cx="1440" cy="4284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4950000" y="4003560"/>
              <a:ext cx="7920" cy="180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0" name=""/>
            <p:cNvSpPr/>
            <p:nvPr/>
          </p:nvSpPr>
          <p:spPr>
            <a:xfrm>
              <a:off x="4957920" y="3962520"/>
              <a:ext cx="25200" cy="4104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4983120" y="3903840"/>
              <a:ext cx="73080" cy="586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2" name=""/>
            <p:cNvSpPr/>
            <p:nvPr/>
          </p:nvSpPr>
          <p:spPr>
            <a:xfrm>
              <a:off x="5056200" y="390384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5072040" y="3895560"/>
              <a:ext cx="17640" cy="2412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5089680" y="3835440"/>
              <a:ext cx="48960" cy="6012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5" name=""/>
            <p:cNvSpPr/>
            <p:nvPr/>
          </p:nvSpPr>
          <p:spPr>
            <a:xfrm>
              <a:off x="5138640" y="3835440"/>
              <a:ext cx="98640" cy="144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5237280" y="3835440"/>
              <a:ext cx="31680" cy="2520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7" name=""/>
            <p:cNvSpPr/>
            <p:nvPr/>
          </p:nvSpPr>
          <p:spPr>
            <a:xfrm>
              <a:off x="5268960" y="3860640"/>
              <a:ext cx="1728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8" name=""/>
            <p:cNvSpPr/>
            <p:nvPr/>
          </p:nvSpPr>
          <p:spPr>
            <a:xfrm>
              <a:off x="4991040" y="3895560"/>
              <a:ext cx="295200" cy="8424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5056200" y="3970440"/>
              <a:ext cx="7920" cy="331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5056200" y="4003560"/>
              <a:ext cx="1440" cy="97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5024520" y="4013280"/>
              <a:ext cx="31680" cy="20160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4957920" y="4214880"/>
              <a:ext cx="66600" cy="1728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4843440" y="4222800"/>
              <a:ext cx="181080" cy="18576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4884840" y="4357800"/>
              <a:ext cx="269640" cy="14292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5146560" y="3844800"/>
              <a:ext cx="7920" cy="5076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6" name=""/>
            <p:cNvSpPr/>
            <p:nvPr/>
          </p:nvSpPr>
          <p:spPr>
            <a:xfrm>
              <a:off x="5146560" y="3895560"/>
              <a:ext cx="15840" cy="4932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7" name=""/>
            <p:cNvSpPr/>
            <p:nvPr/>
          </p:nvSpPr>
          <p:spPr>
            <a:xfrm>
              <a:off x="5162400" y="3944880"/>
              <a:ext cx="66960" cy="2556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8" name=""/>
            <p:cNvSpPr/>
            <p:nvPr/>
          </p:nvSpPr>
          <p:spPr>
            <a:xfrm>
              <a:off x="5229360" y="3970440"/>
              <a:ext cx="39600" cy="1728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5268960" y="3987720"/>
              <a:ext cx="66600" cy="25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5211720" y="3895560"/>
              <a:ext cx="165240" cy="39528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5335560" y="3860640"/>
              <a:ext cx="228600" cy="10980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5416560" y="3970440"/>
              <a:ext cx="66600" cy="12672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5335560" y="3954600"/>
              <a:ext cx="81000" cy="4104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5121360" y="3929040"/>
              <a:ext cx="156960" cy="46188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5" name=""/>
            <p:cNvSpPr/>
            <p:nvPr/>
          </p:nvSpPr>
          <p:spPr>
            <a:xfrm flipV="1">
              <a:off x="5162400" y="4064040"/>
              <a:ext cx="9072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6" name=""/>
            <p:cNvSpPr/>
            <p:nvPr/>
          </p:nvSpPr>
          <p:spPr>
            <a:xfrm>
              <a:off x="5253120" y="4064040"/>
              <a:ext cx="48960" cy="792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5302080" y="4021200"/>
              <a:ext cx="33480" cy="5076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8" name=""/>
            <p:cNvSpPr/>
            <p:nvPr/>
          </p:nvSpPr>
          <p:spPr>
            <a:xfrm>
              <a:off x="5253120" y="3995640"/>
              <a:ext cx="82440" cy="2556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5121360" y="3987720"/>
              <a:ext cx="131760" cy="1584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5056200" y="4029120"/>
              <a:ext cx="90360" cy="6804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1" name=""/>
            <p:cNvSpPr/>
            <p:nvPr/>
          </p:nvSpPr>
          <p:spPr>
            <a:xfrm>
              <a:off x="4950000" y="4029120"/>
              <a:ext cx="106200" cy="936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5056200" y="4156200"/>
              <a:ext cx="98280" cy="6660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5130720" y="4197240"/>
              <a:ext cx="179640" cy="14292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5229360" y="4332240"/>
              <a:ext cx="122040" cy="2556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5286240" y="4365720"/>
              <a:ext cx="1800" cy="9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5268960" y="4375080"/>
              <a:ext cx="1728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5335560" y="4248000"/>
              <a:ext cx="88920" cy="5112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5424480" y="4299120"/>
              <a:ext cx="17640" cy="5076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5442120" y="4324320"/>
              <a:ext cx="2376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5465880" y="4281480"/>
              <a:ext cx="66600" cy="5076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4827600" y="4433760"/>
              <a:ext cx="88920" cy="7488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4884840" y="4475160"/>
              <a:ext cx="155520" cy="40464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4950000" y="4551480"/>
              <a:ext cx="114120" cy="28548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5064120" y="4518000"/>
              <a:ext cx="41400" cy="3348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5105520" y="4500720"/>
              <a:ext cx="4104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5146560" y="4390920"/>
              <a:ext cx="147600" cy="12708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7" name=""/>
            <p:cNvSpPr/>
            <p:nvPr/>
          </p:nvSpPr>
          <p:spPr>
            <a:xfrm flipV="1">
              <a:off x="4991040" y="4568760"/>
              <a:ext cx="7920" cy="842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8" name=""/>
            <p:cNvSpPr/>
            <p:nvPr/>
          </p:nvSpPr>
          <p:spPr>
            <a:xfrm>
              <a:off x="4998960" y="4543560"/>
              <a:ext cx="1584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9" name=""/>
            <p:cNvSpPr/>
            <p:nvPr/>
          </p:nvSpPr>
          <p:spPr>
            <a:xfrm>
              <a:off x="4908600" y="2573280"/>
              <a:ext cx="303120" cy="21132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5040360" y="2624040"/>
              <a:ext cx="925560" cy="8424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6572160" y="2901960"/>
              <a:ext cx="4140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6048360" y="2901960"/>
              <a:ext cx="41400" cy="12708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3" name=""/>
            <p:cNvSpPr/>
            <p:nvPr/>
          </p:nvSpPr>
          <p:spPr>
            <a:xfrm>
              <a:off x="6211800" y="2894040"/>
              <a:ext cx="74880" cy="10008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6245280" y="2909880"/>
              <a:ext cx="196920" cy="10152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6286680" y="2708280"/>
              <a:ext cx="56880" cy="23652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6589800" y="2835360"/>
              <a:ext cx="334800" cy="23472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6359400" y="2843280"/>
              <a:ext cx="82800" cy="13500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6302520" y="2919240"/>
              <a:ext cx="237960" cy="7488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6458040" y="2919240"/>
              <a:ext cx="33120" cy="5112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6211800" y="2970360"/>
              <a:ext cx="287280" cy="5868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5786280" y="2876400"/>
              <a:ext cx="246240" cy="13500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6654960" y="2817720"/>
              <a:ext cx="56880" cy="1764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6753240" y="2784600"/>
              <a:ext cx="163440" cy="2520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4" name=""/>
            <p:cNvSpPr/>
            <p:nvPr/>
          </p:nvSpPr>
          <p:spPr>
            <a:xfrm flipV="1">
              <a:off x="6613560" y="2944800"/>
              <a:ext cx="2520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6473880" y="2919240"/>
              <a:ext cx="115920" cy="3348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6580080" y="2919240"/>
              <a:ext cx="74880" cy="14292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6499080" y="2960640"/>
              <a:ext cx="106560" cy="1764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8" name=""/>
            <p:cNvSpPr/>
            <p:nvPr/>
          </p:nvSpPr>
          <p:spPr>
            <a:xfrm>
              <a:off x="6523200" y="2970360"/>
              <a:ext cx="74520" cy="586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9" name=""/>
            <p:cNvSpPr/>
            <p:nvPr/>
          </p:nvSpPr>
          <p:spPr>
            <a:xfrm>
              <a:off x="5597640" y="3187800"/>
              <a:ext cx="253800" cy="19368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5900760" y="3103560"/>
              <a:ext cx="33480" cy="13500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5776920" y="3011400"/>
              <a:ext cx="181080" cy="12708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2" name=""/>
            <p:cNvSpPr/>
            <p:nvPr/>
          </p:nvSpPr>
          <p:spPr>
            <a:xfrm>
              <a:off x="6089760" y="3112920"/>
              <a:ext cx="352440" cy="14292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6056280" y="3121200"/>
              <a:ext cx="57240" cy="7596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6014880" y="3003480"/>
              <a:ext cx="131760" cy="8424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6458040" y="2952720"/>
              <a:ext cx="2376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6408720" y="2927520"/>
              <a:ext cx="57240" cy="5076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6818400" y="2909880"/>
              <a:ext cx="98280" cy="8424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8" name=""/>
            <p:cNvSpPr/>
            <p:nvPr/>
          </p:nvSpPr>
          <p:spPr>
            <a:xfrm flipH="1">
              <a:off x="6802560" y="3070080"/>
              <a:ext cx="792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9" name=""/>
            <p:cNvSpPr/>
            <p:nvPr/>
          </p:nvSpPr>
          <p:spPr>
            <a:xfrm>
              <a:off x="6491160" y="2978280"/>
              <a:ext cx="88920" cy="14292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0" name=""/>
            <p:cNvSpPr/>
            <p:nvPr/>
          </p:nvSpPr>
          <p:spPr>
            <a:xfrm>
              <a:off x="6613560" y="2641680"/>
              <a:ext cx="41400" cy="3312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6548400" y="2557440"/>
              <a:ext cx="147600" cy="11736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6670800" y="2616120"/>
              <a:ext cx="90360" cy="3348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6761160" y="2598840"/>
              <a:ext cx="73080" cy="2520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5818320" y="2674800"/>
              <a:ext cx="155520" cy="27000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6097680" y="2641680"/>
              <a:ext cx="228600" cy="6660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6432480" y="2801880"/>
              <a:ext cx="58680" cy="4140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6481800" y="2784600"/>
              <a:ext cx="9360" cy="1728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6737400" y="2751120"/>
              <a:ext cx="7920" cy="334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9" name=""/>
            <p:cNvSpPr/>
            <p:nvPr/>
          </p:nvSpPr>
          <p:spPr>
            <a:xfrm>
              <a:off x="5934240" y="2776680"/>
              <a:ext cx="179280" cy="28548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6089760" y="2851200"/>
              <a:ext cx="48960" cy="5076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6384960" y="2741760"/>
              <a:ext cx="303120" cy="9360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6392880" y="2751120"/>
              <a:ext cx="220680" cy="22716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3" name=""/>
            <p:cNvSpPr/>
            <p:nvPr/>
          </p:nvSpPr>
          <p:spPr>
            <a:xfrm flipH="1" flipV="1">
              <a:off x="6335280" y="2700000"/>
              <a:ext cx="57240" cy="507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4" name=""/>
            <p:cNvSpPr/>
            <p:nvPr/>
          </p:nvSpPr>
          <p:spPr>
            <a:xfrm>
              <a:off x="6335640" y="2759040"/>
              <a:ext cx="106560" cy="9216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6719760" y="2741760"/>
              <a:ext cx="147600" cy="2520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6" name=""/>
            <p:cNvSpPr/>
            <p:nvPr/>
          </p:nvSpPr>
          <p:spPr>
            <a:xfrm>
              <a:off x="6727680" y="2624040"/>
              <a:ext cx="49320" cy="14292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6621480" y="2666880"/>
              <a:ext cx="57240" cy="4140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6064200" y="2523960"/>
              <a:ext cx="74520" cy="9216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9" name=""/>
            <p:cNvSpPr/>
            <p:nvPr/>
          </p:nvSpPr>
          <p:spPr>
            <a:xfrm>
              <a:off x="5826240" y="2573280"/>
              <a:ext cx="66600" cy="2556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0" name=""/>
            <p:cNvSpPr/>
            <p:nvPr/>
          </p:nvSpPr>
          <p:spPr>
            <a:xfrm>
              <a:off x="6834240" y="2405160"/>
              <a:ext cx="9360" cy="25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1" name=""/>
            <p:cNvSpPr/>
            <p:nvPr/>
          </p:nvSpPr>
          <p:spPr>
            <a:xfrm>
              <a:off x="6810480" y="2430360"/>
              <a:ext cx="33120" cy="16848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2" name=""/>
            <p:cNvSpPr/>
            <p:nvPr/>
          </p:nvSpPr>
          <p:spPr>
            <a:xfrm>
              <a:off x="6515280" y="2440080"/>
              <a:ext cx="188640" cy="19368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3" name=""/>
            <p:cNvSpPr/>
            <p:nvPr/>
          </p:nvSpPr>
          <p:spPr>
            <a:xfrm>
              <a:off x="6318360" y="2549520"/>
              <a:ext cx="56880" cy="14292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4" name=""/>
            <p:cNvSpPr/>
            <p:nvPr/>
          </p:nvSpPr>
          <p:spPr>
            <a:xfrm>
              <a:off x="6080040" y="2649600"/>
              <a:ext cx="598680" cy="11736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5" name=""/>
            <p:cNvSpPr/>
            <p:nvPr/>
          </p:nvSpPr>
          <p:spPr>
            <a:xfrm>
              <a:off x="6064200" y="2598840"/>
              <a:ext cx="90360" cy="9360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6" name=""/>
            <p:cNvSpPr/>
            <p:nvPr/>
          </p:nvSpPr>
          <p:spPr>
            <a:xfrm>
              <a:off x="6022800" y="2641680"/>
              <a:ext cx="57240" cy="3312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6072120" y="2608200"/>
              <a:ext cx="106560" cy="25236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8" name=""/>
            <p:cNvSpPr/>
            <p:nvPr/>
          </p:nvSpPr>
          <p:spPr>
            <a:xfrm>
              <a:off x="5916600" y="2608200"/>
              <a:ext cx="66600" cy="7452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5761080" y="2666880"/>
              <a:ext cx="196920" cy="19368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0" name=""/>
            <p:cNvSpPr/>
            <p:nvPr/>
          </p:nvSpPr>
          <p:spPr>
            <a:xfrm flipH="1">
              <a:off x="5892840" y="2700360"/>
              <a:ext cx="23760" cy="41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6613560" y="2489040"/>
              <a:ext cx="57240" cy="14472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2" name=""/>
            <p:cNvSpPr/>
            <p:nvPr/>
          </p:nvSpPr>
          <p:spPr>
            <a:xfrm>
              <a:off x="6605640" y="2514600"/>
              <a:ext cx="90360" cy="14292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6605640" y="2608200"/>
              <a:ext cx="82440" cy="4932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4" name=""/>
            <p:cNvSpPr/>
            <p:nvPr/>
          </p:nvSpPr>
          <p:spPr>
            <a:xfrm>
              <a:off x="6597720" y="2590920"/>
              <a:ext cx="792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6367320" y="2583000"/>
              <a:ext cx="262080" cy="9180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5875200" y="2287440"/>
              <a:ext cx="90720" cy="44640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7" name=""/>
            <p:cNvSpPr/>
            <p:nvPr/>
          </p:nvSpPr>
          <p:spPr>
            <a:xfrm>
              <a:off x="5867280" y="2657520"/>
              <a:ext cx="212760" cy="7632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8" name=""/>
            <p:cNvSpPr/>
            <p:nvPr/>
          </p:nvSpPr>
          <p:spPr>
            <a:xfrm>
              <a:off x="5688000" y="2641680"/>
              <a:ext cx="228600" cy="6660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9" name=""/>
            <p:cNvSpPr/>
            <p:nvPr/>
          </p:nvSpPr>
          <p:spPr>
            <a:xfrm>
              <a:off x="5983200" y="2641680"/>
              <a:ext cx="96840" cy="3312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6006960" y="2649600"/>
              <a:ext cx="57240" cy="2520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5761080" y="2657520"/>
              <a:ext cx="271440" cy="18576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2" name=""/>
            <p:cNvSpPr/>
            <p:nvPr/>
          </p:nvSpPr>
          <p:spPr>
            <a:xfrm>
              <a:off x="5999040" y="2657520"/>
              <a:ext cx="73080" cy="601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3" name=""/>
            <p:cNvSpPr/>
            <p:nvPr/>
          </p:nvSpPr>
          <p:spPr>
            <a:xfrm>
              <a:off x="6064200" y="2598840"/>
              <a:ext cx="1584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4" name=""/>
            <p:cNvSpPr/>
            <p:nvPr/>
          </p:nvSpPr>
          <p:spPr>
            <a:xfrm>
              <a:off x="6014880" y="2616120"/>
              <a:ext cx="90720" cy="37800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5" name=""/>
            <p:cNvSpPr/>
            <p:nvPr/>
          </p:nvSpPr>
          <p:spPr>
            <a:xfrm flipH="1">
              <a:off x="6097680" y="2633760"/>
              <a:ext cx="792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6" name=""/>
            <p:cNvSpPr/>
            <p:nvPr/>
          </p:nvSpPr>
          <p:spPr>
            <a:xfrm>
              <a:off x="6072120" y="2641680"/>
              <a:ext cx="4140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7" name=""/>
            <p:cNvSpPr/>
            <p:nvPr/>
          </p:nvSpPr>
          <p:spPr>
            <a:xfrm>
              <a:off x="6032520" y="2633760"/>
              <a:ext cx="179280" cy="20952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8" name=""/>
            <p:cNvSpPr/>
            <p:nvPr/>
          </p:nvSpPr>
          <p:spPr>
            <a:xfrm>
              <a:off x="6138720" y="2608200"/>
              <a:ext cx="81000" cy="6660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6129360" y="2523960"/>
              <a:ext cx="74520" cy="15084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0" name=""/>
            <p:cNvSpPr/>
            <p:nvPr/>
          </p:nvSpPr>
          <p:spPr>
            <a:xfrm>
              <a:off x="6032520" y="2330280"/>
              <a:ext cx="65160" cy="10008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1" name=""/>
            <p:cNvSpPr/>
            <p:nvPr/>
          </p:nvSpPr>
          <p:spPr>
            <a:xfrm>
              <a:off x="6097680" y="2430360"/>
              <a:ext cx="7920" cy="97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2" name=""/>
            <p:cNvSpPr/>
            <p:nvPr/>
          </p:nvSpPr>
          <p:spPr>
            <a:xfrm>
              <a:off x="6105600" y="2440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6032520" y="2330280"/>
              <a:ext cx="81000" cy="11772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4" name=""/>
            <p:cNvSpPr/>
            <p:nvPr/>
          </p:nvSpPr>
          <p:spPr>
            <a:xfrm>
              <a:off x="6999120" y="2178000"/>
              <a:ext cx="81000" cy="4284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5" name=""/>
            <p:cNvSpPr/>
            <p:nvPr/>
          </p:nvSpPr>
          <p:spPr>
            <a:xfrm>
              <a:off x="5794200" y="2313000"/>
              <a:ext cx="140040" cy="32868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6" name=""/>
            <p:cNvSpPr/>
            <p:nvPr/>
          </p:nvSpPr>
          <p:spPr>
            <a:xfrm>
              <a:off x="6351480" y="2414520"/>
              <a:ext cx="98640" cy="9216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7" name=""/>
            <p:cNvSpPr/>
            <p:nvPr/>
          </p:nvSpPr>
          <p:spPr>
            <a:xfrm flipH="1">
              <a:off x="6268680" y="2481120"/>
              <a:ext cx="5724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8" name=""/>
            <p:cNvSpPr/>
            <p:nvPr/>
          </p:nvSpPr>
          <p:spPr>
            <a:xfrm>
              <a:off x="6072120" y="2465280"/>
              <a:ext cx="41400" cy="1584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9" name=""/>
            <p:cNvSpPr/>
            <p:nvPr/>
          </p:nvSpPr>
          <p:spPr>
            <a:xfrm>
              <a:off x="6719760" y="2330280"/>
              <a:ext cx="90720" cy="8424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0" name=""/>
            <p:cNvSpPr/>
            <p:nvPr/>
          </p:nvSpPr>
          <p:spPr>
            <a:xfrm>
              <a:off x="6784920" y="2330280"/>
              <a:ext cx="25560" cy="6696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1" name=""/>
            <p:cNvSpPr/>
            <p:nvPr/>
          </p:nvSpPr>
          <p:spPr>
            <a:xfrm>
              <a:off x="5794200" y="2448000"/>
              <a:ext cx="8280" cy="25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6138720" y="2338560"/>
              <a:ext cx="277920" cy="11736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3" name=""/>
            <p:cNvSpPr/>
            <p:nvPr/>
          </p:nvSpPr>
          <p:spPr>
            <a:xfrm>
              <a:off x="6097680" y="2422440"/>
              <a:ext cx="212760" cy="9216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4" name=""/>
            <p:cNvSpPr/>
            <p:nvPr/>
          </p:nvSpPr>
          <p:spPr>
            <a:xfrm>
              <a:off x="6032520" y="2170080"/>
              <a:ext cx="195120" cy="16848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6219720" y="2212920"/>
              <a:ext cx="25560" cy="11736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6" name=""/>
            <p:cNvSpPr/>
            <p:nvPr/>
          </p:nvSpPr>
          <p:spPr>
            <a:xfrm>
              <a:off x="6089760" y="2448000"/>
              <a:ext cx="48960" cy="10944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7" name=""/>
            <p:cNvSpPr/>
            <p:nvPr/>
          </p:nvSpPr>
          <p:spPr>
            <a:xfrm>
              <a:off x="6326280" y="2700360"/>
              <a:ext cx="1728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8" name=""/>
            <p:cNvSpPr/>
            <p:nvPr/>
          </p:nvSpPr>
          <p:spPr>
            <a:xfrm flipH="1">
              <a:off x="6252840" y="2346480"/>
              <a:ext cx="3348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6245280" y="234648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0" name=""/>
            <p:cNvSpPr/>
            <p:nvPr/>
          </p:nvSpPr>
          <p:spPr>
            <a:xfrm>
              <a:off x="6261120" y="2355840"/>
              <a:ext cx="255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1" name=""/>
            <p:cNvSpPr/>
            <p:nvPr/>
          </p:nvSpPr>
          <p:spPr>
            <a:xfrm>
              <a:off x="6286680" y="2355840"/>
              <a:ext cx="31680" cy="4140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2" name=""/>
            <p:cNvSpPr/>
            <p:nvPr/>
          </p:nvSpPr>
          <p:spPr>
            <a:xfrm flipH="1" flipV="1">
              <a:off x="6294600" y="2397240"/>
              <a:ext cx="7920" cy="17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3" name=""/>
            <p:cNvSpPr/>
            <p:nvPr/>
          </p:nvSpPr>
          <p:spPr>
            <a:xfrm flipH="1">
              <a:off x="5942160" y="2616120"/>
              <a:ext cx="23760" cy="507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4" name=""/>
            <p:cNvSpPr/>
            <p:nvPr/>
          </p:nvSpPr>
          <p:spPr>
            <a:xfrm>
              <a:off x="5843520" y="2708280"/>
              <a:ext cx="57240" cy="16812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5" name=""/>
            <p:cNvSpPr/>
            <p:nvPr/>
          </p:nvSpPr>
          <p:spPr>
            <a:xfrm flipH="1">
              <a:off x="5874840" y="2733840"/>
              <a:ext cx="25560" cy="507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6" name=""/>
            <p:cNvSpPr/>
            <p:nvPr/>
          </p:nvSpPr>
          <p:spPr>
            <a:xfrm>
              <a:off x="6794640" y="2220840"/>
              <a:ext cx="204480" cy="5076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6999120" y="2187720"/>
              <a:ext cx="98640" cy="3312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8" name=""/>
            <p:cNvSpPr/>
            <p:nvPr/>
          </p:nvSpPr>
          <p:spPr>
            <a:xfrm>
              <a:off x="7097760" y="2178000"/>
              <a:ext cx="23760" cy="97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9" name=""/>
            <p:cNvSpPr/>
            <p:nvPr/>
          </p:nvSpPr>
          <p:spPr>
            <a:xfrm>
              <a:off x="7113600" y="2170080"/>
              <a:ext cx="65160" cy="12708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0" name=""/>
            <p:cNvSpPr/>
            <p:nvPr/>
          </p:nvSpPr>
          <p:spPr>
            <a:xfrm>
              <a:off x="7178760" y="2297160"/>
              <a:ext cx="1728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7196040" y="2313000"/>
              <a:ext cx="1800" cy="3348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2" name=""/>
            <p:cNvSpPr/>
            <p:nvPr/>
          </p:nvSpPr>
          <p:spPr>
            <a:xfrm>
              <a:off x="7196040" y="2346480"/>
              <a:ext cx="122400" cy="4284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3" name=""/>
            <p:cNvSpPr/>
            <p:nvPr/>
          </p:nvSpPr>
          <p:spPr>
            <a:xfrm>
              <a:off x="6745320" y="2236680"/>
              <a:ext cx="57240" cy="4284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6745320" y="2212920"/>
              <a:ext cx="277920" cy="7452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7023240" y="2195640"/>
              <a:ext cx="74520" cy="1728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6" name=""/>
            <p:cNvSpPr/>
            <p:nvPr/>
          </p:nvSpPr>
          <p:spPr>
            <a:xfrm>
              <a:off x="7097760" y="2178000"/>
              <a:ext cx="23760" cy="176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7" name=""/>
            <p:cNvSpPr/>
            <p:nvPr/>
          </p:nvSpPr>
          <p:spPr>
            <a:xfrm>
              <a:off x="7121520" y="2178000"/>
              <a:ext cx="90360" cy="1764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8" name=""/>
            <p:cNvSpPr/>
            <p:nvPr/>
          </p:nvSpPr>
          <p:spPr>
            <a:xfrm>
              <a:off x="7211880" y="2195640"/>
              <a:ext cx="41400" cy="2520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7253280" y="2220840"/>
              <a:ext cx="2376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7277040" y="2246400"/>
              <a:ext cx="25560" cy="6660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1" name=""/>
            <p:cNvSpPr/>
            <p:nvPr/>
          </p:nvSpPr>
          <p:spPr>
            <a:xfrm>
              <a:off x="7302600" y="2313000"/>
              <a:ext cx="144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2" name=""/>
            <p:cNvSpPr/>
            <p:nvPr/>
          </p:nvSpPr>
          <p:spPr>
            <a:xfrm>
              <a:off x="7253280" y="2220840"/>
              <a:ext cx="41400" cy="9216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7294680" y="2313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4" name=""/>
            <p:cNvSpPr/>
            <p:nvPr/>
          </p:nvSpPr>
          <p:spPr>
            <a:xfrm>
              <a:off x="7302600" y="232092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5" name=""/>
            <p:cNvSpPr/>
            <p:nvPr/>
          </p:nvSpPr>
          <p:spPr>
            <a:xfrm>
              <a:off x="7302600" y="2313000"/>
              <a:ext cx="48960" cy="16812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6" name=""/>
            <p:cNvSpPr/>
            <p:nvPr/>
          </p:nvSpPr>
          <p:spPr>
            <a:xfrm>
              <a:off x="7121520" y="2178000"/>
              <a:ext cx="204840" cy="24444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7326360" y="2405160"/>
              <a:ext cx="1728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7326360" y="2405160"/>
              <a:ext cx="1728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9" name=""/>
            <p:cNvSpPr/>
            <p:nvPr/>
          </p:nvSpPr>
          <p:spPr>
            <a:xfrm flipH="1">
              <a:off x="7318440" y="2405160"/>
              <a:ext cx="792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0" name=""/>
            <p:cNvSpPr/>
            <p:nvPr/>
          </p:nvSpPr>
          <p:spPr>
            <a:xfrm>
              <a:off x="7318440" y="2405160"/>
              <a:ext cx="144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7318440" y="2422440"/>
              <a:ext cx="144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2" name=""/>
            <p:cNvSpPr/>
            <p:nvPr/>
          </p:nvSpPr>
          <p:spPr>
            <a:xfrm>
              <a:off x="7318440" y="2422440"/>
              <a:ext cx="144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923" name=""/>
          <p:cNvGrpSpPr/>
          <p:nvPr/>
        </p:nvGrpSpPr>
        <p:grpSpPr>
          <a:xfrm>
            <a:off x="6507000" y="1935000"/>
            <a:ext cx="1163880" cy="1036800"/>
            <a:chOff x="6507000" y="1935000"/>
            <a:chExt cx="1163880" cy="1036800"/>
          </a:xfrm>
        </p:grpSpPr>
        <p:sp>
          <p:nvSpPr>
            <p:cNvPr id="2924" name=""/>
            <p:cNvSpPr/>
            <p:nvPr/>
          </p:nvSpPr>
          <p:spPr>
            <a:xfrm>
              <a:off x="7302600" y="2313000"/>
              <a:ext cx="41040" cy="160200"/>
            </a:xfrm>
            <a:custGeom>
              <a:avLst/>
              <a:gdLst/>
              <a:ahLst/>
              <a:rect l="l" t="t" r="r" b="b"/>
              <a:pathLst>
                <a:path w="26" h="101">
                  <a:moveTo>
                    <a:pt x="0" y="0"/>
                  </a:moveTo>
                  <a:lnTo>
                    <a:pt x="5" y="16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10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7302600" y="2313000"/>
              <a:ext cx="48960" cy="176040"/>
            </a:xfrm>
            <a:custGeom>
              <a:avLst/>
              <a:gdLst/>
              <a:ahLst/>
              <a:rect l="l" t="t" r="r" b="b"/>
              <a:pathLst>
                <a:path w="31" h="111">
                  <a:moveTo>
                    <a:pt x="0" y="0"/>
                  </a:moveTo>
                  <a:lnTo>
                    <a:pt x="10" y="16"/>
                  </a:lnTo>
                  <a:lnTo>
                    <a:pt x="15" y="48"/>
                  </a:lnTo>
                  <a:lnTo>
                    <a:pt x="31" y="58"/>
                  </a:lnTo>
                  <a:lnTo>
                    <a:pt x="26" y="69"/>
                  </a:lnTo>
                  <a:lnTo>
                    <a:pt x="26" y="74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111"/>
                  </a:lnTo>
                  <a:lnTo>
                    <a:pt x="20" y="1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6" name=""/>
            <p:cNvSpPr/>
            <p:nvPr/>
          </p:nvSpPr>
          <p:spPr>
            <a:xfrm>
              <a:off x="7326360" y="2489040"/>
              <a:ext cx="792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7" name=""/>
            <p:cNvSpPr/>
            <p:nvPr/>
          </p:nvSpPr>
          <p:spPr>
            <a:xfrm>
              <a:off x="7326360" y="2489040"/>
              <a:ext cx="792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8" name=""/>
            <p:cNvSpPr/>
            <p:nvPr/>
          </p:nvSpPr>
          <p:spPr>
            <a:xfrm>
              <a:off x="7334280" y="2489040"/>
              <a:ext cx="936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7326360" y="2397240"/>
              <a:ext cx="41400" cy="50760"/>
            </a:xfrm>
            <a:custGeom>
              <a:avLst/>
              <a:gdLst/>
              <a:ahLst/>
              <a:rect l="l" t="t" r="r" b="b"/>
              <a:pathLst>
                <a:path w="26" h="32">
                  <a:moveTo>
                    <a:pt x="0" y="0"/>
                  </a:moveTo>
                  <a:lnTo>
                    <a:pt x="0" y="5"/>
                  </a:lnTo>
                  <a:lnTo>
                    <a:pt x="5" y="11"/>
                  </a:lnTo>
                  <a:lnTo>
                    <a:pt x="5" y="21"/>
                  </a:lnTo>
                  <a:lnTo>
                    <a:pt x="11" y="27"/>
                  </a:lnTo>
                  <a:lnTo>
                    <a:pt x="11" y="27"/>
                  </a:lnTo>
                  <a:lnTo>
                    <a:pt x="2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0" name=""/>
            <p:cNvSpPr/>
            <p:nvPr/>
          </p:nvSpPr>
          <p:spPr>
            <a:xfrm>
              <a:off x="7326360" y="2465280"/>
              <a:ext cx="1728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10"/>
                  </a:moveTo>
                  <a:lnTo>
                    <a:pt x="11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1" name=""/>
            <p:cNvSpPr/>
            <p:nvPr/>
          </p:nvSpPr>
          <p:spPr>
            <a:xfrm>
              <a:off x="7326360" y="2465280"/>
              <a:ext cx="1728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10"/>
                  </a:moveTo>
                  <a:lnTo>
                    <a:pt x="11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2" name=""/>
            <p:cNvSpPr/>
            <p:nvPr/>
          </p:nvSpPr>
          <p:spPr>
            <a:xfrm>
              <a:off x="7515360" y="2009880"/>
              <a:ext cx="7920" cy="7596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5" y="0"/>
                  </a:moveTo>
                  <a:lnTo>
                    <a:pt x="0" y="22"/>
                  </a:lnTo>
                  <a:lnTo>
                    <a:pt x="0" y="48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7383600" y="2085840"/>
              <a:ext cx="131760" cy="66960"/>
            </a:xfrm>
            <a:custGeom>
              <a:avLst/>
              <a:gdLst/>
              <a:ahLst/>
              <a:rect l="l" t="t" r="r" b="b"/>
              <a:pathLst>
                <a:path w="83" h="42">
                  <a:moveTo>
                    <a:pt x="83" y="0"/>
                  </a:moveTo>
                  <a:lnTo>
                    <a:pt x="78" y="5"/>
                  </a:lnTo>
                  <a:lnTo>
                    <a:pt x="67" y="11"/>
                  </a:lnTo>
                  <a:lnTo>
                    <a:pt x="52" y="21"/>
                  </a:lnTo>
                  <a:lnTo>
                    <a:pt x="31" y="37"/>
                  </a:lnTo>
                  <a:lnTo>
                    <a:pt x="0" y="4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4" name=""/>
            <p:cNvSpPr/>
            <p:nvPr/>
          </p:nvSpPr>
          <p:spPr>
            <a:xfrm>
              <a:off x="7318440" y="2027160"/>
              <a:ext cx="65160" cy="125640"/>
            </a:xfrm>
            <a:custGeom>
              <a:avLst/>
              <a:gdLst/>
              <a:ahLst/>
              <a:rect l="l" t="t" r="r" b="b"/>
              <a:pathLst>
                <a:path w="41" h="79">
                  <a:moveTo>
                    <a:pt x="41" y="79"/>
                  </a:moveTo>
                  <a:lnTo>
                    <a:pt x="36" y="74"/>
                  </a:lnTo>
                  <a:lnTo>
                    <a:pt x="26" y="53"/>
                  </a:lnTo>
                  <a:lnTo>
                    <a:pt x="16" y="32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5" name=""/>
            <p:cNvSpPr/>
            <p:nvPr/>
          </p:nvSpPr>
          <p:spPr>
            <a:xfrm>
              <a:off x="7277040" y="2009880"/>
              <a:ext cx="4140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11"/>
                  </a:move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6" name=""/>
            <p:cNvSpPr/>
            <p:nvPr/>
          </p:nvSpPr>
          <p:spPr>
            <a:xfrm>
              <a:off x="7392960" y="2152800"/>
              <a:ext cx="792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7400880" y="215280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7400880" y="2170080"/>
              <a:ext cx="88920" cy="160200"/>
            </a:xfrm>
            <a:custGeom>
              <a:avLst/>
              <a:gdLst/>
              <a:ahLst/>
              <a:rect l="l" t="t" r="r" b="b"/>
              <a:pathLst>
                <a:path w="56" h="101">
                  <a:moveTo>
                    <a:pt x="0" y="0"/>
                  </a:moveTo>
                  <a:lnTo>
                    <a:pt x="15" y="37"/>
                  </a:lnTo>
                  <a:lnTo>
                    <a:pt x="15" y="58"/>
                  </a:lnTo>
                  <a:lnTo>
                    <a:pt x="15" y="64"/>
                  </a:lnTo>
                  <a:lnTo>
                    <a:pt x="20" y="74"/>
                  </a:lnTo>
                  <a:lnTo>
                    <a:pt x="41" y="74"/>
                  </a:lnTo>
                  <a:lnTo>
                    <a:pt x="51" y="90"/>
                  </a:lnTo>
                  <a:lnTo>
                    <a:pt x="51" y="101"/>
                  </a:lnTo>
                  <a:lnTo>
                    <a:pt x="56" y="101"/>
                  </a:lnTo>
                  <a:lnTo>
                    <a:pt x="56" y="95"/>
                  </a:lnTo>
                  <a:lnTo>
                    <a:pt x="36" y="10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9" name=""/>
            <p:cNvSpPr/>
            <p:nvPr/>
          </p:nvSpPr>
          <p:spPr>
            <a:xfrm>
              <a:off x="7450200" y="2330280"/>
              <a:ext cx="792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0" name=""/>
            <p:cNvSpPr/>
            <p:nvPr/>
          </p:nvSpPr>
          <p:spPr>
            <a:xfrm>
              <a:off x="7424640" y="2320920"/>
              <a:ext cx="25560" cy="936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6"/>
                  </a:moveTo>
                  <a:lnTo>
                    <a:pt x="10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7408800" y="232092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2" name=""/>
            <p:cNvSpPr/>
            <p:nvPr/>
          </p:nvSpPr>
          <p:spPr>
            <a:xfrm>
              <a:off x="7400880" y="2320920"/>
              <a:ext cx="792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7383600" y="2313000"/>
              <a:ext cx="17280" cy="792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11" y="5"/>
                  </a:moveTo>
                  <a:lnTo>
                    <a:pt x="11" y="5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4" name=""/>
            <p:cNvSpPr/>
            <p:nvPr/>
          </p:nvSpPr>
          <p:spPr>
            <a:xfrm>
              <a:off x="7310520" y="2313000"/>
              <a:ext cx="73080" cy="7920"/>
            </a:xfrm>
            <a:custGeom>
              <a:avLst/>
              <a:gdLst/>
              <a:ahLst/>
              <a:rect l="l" t="t" r="r" b="b"/>
              <a:pathLst>
                <a:path w="46" h="5">
                  <a:moveTo>
                    <a:pt x="46" y="0"/>
                  </a:move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7302600" y="2313000"/>
              <a:ext cx="792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7400880" y="2320920"/>
              <a:ext cx="88920" cy="17640"/>
            </a:xfrm>
            <a:custGeom>
              <a:avLst/>
              <a:gdLst/>
              <a:ahLst/>
              <a:rect l="l" t="t" r="r" b="b"/>
              <a:pathLst>
                <a:path w="56" h="11">
                  <a:moveTo>
                    <a:pt x="56" y="6"/>
                  </a:moveTo>
                  <a:lnTo>
                    <a:pt x="56" y="11"/>
                  </a:lnTo>
                  <a:lnTo>
                    <a:pt x="51" y="11"/>
                  </a:lnTo>
                  <a:lnTo>
                    <a:pt x="46" y="6"/>
                  </a:lnTo>
                  <a:lnTo>
                    <a:pt x="2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7" name=""/>
            <p:cNvSpPr/>
            <p:nvPr/>
          </p:nvSpPr>
          <p:spPr>
            <a:xfrm>
              <a:off x="7424640" y="2313000"/>
              <a:ext cx="15840" cy="428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27"/>
                  </a:moveTo>
                  <a:lnTo>
                    <a:pt x="0" y="11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8" name=""/>
            <p:cNvSpPr/>
            <p:nvPr/>
          </p:nvSpPr>
          <p:spPr>
            <a:xfrm>
              <a:off x="7432560" y="2313000"/>
              <a:ext cx="17640" cy="792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11" y="5"/>
                  </a:moveTo>
                  <a:lnTo>
                    <a:pt x="11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7432560" y="2287440"/>
              <a:ext cx="1800" cy="2556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0" name=""/>
            <p:cNvSpPr/>
            <p:nvPr/>
          </p:nvSpPr>
          <p:spPr>
            <a:xfrm>
              <a:off x="7408800" y="227160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10"/>
                  </a:moveTo>
                  <a:lnTo>
                    <a:pt x="10" y="5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1" name=""/>
            <p:cNvSpPr/>
            <p:nvPr/>
          </p:nvSpPr>
          <p:spPr>
            <a:xfrm flipV="1">
              <a:off x="7489800" y="2320920"/>
              <a:ext cx="1440" cy="93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2" name=""/>
            <p:cNvSpPr/>
            <p:nvPr/>
          </p:nvSpPr>
          <p:spPr>
            <a:xfrm>
              <a:off x="7466040" y="2187720"/>
              <a:ext cx="204840" cy="99720"/>
            </a:xfrm>
            <a:custGeom>
              <a:avLst/>
              <a:gdLst/>
              <a:ahLst/>
              <a:rect l="l" t="t" r="r" b="b"/>
              <a:pathLst>
                <a:path w="129" h="63">
                  <a:moveTo>
                    <a:pt x="0" y="63"/>
                  </a:moveTo>
                  <a:lnTo>
                    <a:pt x="26" y="26"/>
                  </a:lnTo>
                  <a:lnTo>
                    <a:pt x="41" y="10"/>
                  </a:lnTo>
                  <a:lnTo>
                    <a:pt x="67" y="0"/>
                  </a:lnTo>
                  <a:lnTo>
                    <a:pt x="67" y="5"/>
                  </a:lnTo>
                  <a:lnTo>
                    <a:pt x="67" y="5"/>
                  </a:lnTo>
                  <a:lnTo>
                    <a:pt x="67" y="10"/>
                  </a:lnTo>
                  <a:lnTo>
                    <a:pt x="129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7531200" y="2195640"/>
              <a:ext cx="106200" cy="3312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67" y="21"/>
                  </a:moveTo>
                  <a:lnTo>
                    <a:pt x="42" y="11"/>
                  </a:lnTo>
                  <a:lnTo>
                    <a:pt x="42" y="5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42" y="5"/>
                  </a:lnTo>
                  <a:lnTo>
                    <a:pt x="42" y="11"/>
                  </a:lnTo>
                  <a:lnTo>
                    <a:pt x="31" y="11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1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7531200" y="2195640"/>
              <a:ext cx="41040" cy="50760"/>
            </a:xfrm>
            <a:custGeom>
              <a:avLst/>
              <a:gdLst/>
              <a:ahLst/>
              <a:rect l="l" t="t" r="r" b="b"/>
              <a:pathLst>
                <a:path w="26" h="32">
                  <a:moveTo>
                    <a:pt x="21" y="0"/>
                  </a:moveTo>
                  <a:lnTo>
                    <a:pt x="21" y="0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1" y="11"/>
                  </a:lnTo>
                  <a:lnTo>
                    <a:pt x="21" y="21"/>
                  </a:lnTo>
                  <a:lnTo>
                    <a:pt x="26" y="32"/>
                  </a:lnTo>
                  <a:lnTo>
                    <a:pt x="26" y="16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7523280" y="2212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7523280" y="222084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7572240" y="2178000"/>
              <a:ext cx="25560" cy="2556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0" y="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16" y="11"/>
                  </a:lnTo>
                  <a:lnTo>
                    <a:pt x="16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8" name=""/>
            <p:cNvSpPr/>
            <p:nvPr/>
          </p:nvSpPr>
          <p:spPr>
            <a:xfrm flipV="1">
              <a:off x="7556400" y="2152800"/>
              <a:ext cx="1800" cy="17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9" name=""/>
            <p:cNvSpPr/>
            <p:nvPr/>
          </p:nvSpPr>
          <p:spPr>
            <a:xfrm>
              <a:off x="7548480" y="213660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0" name=""/>
            <p:cNvSpPr/>
            <p:nvPr/>
          </p:nvSpPr>
          <p:spPr>
            <a:xfrm>
              <a:off x="7548480" y="2128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7523280" y="2119320"/>
              <a:ext cx="25200" cy="936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6"/>
                  </a:moveTo>
                  <a:lnTo>
                    <a:pt x="1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7523280" y="2119320"/>
              <a:ext cx="3312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11"/>
                  </a:lnTo>
                  <a:lnTo>
                    <a:pt x="10" y="11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21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7499520" y="2085840"/>
              <a:ext cx="39600" cy="117720"/>
            </a:xfrm>
            <a:custGeom>
              <a:avLst/>
              <a:gdLst/>
              <a:ahLst/>
              <a:rect l="l" t="t" r="r" b="b"/>
              <a:pathLst>
                <a:path w="25" h="74">
                  <a:moveTo>
                    <a:pt x="15" y="21"/>
                  </a:moveTo>
                  <a:lnTo>
                    <a:pt x="15" y="1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10" y="16"/>
                  </a:lnTo>
                  <a:lnTo>
                    <a:pt x="5" y="32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5" y="74"/>
                  </a:lnTo>
                  <a:lnTo>
                    <a:pt x="20" y="74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4" name=""/>
            <p:cNvSpPr/>
            <p:nvPr/>
          </p:nvSpPr>
          <p:spPr>
            <a:xfrm>
              <a:off x="7515360" y="2009880"/>
              <a:ext cx="15840" cy="75960"/>
            </a:xfrm>
            <a:custGeom>
              <a:avLst/>
              <a:gdLst/>
              <a:ahLst/>
              <a:rect l="l" t="t" r="r" b="b"/>
              <a:pathLst>
                <a:path w="10" h="48">
                  <a:moveTo>
                    <a:pt x="0" y="48"/>
                  </a:moveTo>
                  <a:lnTo>
                    <a:pt x="0" y="43"/>
                  </a:lnTo>
                  <a:lnTo>
                    <a:pt x="0" y="32"/>
                  </a:lnTo>
                  <a:lnTo>
                    <a:pt x="5" y="32"/>
                  </a:lnTo>
                  <a:lnTo>
                    <a:pt x="5" y="27"/>
                  </a:lnTo>
                  <a:lnTo>
                    <a:pt x="5" y="22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7515360" y="2044800"/>
              <a:ext cx="33120" cy="3312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1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5"/>
                  </a:lnTo>
                  <a:lnTo>
                    <a:pt x="15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6" name=""/>
            <p:cNvSpPr/>
            <p:nvPr/>
          </p:nvSpPr>
          <p:spPr>
            <a:xfrm>
              <a:off x="7507440" y="2228760"/>
              <a:ext cx="31680" cy="33480"/>
            </a:xfrm>
            <a:custGeom>
              <a:avLst/>
              <a:gdLst/>
              <a:ahLst/>
              <a:rect l="l" t="t" r="r" b="b"/>
              <a:pathLst>
                <a:path w="20" h="21">
                  <a:moveTo>
                    <a:pt x="20" y="21"/>
                  </a:moveTo>
                  <a:lnTo>
                    <a:pt x="10" y="21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7" name=""/>
            <p:cNvSpPr/>
            <p:nvPr/>
          </p:nvSpPr>
          <p:spPr>
            <a:xfrm>
              <a:off x="7489800" y="2152800"/>
              <a:ext cx="41400" cy="60120"/>
            </a:xfrm>
            <a:custGeom>
              <a:avLst/>
              <a:gdLst/>
              <a:ahLst/>
              <a:rect l="l" t="t" r="r" b="b"/>
              <a:pathLst>
                <a:path w="26" h="38">
                  <a:moveTo>
                    <a:pt x="6" y="0"/>
                  </a:moveTo>
                  <a:lnTo>
                    <a:pt x="6" y="6"/>
                  </a:lnTo>
                  <a:lnTo>
                    <a:pt x="0" y="11"/>
                  </a:lnTo>
                  <a:lnTo>
                    <a:pt x="11" y="32"/>
                  </a:lnTo>
                  <a:lnTo>
                    <a:pt x="11" y="38"/>
                  </a:lnTo>
                  <a:lnTo>
                    <a:pt x="2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8" name=""/>
            <p:cNvSpPr/>
            <p:nvPr/>
          </p:nvSpPr>
          <p:spPr>
            <a:xfrm>
              <a:off x="7489800" y="2203560"/>
              <a:ext cx="17640" cy="936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7473960" y="221292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7466040" y="2220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1" name=""/>
            <p:cNvSpPr/>
            <p:nvPr/>
          </p:nvSpPr>
          <p:spPr>
            <a:xfrm>
              <a:off x="7416720" y="2220840"/>
              <a:ext cx="49320" cy="792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31" y="0"/>
                  </a:moveTo>
                  <a:lnTo>
                    <a:pt x="31" y="5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2" name=""/>
            <p:cNvSpPr/>
            <p:nvPr/>
          </p:nvSpPr>
          <p:spPr>
            <a:xfrm>
              <a:off x="7284960" y="2170080"/>
              <a:ext cx="115920" cy="42840"/>
            </a:xfrm>
            <a:custGeom>
              <a:avLst/>
              <a:gdLst/>
              <a:ahLst/>
              <a:rect l="l" t="t" r="r" b="b"/>
              <a:pathLst>
                <a:path w="73" h="27">
                  <a:moveTo>
                    <a:pt x="73" y="0"/>
                  </a:moveTo>
                  <a:lnTo>
                    <a:pt x="62" y="16"/>
                  </a:lnTo>
                  <a:lnTo>
                    <a:pt x="42" y="21"/>
                  </a:lnTo>
                  <a:lnTo>
                    <a:pt x="42" y="27"/>
                  </a:lnTo>
                  <a:lnTo>
                    <a:pt x="37" y="21"/>
                  </a:lnTo>
                  <a:lnTo>
                    <a:pt x="16" y="21"/>
                  </a:lnTo>
                  <a:lnTo>
                    <a:pt x="0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3" name=""/>
            <p:cNvSpPr/>
            <p:nvPr/>
          </p:nvSpPr>
          <p:spPr>
            <a:xfrm flipH="1">
              <a:off x="7294680" y="2203560"/>
              <a:ext cx="15840" cy="331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4" name=""/>
            <p:cNvSpPr/>
            <p:nvPr/>
          </p:nvSpPr>
          <p:spPr>
            <a:xfrm>
              <a:off x="7269120" y="2262240"/>
              <a:ext cx="7920" cy="2520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5" name=""/>
            <p:cNvSpPr/>
            <p:nvPr/>
          </p:nvSpPr>
          <p:spPr>
            <a:xfrm>
              <a:off x="7269120" y="2287440"/>
              <a:ext cx="180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6" name=""/>
            <p:cNvSpPr/>
            <p:nvPr/>
          </p:nvSpPr>
          <p:spPr>
            <a:xfrm>
              <a:off x="7269120" y="2305080"/>
              <a:ext cx="25560" cy="50760"/>
            </a:xfrm>
            <a:custGeom>
              <a:avLst/>
              <a:gdLst/>
              <a:ahLst/>
              <a:rect l="l" t="t" r="r" b="b"/>
              <a:pathLst>
                <a:path w="16" h="32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6"/>
                  </a:lnTo>
                  <a:lnTo>
                    <a:pt x="10" y="32"/>
                  </a:lnTo>
                  <a:lnTo>
                    <a:pt x="1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7196040" y="2228760"/>
              <a:ext cx="65160" cy="7920"/>
            </a:xfrm>
            <a:custGeom>
              <a:avLst/>
              <a:gdLst/>
              <a:ahLst/>
              <a:rect l="l" t="t" r="r" b="b"/>
              <a:pathLst>
                <a:path w="41" h="5">
                  <a:moveTo>
                    <a:pt x="41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1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8" name=""/>
            <p:cNvSpPr/>
            <p:nvPr/>
          </p:nvSpPr>
          <p:spPr>
            <a:xfrm>
              <a:off x="7056360" y="2220840"/>
              <a:ext cx="139680" cy="109440"/>
            </a:xfrm>
            <a:custGeom>
              <a:avLst/>
              <a:gdLst/>
              <a:ahLst/>
              <a:rect l="l" t="t" r="r" b="b"/>
              <a:pathLst>
                <a:path w="88" h="69">
                  <a:moveTo>
                    <a:pt x="88" y="10"/>
                  </a:moveTo>
                  <a:lnTo>
                    <a:pt x="88" y="37"/>
                  </a:lnTo>
                  <a:lnTo>
                    <a:pt x="77" y="48"/>
                  </a:lnTo>
                  <a:lnTo>
                    <a:pt x="77" y="53"/>
                  </a:lnTo>
                  <a:lnTo>
                    <a:pt x="26" y="69"/>
                  </a:lnTo>
                  <a:lnTo>
                    <a:pt x="21" y="69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0" y="37"/>
                  </a:lnTo>
                  <a:lnTo>
                    <a:pt x="5" y="21"/>
                  </a:lnTo>
                  <a:lnTo>
                    <a:pt x="0" y="21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9" name=""/>
            <p:cNvSpPr/>
            <p:nvPr/>
          </p:nvSpPr>
          <p:spPr>
            <a:xfrm>
              <a:off x="7040520" y="221292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0" name=""/>
            <p:cNvSpPr/>
            <p:nvPr/>
          </p:nvSpPr>
          <p:spPr>
            <a:xfrm>
              <a:off x="7040520" y="221292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7056360" y="2212920"/>
              <a:ext cx="7920" cy="23760"/>
            </a:xfrm>
            <a:custGeom>
              <a:avLst/>
              <a:gdLst/>
              <a:ahLst/>
              <a:rect l="l" t="t" r="r" b="b"/>
              <a:pathLst>
                <a:path w="5" h="15">
                  <a:moveTo>
                    <a:pt x="5" y="0"/>
                  </a:moveTo>
                  <a:lnTo>
                    <a:pt x="5" y="5"/>
                  </a:lnTo>
                  <a:lnTo>
                    <a:pt x="5" y="15"/>
                  </a:lnTo>
                  <a:lnTo>
                    <a:pt x="0" y="1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7056360" y="2236680"/>
              <a:ext cx="1800" cy="9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3" name=""/>
            <p:cNvSpPr/>
            <p:nvPr/>
          </p:nvSpPr>
          <p:spPr>
            <a:xfrm>
              <a:off x="6973920" y="2178000"/>
              <a:ext cx="82440" cy="76320"/>
            </a:xfrm>
            <a:custGeom>
              <a:avLst/>
              <a:gdLst/>
              <a:ahLst/>
              <a:rect l="l" t="t" r="r" b="b"/>
              <a:pathLst>
                <a:path w="52" h="48">
                  <a:moveTo>
                    <a:pt x="52" y="48"/>
                  </a:moveTo>
                  <a:lnTo>
                    <a:pt x="42" y="48"/>
                  </a:lnTo>
                  <a:lnTo>
                    <a:pt x="0" y="1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6"/>
                  </a:lnTo>
                  <a:lnTo>
                    <a:pt x="5" y="11"/>
                  </a:lnTo>
                  <a:lnTo>
                    <a:pt x="26" y="6"/>
                  </a:lnTo>
                  <a:lnTo>
                    <a:pt x="26" y="0"/>
                  </a:lnTo>
                  <a:lnTo>
                    <a:pt x="21" y="6"/>
                  </a:lnTo>
                  <a:lnTo>
                    <a:pt x="5" y="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6991200" y="2162160"/>
              <a:ext cx="130320" cy="50760"/>
            </a:xfrm>
            <a:custGeom>
              <a:avLst/>
              <a:gdLst/>
              <a:ahLst/>
              <a:rect l="l" t="t" r="r" b="b"/>
              <a:pathLst>
                <a:path w="82" h="32">
                  <a:moveTo>
                    <a:pt x="0" y="0"/>
                  </a:moveTo>
                  <a:lnTo>
                    <a:pt x="25" y="32"/>
                  </a:lnTo>
                  <a:lnTo>
                    <a:pt x="15" y="16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0" y="0"/>
                  </a:lnTo>
                  <a:lnTo>
                    <a:pt x="5" y="0"/>
                  </a:lnTo>
                  <a:lnTo>
                    <a:pt x="25" y="16"/>
                  </a:lnTo>
                  <a:lnTo>
                    <a:pt x="82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6548400" y="2330280"/>
              <a:ext cx="541440" cy="293760"/>
            </a:xfrm>
            <a:custGeom>
              <a:avLst/>
              <a:gdLst/>
              <a:ahLst/>
              <a:rect l="l" t="t" r="r" b="b"/>
              <a:pathLst>
                <a:path w="341" h="185">
                  <a:moveTo>
                    <a:pt x="341" y="0"/>
                  </a:moveTo>
                  <a:lnTo>
                    <a:pt x="299" y="21"/>
                  </a:lnTo>
                  <a:lnTo>
                    <a:pt x="299" y="37"/>
                  </a:lnTo>
                  <a:lnTo>
                    <a:pt x="273" y="69"/>
                  </a:lnTo>
                  <a:lnTo>
                    <a:pt x="258" y="85"/>
                  </a:lnTo>
                  <a:lnTo>
                    <a:pt x="242" y="111"/>
                  </a:lnTo>
                  <a:lnTo>
                    <a:pt x="227" y="127"/>
                  </a:lnTo>
                  <a:lnTo>
                    <a:pt x="186" y="169"/>
                  </a:lnTo>
                  <a:lnTo>
                    <a:pt x="165" y="185"/>
                  </a:lnTo>
                  <a:lnTo>
                    <a:pt x="139" y="164"/>
                  </a:lnTo>
                  <a:lnTo>
                    <a:pt x="124" y="175"/>
                  </a:lnTo>
                  <a:lnTo>
                    <a:pt x="103" y="122"/>
                  </a:lnTo>
                  <a:lnTo>
                    <a:pt x="72" y="90"/>
                  </a:lnTo>
                  <a:lnTo>
                    <a:pt x="46" y="111"/>
                  </a:lnTo>
                  <a:lnTo>
                    <a:pt x="31" y="111"/>
                  </a:lnTo>
                  <a:lnTo>
                    <a:pt x="26" y="122"/>
                  </a:lnTo>
                  <a:lnTo>
                    <a:pt x="26" y="127"/>
                  </a:lnTo>
                  <a:lnTo>
                    <a:pt x="15" y="132"/>
                  </a:lnTo>
                  <a:lnTo>
                    <a:pt x="26" y="148"/>
                  </a:lnTo>
                  <a:lnTo>
                    <a:pt x="26" y="159"/>
                  </a:lnTo>
                  <a:lnTo>
                    <a:pt x="5" y="159"/>
                  </a:lnTo>
                  <a:lnTo>
                    <a:pt x="5" y="153"/>
                  </a:lnTo>
                  <a:lnTo>
                    <a:pt x="0" y="153"/>
                  </a:lnTo>
                  <a:lnTo>
                    <a:pt x="0" y="164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6" name=""/>
            <p:cNvSpPr/>
            <p:nvPr/>
          </p:nvSpPr>
          <p:spPr>
            <a:xfrm>
              <a:off x="6507000" y="2590920"/>
              <a:ext cx="41400" cy="792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26" y="0"/>
                  </a:moveTo>
                  <a:lnTo>
                    <a:pt x="21" y="0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7" name=""/>
            <p:cNvSpPr/>
            <p:nvPr/>
          </p:nvSpPr>
          <p:spPr>
            <a:xfrm>
              <a:off x="6507000" y="2598840"/>
              <a:ext cx="1800" cy="936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8" name=""/>
            <p:cNvSpPr/>
            <p:nvPr/>
          </p:nvSpPr>
          <p:spPr>
            <a:xfrm>
              <a:off x="6507000" y="2590920"/>
              <a:ext cx="3348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21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6540480" y="2590920"/>
              <a:ext cx="57240" cy="7920"/>
            </a:xfrm>
            <a:custGeom>
              <a:avLst/>
              <a:gdLst/>
              <a:ahLst/>
              <a:rect l="l" t="t" r="r" b="b"/>
              <a:pathLst>
                <a:path w="36" h="5">
                  <a:moveTo>
                    <a:pt x="0" y="5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6597720" y="2565360"/>
              <a:ext cx="1440" cy="2556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6597720" y="2514600"/>
              <a:ext cx="7920" cy="68400"/>
            </a:xfrm>
            <a:custGeom>
              <a:avLst/>
              <a:gdLst/>
              <a:ahLst/>
              <a:rect l="l" t="t" r="r" b="b"/>
              <a:pathLst>
                <a:path w="5" h="43">
                  <a:moveTo>
                    <a:pt x="0" y="32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22"/>
                  </a:lnTo>
                  <a:lnTo>
                    <a:pt x="5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6818400" y="2346480"/>
              <a:ext cx="48960" cy="185760"/>
            </a:xfrm>
            <a:custGeom>
              <a:avLst/>
              <a:gdLst/>
              <a:ahLst/>
              <a:rect l="l" t="t" r="r" b="b"/>
              <a:pathLst>
                <a:path w="31" h="117">
                  <a:moveTo>
                    <a:pt x="10" y="117"/>
                  </a:moveTo>
                  <a:lnTo>
                    <a:pt x="21" y="101"/>
                  </a:lnTo>
                  <a:lnTo>
                    <a:pt x="16" y="96"/>
                  </a:lnTo>
                  <a:lnTo>
                    <a:pt x="26" y="69"/>
                  </a:lnTo>
                  <a:lnTo>
                    <a:pt x="26" y="64"/>
                  </a:lnTo>
                  <a:lnTo>
                    <a:pt x="26" y="59"/>
                  </a:lnTo>
                  <a:lnTo>
                    <a:pt x="31" y="53"/>
                  </a:lnTo>
                  <a:lnTo>
                    <a:pt x="26" y="32"/>
                  </a:lnTo>
                  <a:lnTo>
                    <a:pt x="10" y="3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6818400" y="2338560"/>
              <a:ext cx="1440" cy="792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6802560" y="2320920"/>
              <a:ext cx="15840" cy="1764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6794640" y="2279520"/>
              <a:ext cx="269640" cy="303480"/>
            </a:xfrm>
            <a:custGeom>
              <a:avLst/>
              <a:gdLst/>
              <a:ahLst/>
              <a:rect l="l" t="t" r="r" b="b"/>
              <a:pathLst>
                <a:path w="170" h="191">
                  <a:moveTo>
                    <a:pt x="0" y="0"/>
                  </a:moveTo>
                  <a:lnTo>
                    <a:pt x="5" y="26"/>
                  </a:lnTo>
                  <a:lnTo>
                    <a:pt x="56" y="32"/>
                  </a:lnTo>
                  <a:lnTo>
                    <a:pt x="62" y="37"/>
                  </a:lnTo>
                  <a:lnTo>
                    <a:pt x="108" y="48"/>
                  </a:lnTo>
                  <a:lnTo>
                    <a:pt x="134" y="42"/>
                  </a:lnTo>
                  <a:lnTo>
                    <a:pt x="139" y="42"/>
                  </a:lnTo>
                  <a:lnTo>
                    <a:pt x="144" y="53"/>
                  </a:lnTo>
                  <a:lnTo>
                    <a:pt x="139" y="53"/>
                  </a:lnTo>
                  <a:lnTo>
                    <a:pt x="155" y="69"/>
                  </a:lnTo>
                  <a:lnTo>
                    <a:pt x="165" y="74"/>
                  </a:lnTo>
                  <a:lnTo>
                    <a:pt x="170" y="85"/>
                  </a:lnTo>
                  <a:lnTo>
                    <a:pt x="165" y="90"/>
                  </a:lnTo>
                  <a:lnTo>
                    <a:pt x="149" y="106"/>
                  </a:lnTo>
                  <a:lnTo>
                    <a:pt x="113" y="127"/>
                  </a:lnTo>
                  <a:lnTo>
                    <a:pt x="93" y="138"/>
                  </a:lnTo>
                  <a:lnTo>
                    <a:pt x="87" y="143"/>
                  </a:lnTo>
                  <a:lnTo>
                    <a:pt x="67" y="154"/>
                  </a:lnTo>
                  <a:lnTo>
                    <a:pt x="67" y="164"/>
                  </a:lnTo>
                  <a:lnTo>
                    <a:pt x="56" y="164"/>
                  </a:lnTo>
                  <a:lnTo>
                    <a:pt x="93" y="180"/>
                  </a:lnTo>
                  <a:lnTo>
                    <a:pt x="103" y="191"/>
                  </a:lnTo>
                  <a:lnTo>
                    <a:pt x="108" y="191"/>
                  </a:lnTo>
                  <a:lnTo>
                    <a:pt x="103" y="175"/>
                  </a:lnTo>
                  <a:lnTo>
                    <a:pt x="113" y="170"/>
                  </a:lnTo>
                  <a:lnTo>
                    <a:pt x="103" y="164"/>
                  </a:lnTo>
                  <a:lnTo>
                    <a:pt x="93" y="159"/>
                  </a:lnTo>
                  <a:lnTo>
                    <a:pt x="46" y="148"/>
                  </a:lnTo>
                  <a:lnTo>
                    <a:pt x="41" y="148"/>
                  </a:lnTo>
                  <a:lnTo>
                    <a:pt x="36" y="138"/>
                  </a:lnTo>
                  <a:lnTo>
                    <a:pt x="25" y="1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6" name=""/>
            <p:cNvSpPr/>
            <p:nvPr/>
          </p:nvSpPr>
          <p:spPr>
            <a:xfrm flipV="1">
              <a:off x="6867360" y="2506680"/>
              <a:ext cx="8280" cy="7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7" name=""/>
            <p:cNvSpPr/>
            <p:nvPr/>
          </p:nvSpPr>
          <p:spPr>
            <a:xfrm flipV="1">
              <a:off x="7015320" y="2338560"/>
              <a:ext cx="82440" cy="252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7056360" y="2405160"/>
              <a:ext cx="179640" cy="50760"/>
            </a:xfrm>
            <a:custGeom>
              <a:avLst/>
              <a:gdLst/>
              <a:ahLst/>
              <a:rect l="l" t="t" r="r" b="b"/>
              <a:pathLst>
                <a:path w="113" h="32">
                  <a:moveTo>
                    <a:pt x="0" y="0"/>
                  </a:moveTo>
                  <a:lnTo>
                    <a:pt x="57" y="6"/>
                  </a:lnTo>
                  <a:lnTo>
                    <a:pt x="57" y="6"/>
                  </a:lnTo>
                  <a:lnTo>
                    <a:pt x="62" y="6"/>
                  </a:lnTo>
                  <a:lnTo>
                    <a:pt x="82" y="11"/>
                  </a:lnTo>
                  <a:lnTo>
                    <a:pt x="103" y="32"/>
                  </a:lnTo>
                  <a:lnTo>
                    <a:pt x="113" y="27"/>
                  </a:lnTo>
                  <a:lnTo>
                    <a:pt x="108" y="32"/>
                  </a:lnTo>
                  <a:lnTo>
                    <a:pt x="103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7227720" y="2448000"/>
              <a:ext cx="74880" cy="25200"/>
            </a:xfrm>
            <a:custGeom>
              <a:avLst/>
              <a:gdLst/>
              <a:ahLst/>
              <a:rect l="l" t="t" r="r" b="b"/>
              <a:pathLst>
                <a:path w="47" h="16">
                  <a:moveTo>
                    <a:pt x="0" y="5"/>
                  </a:moveTo>
                  <a:lnTo>
                    <a:pt x="5" y="0"/>
                  </a:lnTo>
                  <a:lnTo>
                    <a:pt x="42" y="0"/>
                  </a:lnTo>
                  <a:lnTo>
                    <a:pt x="47" y="11"/>
                  </a:lnTo>
                  <a:lnTo>
                    <a:pt x="42" y="16"/>
                  </a:lnTo>
                  <a:lnTo>
                    <a:pt x="31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7211880" y="2465280"/>
              <a:ext cx="65160" cy="15840"/>
            </a:xfrm>
            <a:custGeom>
              <a:avLst/>
              <a:gdLst/>
              <a:ahLst/>
              <a:rect l="l" t="t" r="r" b="b"/>
              <a:pathLst>
                <a:path w="41" h="10">
                  <a:moveTo>
                    <a:pt x="41" y="5"/>
                  </a:moveTo>
                  <a:lnTo>
                    <a:pt x="15" y="5"/>
                  </a:lnTo>
                  <a:lnTo>
                    <a:pt x="15" y="0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7048440" y="2455920"/>
              <a:ext cx="171360" cy="93600"/>
            </a:xfrm>
            <a:custGeom>
              <a:avLst/>
              <a:gdLst/>
              <a:ahLst/>
              <a:rect l="l" t="t" r="r" b="b"/>
              <a:pathLst>
                <a:path w="108" h="59">
                  <a:moveTo>
                    <a:pt x="108" y="0"/>
                  </a:moveTo>
                  <a:lnTo>
                    <a:pt x="98" y="16"/>
                  </a:lnTo>
                  <a:lnTo>
                    <a:pt x="103" y="27"/>
                  </a:lnTo>
                  <a:lnTo>
                    <a:pt x="103" y="27"/>
                  </a:lnTo>
                  <a:lnTo>
                    <a:pt x="93" y="21"/>
                  </a:lnTo>
                  <a:lnTo>
                    <a:pt x="87" y="27"/>
                  </a:lnTo>
                  <a:lnTo>
                    <a:pt x="77" y="27"/>
                  </a:lnTo>
                  <a:lnTo>
                    <a:pt x="46" y="37"/>
                  </a:lnTo>
                  <a:lnTo>
                    <a:pt x="36" y="32"/>
                  </a:lnTo>
                  <a:lnTo>
                    <a:pt x="36" y="27"/>
                  </a:lnTo>
                  <a:lnTo>
                    <a:pt x="41" y="43"/>
                  </a:lnTo>
                  <a:lnTo>
                    <a:pt x="87" y="27"/>
                  </a:lnTo>
                  <a:lnTo>
                    <a:pt x="51" y="48"/>
                  </a:lnTo>
                  <a:lnTo>
                    <a:pt x="46" y="43"/>
                  </a:lnTo>
                  <a:lnTo>
                    <a:pt x="20" y="43"/>
                  </a:lnTo>
                  <a:lnTo>
                    <a:pt x="10" y="32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10" y="59"/>
                  </a:lnTo>
                  <a:lnTo>
                    <a:pt x="41" y="53"/>
                  </a:lnTo>
                  <a:lnTo>
                    <a:pt x="46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7023240" y="2498760"/>
              <a:ext cx="74520" cy="41400"/>
            </a:xfrm>
            <a:custGeom>
              <a:avLst/>
              <a:gdLst/>
              <a:ahLst/>
              <a:rect l="l" t="t" r="r" b="b"/>
              <a:pathLst>
                <a:path w="47" h="26">
                  <a:moveTo>
                    <a:pt x="16" y="26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47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7097760" y="2489040"/>
              <a:ext cx="7920" cy="97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7105680" y="2473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7056360" y="2414520"/>
              <a:ext cx="90720" cy="8424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36" y="37"/>
                  </a:moveTo>
                  <a:lnTo>
                    <a:pt x="36" y="26"/>
                  </a:lnTo>
                  <a:lnTo>
                    <a:pt x="46" y="16"/>
                  </a:lnTo>
                  <a:lnTo>
                    <a:pt x="36" y="16"/>
                  </a:lnTo>
                  <a:lnTo>
                    <a:pt x="31" y="26"/>
                  </a:lnTo>
                  <a:lnTo>
                    <a:pt x="26" y="37"/>
                  </a:lnTo>
                  <a:lnTo>
                    <a:pt x="26" y="42"/>
                  </a:lnTo>
                  <a:lnTo>
                    <a:pt x="26" y="47"/>
                  </a:lnTo>
                  <a:lnTo>
                    <a:pt x="26" y="47"/>
                  </a:lnTo>
                  <a:lnTo>
                    <a:pt x="41" y="37"/>
                  </a:lnTo>
                  <a:lnTo>
                    <a:pt x="36" y="26"/>
                  </a:lnTo>
                  <a:lnTo>
                    <a:pt x="46" y="16"/>
                  </a:lnTo>
                  <a:lnTo>
                    <a:pt x="46" y="16"/>
                  </a:lnTo>
                  <a:lnTo>
                    <a:pt x="46" y="10"/>
                  </a:lnTo>
                  <a:lnTo>
                    <a:pt x="57" y="5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46" y="26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0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6" name=""/>
            <p:cNvSpPr/>
            <p:nvPr/>
          </p:nvSpPr>
          <p:spPr>
            <a:xfrm>
              <a:off x="7015320" y="24987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7" name=""/>
            <p:cNvSpPr/>
            <p:nvPr/>
          </p:nvSpPr>
          <p:spPr>
            <a:xfrm>
              <a:off x="7015320" y="24987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8" name=""/>
            <p:cNvSpPr/>
            <p:nvPr/>
          </p:nvSpPr>
          <p:spPr>
            <a:xfrm>
              <a:off x="7015320" y="24987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7064280" y="1935000"/>
              <a:ext cx="360360" cy="277920"/>
            </a:xfrm>
            <a:custGeom>
              <a:avLst/>
              <a:gdLst/>
              <a:ahLst/>
              <a:rect l="l" t="t" r="r" b="b"/>
              <a:pathLst>
                <a:path w="227" h="175">
                  <a:moveTo>
                    <a:pt x="0" y="0"/>
                  </a:moveTo>
                  <a:lnTo>
                    <a:pt x="16" y="122"/>
                  </a:lnTo>
                  <a:lnTo>
                    <a:pt x="41" y="148"/>
                  </a:lnTo>
                  <a:lnTo>
                    <a:pt x="41" y="164"/>
                  </a:lnTo>
                  <a:lnTo>
                    <a:pt x="46" y="164"/>
                  </a:lnTo>
                  <a:lnTo>
                    <a:pt x="52" y="169"/>
                  </a:lnTo>
                  <a:lnTo>
                    <a:pt x="57" y="164"/>
                  </a:lnTo>
                  <a:lnTo>
                    <a:pt x="72" y="175"/>
                  </a:lnTo>
                  <a:lnTo>
                    <a:pt x="114" y="164"/>
                  </a:lnTo>
                  <a:lnTo>
                    <a:pt x="119" y="164"/>
                  </a:lnTo>
                  <a:lnTo>
                    <a:pt x="129" y="153"/>
                  </a:lnTo>
                  <a:lnTo>
                    <a:pt x="139" y="153"/>
                  </a:lnTo>
                  <a:lnTo>
                    <a:pt x="145" y="148"/>
                  </a:lnTo>
                  <a:lnTo>
                    <a:pt x="165" y="148"/>
                  </a:lnTo>
                  <a:lnTo>
                    <a:pt x="186" y="143"/>
                  </a:lnTo>
                  <a:lnTo>
                    <a:pt x="191" y="143"/>
                  </a:lnTo>
                  <a:lnTo>
                    <a:pt x="181" y="148"/>
                  </a:lnTo>
                  <a:lnTo>
                    <a:pt x="181" y="153"/>
                  </a:lnTo>
                  <a:lnTo>
                    <a:pt x="191" y="143"/>
                  </a:lnTo>
                  <a:lnTo>
                    <a:pt x="196" y="148"/>
                  </a:lnTo>
                  <a:lnTo>
                    <a:pt x="227" y="1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7424640" y="2178000"/>
              <a:ext cx="33480" cy="1764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0"/>
                  </a:moveTo>
                  <a:lnTo>
                    <a:pt x="5" y="0"/>
                  </a:lnTo>
                  <a:lnTo>
                    <a:pt x="10" y="6"/>
                  </a:lnTo>
                  <a:lnTo>
                    <a:pt x="21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7458120" y="21877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2" name=""/>
            <p:cNvSpPr/>
            <p:nvPr/>
          </p:nvSpPr>
          <p:spPr>
            <a:xfrm flipV="1">
              <a:off x="7473960" y="2161800"/>
              <a:ext cx="7920" cy="255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7064280" y="1943280"/>
              <a:ext cx="181080" cy="269640"/>
            </a:xfrm>
            <a:custGeom>
              <a:avLst/>
              <a:gdLst/>
              <a:ahLst/>
              <a:rect l="l" t="t" r="r" b="b"/>
              <a:pathLst>
                <a:path w="114" h="170">
                  <a:moveTo>
                    <a:pt x="114" y="159"/>
                  </a:moveTo>
                  <a:lnTo>
                    <a:pt x="72" y="170"/>
                  </a:lnTo>
                  <a:lnTo>
                    <a:pt x="57" y="164"/>
                  </a:lnTo>
                  <a:lnTo>
                    <a:pt x="46" y="164"/>
                  </a:lnTo>
                  <a:lnTo>
                    <a:pt x="46" y="159"/>
                  </a:lnTo>
                  <a:lnTo>
                    <a:pt x="41" y="159"/>
                  </a:lnTo>
                  <a:lnTo>
                    <a:pt x="36" y="143"/>
                  </a:lnTo>
                  <a:lnTo>
                    <a:pt x="16" y="117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7392960" y="1951200"/>
              <a:ext cx="130320" cy="168120"/>
            </a:xfrm>
            <a:custGeom>
              <a:avLst/>
              <a:gdLst/>
              <a:ahLst/>
              <a:rect l="l" t="t" r="r" b="b"/>
              <a:pathLst>
                <a:path w="82" h="106">
                  <a:moveTo>
                    <a:pt x="0" y="0"/>
                  </a:moveTo>
                  <a:lnTo>
                    <a:pt x="30" y="74"/>
                  </a:lnTo>
                  <a:lnTo>
                    <a:pt x="82" y="10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5" name=""/>
            <p:cNvSpPr/>
            <p:nvPr/>
          </p:nvSpPr>
          <p:spPr>
            <a:xfrm>
              <a:off x="7392960" y="1943280"/>
              <a:ext cx="130320" cy="176040"/>
            </a:xfrm>
            <a:custGeom>
              <a:avLst/>
              <a:gdLst/>
              <a:ahLst/>
              <a:rect l="l" t="t" r="r" b="b"/>
              <a:pathLst>
                <a:path w="82" h="111">
                  <a:moveTo>
                    <a:pt x="82" y="111"/>
                  </a:moveTo>
                  <a:lnTo>
                    <a:pt x="30" y="79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7515360" y="2152800"/>
              <a:ext cx="15840" cy="428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5" y="0"/>
                  </a:moveTo>
                  <a:lnTo>
                    <a:pt x="0" y="11"/>
                  </a:lnTo>
                  <a:lnTo>
                    <a:pt x="1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7" name=""/>
            <p:cNvSpPr/>
            <p:nvPr/>
          </p:nvSpPr>
          <p:spPr>
            <a:xfrm flipH="1">
              <a:off x="7523280" y="2136600"/>
              <a:ext cx="15840" cy="8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6958080" y="2583000"/>
              <a:ext cx="33120" cy="1584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0"/>
                  </a:moveTo>
                  <a:lnTo>
                    <a:pt x="0" y="5"/>
                  </a:lnTo>
                  <a:lnTo>
                    <a:pt x="21" y="10"/>
                  </a:lnTo>
                  <a:lnTo>
                    <a:pt x="2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6991200" y="2598840"/>
              <a:ext cx="49320" cy="936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0" y="0"/>
                  </a:moveTo>
                  <a:lnTo>
                    <a:pt x="5" y="0"/>
                  </a:lnTo>
                  <a:lnTo>
                    <a:pt x="15" y="6"/>
                  </a:lnTo>
                  <a:lnTo>
                    <a:pt x="31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0" name=""/>
            <p:cNvSpPr/>
            <p:nvPr/>
          </p:nvSpPr>
          <p:spPr>
            <a:xfrm>
              <a:off x="7040520" y="2608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1" name=""/>
            <p:cNvSpPr/>
            <p:nvPr/>
          </p:nvSpPr>
          <p:spPr>
            <a:xfrm>
              <a:off x="7040520" y="2598840"/>
              <a:ext cx="39600" cy="42840"/>
            </a:xfrm>
            <a:custGeom>
              <a:avLst/>
              <a:gdLst/>
              <a:ahLst/>
              <a:rect l="l" t="t" r="r" b="b"/>
              <a:pathLst>
                <a:path w="25" h="27">
                  <a:moveTo>
                    <a:pt x="5" y="16"/>
                  </a:moveTo>
                  <a:lnTo>
                    <a:pt x="10" y="27"/>
                  </a:lnTo>
                  <a:lnTo>
                    <a:pt x="15" y="27"/>
                  </a:lnTo>
                  <a:lnTo>
                    <a:pt x="15" y="16"/>
                  </a:lnTo>
                  <a:lnTo>
                    <a:pt x="25" y="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7072200" y="2549520"/>
              <a:ext cx="114480" cy="84240"/>
            </a:xfrm>
            <a:custGeom>
              <a:avLst/>
              <a:gdLst/>
              <a:ahLst/>
              <a:rect l="l" t="t" r="r" b="b"/>
              <a:pathLst>
                <a:path w="72" h="53">
                  <a:moveTo>
                    <a:pt x="5" y="37"/>
                  </a:moveTo>
                  <a:lnTo>
                    <a:pt x="5" y="31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72" y="0"/>
                  </a:lnTo>
                  <a:lnTo>
                    <a:pt x="62" y="5"/>
                  </a:lnTo>
                  <a:lnTo>
                    <a:pt x="52" y="5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5" y="42"/>
                  </a:lnTo>
                  <a:lnTo>
                    <a:pt x="11" y="4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1" y="47"/>
                  </a:lnTo>
                  <a:lnTo>
                    <a:pt x="5" y="37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7072200" y="2549520"/>
              <a:ext cx="114480" cy="84240"/>
            </a:xfrm>
            <a:custGeom>
              <a:avLst/>
              <a:gdLst/>
              <a:ahLst/>
              <a:rect l="l" t="t" r="r" b="b"/>
              <a:pathLst>
                <a:path w="72" h="53">
                  <a:moveTo>
                    <a:pt x="5" y="37"/>
                  </a:moveTo>
                  <a:lnTo>
                    <a:pt x="5" y="31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72" y="0"/>
                  </a:lnTo>
                  <a:lnTo>
                    <a:pt x="62" y="5"/>
                  </a:lnTo>
                  <a:lnTo>
                    <a:pt x="52" y="5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5" y="42"/>
                  </a:lnTo>
                  <a:lnTo>
                    <a:pt x="11" y="4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1" y="47"/>
                  </a:lnTo>
                  <a:lnTo>
                    <a:pt x="5" y="3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7080120" y="2583000"/>
              <a:ext cx="41400" cy="4104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0" y="16"/>
                  </a:moveTo>
                  <a:lnTo>
                    <a:pt x="6" y="26"/>
                  </a:lnTo>
                  <a:lnTo>
                    <a:pt x="21" y="21"/>
                  </a:lnTo>
                  <a:lnTo>
                    <a:pt x="21" y="10"/>
                  </a:lnTo>
                  <a:lnTo>
                    <a:pt x="26" y="5"/>
                  </a:lnTo>
                  <a:lnTo>
                    <a:pt x="2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7196040" y="2498760"/>
              <a:ext cx="15840" cy="334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7196040" y="2498760"/>
              <a:ext cx="15840" cy="334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7211880" y="2498760"/>
              <a:ext cx="24120" cy="3348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15" y="21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7113600" y="2540160"/>
              <a:ext cx="122400" cy="68040"/>
            </a:xfrm>
            <a:custGeom>
              <a:avLst/>
              <a:gdLst/>
              <a:ahLst/>
              <a:rect l="l" t="t" r="r" b="b"/>
              <a:pathLst>
                <a:path w="77" h="43">
                  <a:moveTo>
                    <a:pt x="77" y="0"/>
                  </a:moveTo>
                  <a:lnTo>
                    <a:pt x="67" y="0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11"/>
                  </a:lnTo>
                  <a:lnTo>
                    <a:pt x="41" y="37"/>
                  </a:lnTo>
                  <a:lnTo>
                    <a:pt x="36" y="37"/>
                  </a:lnTo>
                  <a:lnTo>
                    <a:pt x="31" y="32"/>
                  </a:lnTo>
                  <a:lnTo>
                    <a:pt x="31" y="37"/>
                  </a:lnTo>
                  <a:lnTo>
                    <a:pt x="5" y="43"/>
                  </a:lnTo>
                  <a:lnTo>
                    <a:pt x="0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7186680" y="2498760"/>
              <a:ext cx="2520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7211880" y="2455920"/>
              <a:ext cx="180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1" name=""/>
            <p:cNvSpPr/>
            <p:nvPr/>
          </p:nvSpPr>
          <p:spPr>
            <a:xfrm>
              <a:off x="7269120" y="2465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2" name=""/>
            <p:cNvSpPr/>
            <p:nvPr/>
          </p:nvSpPr>
          <p:spPr>
            <a:xfrm>
              <a:off x="7277040" y="2465280"/>
              <a:ext cx="1800" cy="7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7302600" y="244008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7302600" y="2448000"/>
              <a:ext cx="792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7310520" y="2448000"/>
              <a:ext cx="1440" cy="792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7277040" y="2455920"/>
              <a:ext cx="33480" cy="76320"/>
            </a:xfrm>
            <a:custGeom>
              <a:avLst/>
              <a:gdLst/>
              <a:ahLst/>
              <a:rect l="l" t="t" r="r" b="b"/>
              <a:pathLst>
                <a:path w="21" h="48">
                  <a:moveTo>
                    <a:pt x="21" y="0"/>
                  </a:moveTo>
                  <a:lnTo>
                    <a:pt x="16" y="6"/>
                  </a:lnTo>
                  <a:lnTo>
                    <a:pt x="0" y="48"/>
                  </a:lnTo>
                  <a:lnTo>
                    <a:pt x="5" y="43"/>
                  </a:lnTo>
                  <a:lnTo>
                    <a:pt x="5" y="37"/>
                  </a:lnTo>
                  <a:lnTo>
                    <a:pt x="16" y="32"/>
                  </a:lnTo>
                  <a:lnTo>
                    <a:pt x="21" y="11"/>
                  </a:lnTo>
                  <a:lnTo>
                    <a:pt x="16" y="11"/>
                  </a:lnTo>
                  <a:lnTo>
                    <a:pt x="11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7" name=""/>
            <p:cNvSpPr/>
            <p:nvPr/>
          </p:nvSpPr>
          <p:spPr>
            <a:xfrm flipH="1">
              <a:off x="7302600" y="2448000"/>
              <a:ext cx="7920" cy="17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8" name=""/>
            <p:cNvSpPr/>
            <p:nvPr/>
          </p:nvSpPr>
          <p:spPr>
            <a:xfrm>
              <a:off x="7318440" y="2440080"/>
              <a:ext cx="15840" cy="3312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21"/>
                  </a:moveTo>
                  <a:lnTo>
                    <a:pt x="0" y="21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6"/>
                  </a:lnTo>
                  <a:lnTo>
                    <a:pt x="10" y="1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9" name=""/>
            <p:cNvSpPr/>
            <p:nvPr/>
          </p:nvSpPr>
          <p:spPr>
            <a:xfrm>
              <a:off x="7294680" y="2489040"/>
              <a:ext cx="31680" cy="4320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20" y="0"/>
                  </a:moveTo>
                  <a:lnTo>
                    <a:pt x="15" y="0"/>
                  </a:lnTo>
                  <a:lnTo>
                    <a:pt x="15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22"/>
                  </a:lnTo>
                  <a:lnTo>
                    <a:pt x="10" y="27"/>
                  </a:lnTo>
                  <a:lnTo>
                    <a:pt x="15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7318440" y="24987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7277040" y="2565360"/>
              <a:ext cx="74520" cy="84240"/>
            </a:xfrm>
            <a:custGeom>
              <a:avLst/>
              <a:gdLst/>
              <a:ahLst/>
              <a:rect l="l" t="t" r="r" b="b"/>
              <a:pathLst>
                <a:path w="47" h="53">
                  <a:moveTo>
                    <a:pt x="31" y="53"/>
                  </a:moveTo>
                  <a:lnTo>
                    <a:pt x="0" y="37"/>
                  </a:lnTo>
                  <a:lnTo>
                    <a:pt x="0" y="32"/>
                  </a:lnTo>
                  <a:lnTo>
                    <a:pt x="21" y="11"/>
                  </a:lnTo>
                  <a:lnTo>
                    <a:pt x="42" y="0"/>
                  </a:lnTo>
                  <a:lnTo>
                    <a:pt x="47" y="11"/>
                  </a:lnTo>
                  <a:lnTo>
                    <a:pt x="42" y="16"/>
                  </a:lnTo>
                  <a:lnTo>
                    <a:pt x="47" y="27"/>
                  </a:lnTo>
                  <a:lnTo>
                    <a:pt x="47" y="27"/>
                  </a:lnTo>
                  <a:lnTo>
                    <a:pt x="36" y="16"/>
                  </a:lnTo>
                  <a:lnTo>
                    <a:pt x="42" y="11"/>
                  </a:lnTo>
                  <a:lnTo>
                    <a:pt x="42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2" name=""/>
            <p:cNvSpPr/>
            <p:nvPr/>
          </p:nvSpPr>
          <p:spPr>
            <a:xfrm>
              <a:off x="7326360" y="2573280"/>
              <a:ext cx="7920" cy="255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5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3" name=""/>
            <p:cNvSpPr/>
            <p:nvPr/>
          </p:nvSpPr>
          <p:spPr>
            <a:xfrm>
              <a:off x="7343640" y="2549520"/>
              <a:ext cx="1800" cy="237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4" name=""/>
            <p:cNvSpPr/>
            <p:nvPr/>
          </p:nvSpPr>
          <p:spPr>
            <a:xfrm flipV="1">
              <a:off x="7343640" y="2549520"/>
              <a:ext cx="1800" cy="158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5" name=""/>
            <p:cNvSpPr/>
            <p:nvPr/>
          </p:nvSpPr>
          <p:spPr>
            <a:xfrm>
              <a:off x="7326360" y="2549520"/>
              <a:ext cx="1728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0" y="10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7261200" y="2506680"/>
              <a:ext cx="73080" cy="586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46" y="37"/>
                  </a:moveTo>
                  <a:lnTo>
                    <a:pt x="10" y="32"/>
                  </a:lnTo>
                  <a:lnTo>
                    <a:pt x="0" y="27"/>
                  </a:lnTo>
                  <a:lnTo>
                    <a:pt x="10" y="16"/>
                  </a:lnTo>
                  <a:lnTo>
                    <a:pt x="26" y="16"/>
                  </a:lnTo>
                  <a:lnTo>
                    <a:pt x="21" y="11"/>
                  </a:lnTo>
                  <a:lnTo>
                    <a:pt x="2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7" name=""/>
            <p:cNvSpPr/>
            <p:nvPr/>
          </p:nvSpPr>
          <p:spPr>
            <a:xfrm>
              <a:off x="7245360" y="2549520"/>
              <a:ext cx="15840" cy="334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10"/>
                  </a:lnTo>
                  <a:lnTo>
                    <a:pt x="5" y="15"/>
                  </a:lnTo>
                  <a:lnTo>
                    <a:pt x="10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8" name=""/>
            <p:cNvSpPr/>
            <p:nvPr/>
          </p:nvSpPr>
          <p:spPr>
            <a:xfrm>
              <a:off x="7277040" y="255744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1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7277040" y="2565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7089840" y="2590920"/>
              <a:ext cx="65160" cy="66600"/>
            </a:xfrm>
            <a:custGeom>
              <a:avLst/>
              <a:gdLst/>
              <a:ahLst/>
              <a:rect l="l" t="t" r="r" b="b"/>
              <a:pathLst>
                <a:path w="41" h="42">
                  <a:moveTo>
                    <a:pt x="36" y="0"/>
                  </a:moveTo>
                  <a:lnTo>
                    <a:pt x="36" y="11"/>
                  </a:lnTo>
                  <a:lnTo>
                    <a:pt x="41" y="21"/>
                  </a:lnTo>
                  <a:lnTo>
                    <a:pt x="36" y="27"/>
                  </a:lnTo>
                  <a:lnTo>
                    <a:pt x="20" y="32"/>
                  </a:lnTo>
                  <a:lnTo>
                    <a:pt x="15" y="37"/>
                  </a:lnTo>
                  <a:lnTo>
                    <a:pt x="10" y="32"/>
                  </a:lnTo>
                  <a:lnTo>
                    <a:pt x="10" y="27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15" y="37"/>
                  </a:lnTo>
                  <a:lnTo>
                    <a:pt x="25" y="42"/>
                  </a:lnTo>
                  <a:lnTo>
                    <a:pt x="25" y="37"/>
                  </a:lnTo>
                  <a:lnTo>
                    <a:pt x="25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1" name=""/>
            <p:cNvSpPr/>
            <p:nvPr/>
          </p:nvSpPr>
          <p:spPr>
            <a:xfrm>
              <a:off x="7089840" y="2657520"/>
              <a:ext cx="39600" cy="119160"/>
            </a:xfrm>
            <a:custGeom>
              <a:avLst/>
              <a:gdLst/>
              <a:ahLst/>
              <a:rect l="l" t="t" r="r" b="b"/>
              <a:pathLst>
                <a:path w="25" h="75">
                  <a:moveTo>
                    <a:pt x="25" y="0"/>
                  </a:moveTo>
                  <a:lnTo>
                    <a:pt x="25" y="11"/>
                  </a:lnTo>
                  <a:lnTo>
                    <a:pt x="25" y="11"/>
                  </a:lnTo>
                  <a:lnTo>
                    <a:pt x="25" y="22"/>
                  </a:lnTo>
                  <a:lnTo>
                    <a:pt x="15" y="27"/>
                  </a:lnTo>
                  <a:lnTo>
                    <a:pt x="0" y="53"/>
                  </a:lnTo>
                  <a:lnTo>
                    <a:pt x="5" y="59"/>
                  </a:lnTo>
                  <a:lnTo>
                    <a:pt x="5" y="69"/>
                  </a:lnTo>
                  <a:lnTo>
                    <a:pt x="5" y="75"/>
                  </a:lnTo>
                  <a:lnTo>
                    <a:pt x="5" y="75"/>
                  </a:lnTo>
                  <a:lnTo>
                    <a:pt x="0" y="53"/>
                  </a:lnTo>
                  <a:lnTo>
                    <a:pt x="15" y="27"/>
                  </a:lnTo>
                  <a:lnTo>
                    <a:pt x="20" y="22"/>
                  </a:lnTo>
                  <a:lnTo>
                    <a:pt x="25" y="6"/>
                  </a:lnTo>
                  <a:lnTo>
                    <a:pt x="25" y="0"/>
                  </a:lnTo>
                  <a:lnTo>
                    <a:pt x="20" y="6"/>
                  </a:lnTo>
                  <a:lnTo>
                    <a:pt x="20" y="11"/>
                  </a:lnTo>
                  <a:lnTo>
                    <a:pt x="2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2" name=""/>
            <p:cNvSpPr/>
            <p:nvPr/>
          </p:nvSpPr>
          <p:spPr>
            <a:xfrm>
              <a:off x="7162920" y="2633760"/>
              <a:ext cx="41040" cy="58680"/>
            </a:xfrm>
            <a:custGeom>
              <a:avLst/>
              <a:gdLst/>
              <a:ahLst/>
              <a:rect l="l" t="t" r="r" b="b"/>
              <a:pathLst>
                <a:path w="26" h="37">
                  <a:moveTo>
                    <a:pt x="0" y="21"/>
                  </a:moveTo>
                  <a:lnTo>
                    <a:pt x="5" y="26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10" y="21"/>
                  </a:lnTo>
                  <a:lnTo>
                    <a:pt x="15" y="10"/>
                  </a:lnTo>
                  <a:lnTo>
                    <a:pt x="26" y="5"/>
                  </a:lnTo>
                  <a:lnTo>
                    <a:pt x="21" y="0"/>
                  </a:lnTo>
                  <a:lnTo>
                    <a:pt x="10" y="10"/>
                  </a:lnTo>
                  <a:lnTo>
                    <a:pt x="5" y="21"/>
                  </a:lnTo>
                  <a:lnTo>
                    <a:pt x="0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3" name=""/>
            <p:cNvSpPr/>
            <p:nvPr/>
          </p:nvSpPr>
          <p:spPr>
            <a:xfrm>
              <a:off x="7155000" y="26668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4" name=""/>
            <p:cNvSpPr/>
            <p:nvPr/>
          </p:nvSpPr>
          <p:spPr>
            <a:xfrm>
              <a:off x="7129440" y="2682720"/>
              <a:ext cx="25560" cy="972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5" name=""/>
            <p:cNvSpPr/>
            <p:nvPr/>
          </p:nvSpPr>
          <p:spPr>
            <a:xfrm>
              <a:off x="7129440" y="2692440"/>
              <a:ext cx="17640" cy="58680"/>
            </a:xfrm>
            <a:custGeom>
              <a:avLst/>
              <a:gdLst/>
              <a:ahLst/>
              <a:rect l="l" t="t" r="r" b="b"/>
              <a:pathLst>
                <a:path w="11" h="37">
                  <a:moveTo>
                    <a:pt x="0" y="0"/>
                  </a:moveTo>
                  <a:lnTo>
                    <a:pt x="11" y="26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11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6" name=""/>
            <p:cNvSpPr/>
            <p:nvPr/>
          </p:nvSpPr>
          <p:spPr>
            <a:xfrm>
              <a:off x="7147080" y="2633760"/>
              <a:ext cx="56880" cy="4104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26"/>
                  </a:moveTo>
                  <a:lnTo>
                    <a:pt x="25" y="5"/>
                  </a:lnTo>
                  <a:lnTo>
                    <a:pt x="25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2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7" name=""/>
            <p:cNvSpPr/>
            <p:nvPr/>
          </p:nvSpPr>
          <p:spPr>
            <a:xfrm>
              <a:off x="7196040" y="2532240"/>
              <a:ext cx="49320" cy="10152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20" y="64"/>
                  </a:moveTo>
                  <a:lnTo>
                    <a:pt x="25" y="58"/>
                  </a:lnTo>
                  <a:lnTo>
                    <a:pt x="31" y="58"/>
                  </a:lnTo>
                  <a:lnTo>
                    <a:pt x="31" y="58"/>
                  </a:lnTo>
                  <a:lnTo>
                    <a:pt x="31" y="53"/>
                  </a:lnTo>
                  <a:lnTo>
                    <a:pt x="15" y="32"/>
                  </a:lnTo>
                  <a:lnTo>
                    <a:pt x="10" y="21"/>
                  </a:lnTo>
                  <a:lnTo>
                    <a:pt x="15" y="16"/>
                  </a:lnTo>
                  <a:lnTo>
                    <a:pt x="10" y="16"/>
                  </a:lnTo>
                  <a:lnTo>
                    <a:pt x="10" y="21"/>
                  </a:lnTo>
                  <a:lnTo>
                    <a:pt x="5" y="21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8" name=""/>
            <p:cNvSpPr/>
            <p:nvPr/>
          </p:nvSpPr>
          <p:spPr>
            <a:xfrm>
              <a:off x="7211880" y="257328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6"/>
                  </a:moveTo>
                  <a:lnTo>
                    <a:pt x="10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5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9" name=""/>
            <p:cNvSpPr/>
            <p:nvPr/>
          </p:nvSpPr>
          <p:spPr>
            <a:xfrm>
              <a:off x="7211880" y="257328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6"/>
                  </a:moveTo>
                  <a:lnTo>
                    <a:pt x="10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5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0" name=""/>
            <p:cNvSpPr/>
            <p:nvPr/>
          </p:nvSpPr>
          <p:spPr>
            <a:xfrm>
              <a:off x="7196040" y="2590920"/>
              <a:ext cx="31680" cy="4284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20" y="0"/>
                  </a:moveTo>
                  <a:lnTo>
                    <a:pt x="15" y="5"/>
                  </a:lnTo>
                  <a:lnTo>
                    <a:pt x="10" y="16"/>
                  </a:lnTo>
                  <a:lnTo>
                    <a:pt x="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1" name=""/>
            <p:cNvSpPr/>
            <p:nvPr/>
          </p:nvSpPr>
          <p:spPr>
            <a:xfrm>
              <a:off x="7227720" y="2583000"/>
              <a:ext cx="25560" cy="79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6" y="5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2" name=""/>
            <p:cNvSpPr/>
            <p:nvPr/>
          </p:nvSpPr>
          <p:spPr>
            <a:xfrm>
              <a:off x="7227720" y="2583000"/>
              <a:ext cx="1764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11" y="5"/>
                  </a:lnTo>
                  <a:lnTo>
                    <a:pt x="1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3" name=""/>
            <p:cNvSpPr/>
            <p:nvPr/>
          </p:nvSpPr>
          <p:spPr>
            <a:xfrm>
              <a:off x="7245360" y="2598840"/>
              <a:ext cx="144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7227720" y="2573280"/>
              <a:ext cx="1764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7227720" y="2565360"/>
              <a:ext cx="17640" cy="792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0" y="5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11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7269120" y="2573280"/>
              <a:ext cx="7920" cy="5076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5" y="6"/>
                  </a:lnTo>
                  <a:lnTo>
                    <a:pt x="5" y="11"/>
                  </a:lnTo>
                  <a:lnTo>
                    <a:pt x="5" y="16"/>
                  </a:lnTo>
                  <a:lnTo>
                    <a:pt x="5" y="27"/>
                  </a:lnTo>
                  <a:lnTo>
                    <a:pt x="5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7203960" y="2583000"/>
              <a:ext cx="73080" cy="586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41" y="0"/>
                  </a:moveTo>
                  <a:lnTo>
                    <a:pt x="41" y="5"/>
                  </a:lnTo>
                  <a:lnTo>
                    <a:pt x="46" y="10"/>
                  </a:lnTo>
                  <a:lnTo>
                    <a:pt x="46" y="21"/>
                  </a:lnTo>
                  <a:lnTo>
                    <a:pt x="46" y="26"/>
                  </a:lnTo>
                  <a:lnTo>
                    <a:pt x="41" y="26"/>
                  </a:lnTo>
                  <a:lnTo>
                    <a:pt x="31" y="37"/>
                  </a:lnTo>
                  <a:lnTo>
                    <a:pt x="20" y="37"/>
                  </a:lnTo>
                  <a:lnTo>
                    <a:pt x="15" y="32"/>
                  </a:lnTo>
                  <a:lnTo>
                    <a:pt x="0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8" name=""/>
            <p:cNvSpPr/>
            <p:nvPr/>
          </p:nvSpPr>
          <p:spPr>
            <a:xfrm flipH="1">
              <a:off x="7147080" y="2919240"/>
              <a:ext cx="7920" cy="162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6991200" y="2935440"/>
              <a:ext cx="65160" cy="34920"/>
            </a:xfrm>
            <a:custGeom>
              <a:avLst/>
              <a:gdLst/>
              <a:ahLst/>
              <a:rect l="l" t="t" r="r" b="b"/>
              <a:pathLst>
                <a:path w="41" h="22">
                  <a:moveTo>
                    <a:pt x="0" y="22"/>
                  </a:moveTo>
                  <a:lnTo>
                    <a:pt x="5" y="16"/>
                  </a:lnTo>
                  <a:lnTo>
                    <a:pt x="10" y="0"/>
                  </a:lnTo>
                  <a:lnTo>
                    <a:pt x="25" y="11"/>
                  </a:lnTo>
                  <a:lnTo>
                    <a:pt x="41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0" name=""/>
            <p:cNvSpPr/>
            <p:nvPr/>
          </p:nvSpPr>
          <p:spPr>
            <a:xfrm flipH="1" flipV="1">
              <a:off x="6981840" y="2952720"/>
              <a:ext cx="17280" cy="7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1" name=""/>
            <p:cNvSpPr/>
            <p:nvPr/>
          </p:nvSpPr>
          <p:spPr>
            <a:xfrm>
              <a:off x="7097760" y="2759040"/>
              <a:ext cx="49320" cy="33480"/>
            </a:xfrm>
            <a:custGeom>
              <a:avLst/>
              <a:gdLst/>
              <a:ahLst/>
              <a:rect l="l" t="t" r="r" b="b"/>
              <a:pathLst>
                <a:path w="31" h="21">
                  <a:moveTo>
                    <a:pt x="31" y="0"/>
                  </a:moveTo>
                  <a:lnTo>
                    <a:pt x="31" y="11"/>
                  </a:lnTo>
                  <a:lnTo>
                    <a:pt x="20" y="21"/>
                  </a:lnTo>
                  <a:lnTo>
                    <a:pt x="20" y="21"/>
                  </a:lnTo>
                  <a:lnTo>
                    <a:pt x="15" y="16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2" name=""/>
            <p:cNvSpPr/>
            <p:nvPr/>
          </p:nvSpPr>
          <p:spPr>
            <a:xfrm>
              <a:off x="7097760" y="2751120"/>
              <a:ext cx="49320" cy="4140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31" y="5"/>
                  </a:moveTo>
                  <a:lnTo>
                    <a:pt x="31" y="16"/>
                  </a:lnTo>
                  <a:lnTo>
                    <a:pt x="20" y="26"/>
                  </a:lnTo>
                  <a:lnTo>
                    <a:pt x="15" y="21"/>
                  </a:lnTo>
                  <a:lnTo>
                    <a:pt x="0" y="1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7121520" y="2801880"/>
              <a:ext cx="25560" cy="74520"/>
            </a:xfrm>
            <a:custGeom>
              <a:avLst/>
              <a:gdLst/>
              <a:ahLst/>
              <a:rect l="l" t="t" r="r" b="b"/>
              <a:pathLst>
                <a:path w="16" h="47">
                  <a:moveTo>
                    <a:pt x="0" y="47"/>
                  </a:moveTo>
                  <a:lnTo>
                    <a:pt x="16" y="37"/>
                  </a:lnTo>
                  <a:lnTo>
                    <a:pt x="16" y="31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4" name=""/>
            <p:cNvSpPr/>
            <p:nvPr/>
          </p:nvSpPr>
          <p:spPr>
            <a:xfrm>
              <a:off x="7129440" y="279252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5" name=""/>
            <p:cNvSpPr/>
            <p:nvPr/>
          </p:nvSpPr>
          <p:spPr>
            <a:xfrm>
              <a:off x="7121520" y="2809800"/>
              <a:ext cx="25560" cy="58680"/>
            </a:xfrm>
            <a:custGeom>
              <a:avLst/>
              <a:gdLst/>
              <a:ahLst/>
              <a:rect l="l" t="t" r="r" b="b"/>
              <a:pathLst>
                <a:path w="16" h="37">
                  <a:moveTo>
                    <a:pt x="0" y="37"/>
                  </a:moveTo>
                  <a:lnTo>
                    <a:pt x="16" y="2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6" name=""/>
            <p:cNvSpPr/>
            <p:nvPr/>
          </p:nvSpPr>
          <p:spPr>
            <a:xfrm>
              <a:off x="7121520" y="2792520"/>
              <a:ext cx="792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7" name=""/>
            <p:cNvSpPr/>
            <p:nvPr/>
          </p:nvSpPr>
          <p:spPr>
            <a:xfrm>
              <a:off x="7089840" y="2792520"/>
              <a:ext cx="7920" cy="93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8" name=""/>
            <p:cNvSpPr/>
            <p:nvPr/>
          </p:nvSpPr>
          <p:spPr>
            <a:xfrm flipV="1">
              <a:off x="7097760" y="2792520"/>
              <a:ext cx="1440" cy="93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9" name=""/>
            <p:cNvSpPr/>
            <p:nvPr/>
          </p:nvSpPr>
          <p:spPr>
            <a:xfrm>
              <a:off x="7113600" y="2809800"/>
              <a:ext cx="15840" cy="5868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5" y="37"/>
                  </a:moveTo>
                  <a:lnTo>
                    <a:pt x="10" y="32"/>
                  </a:lnTo>
                  <a:lnTo>
                    <a:pt x="10" y="10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10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5" y="37"/>
                  </a:lnTo>
                  <a:lnTo>
                    <a:pt x="5" y="37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5" y="32"/>
                  </a:lnTo>
                  <a:lnTo>
                    <a:pt x="5" y="3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0" name=""/>
            <p:cNvSpPr/>
            <p:nvPr/>
          </p:nvSpPr>
          <p:spPr>
            <a:xfrm flipV="1">
              <a:off x="7105680" y="2817720"/>
              <a:ext cx="7920" cy="7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1" name=""/>
            <p:cNvSpPr/>
            <p:nvPr/>
          </p:nvSpPr>
          <p:spPr>
            <a:xfrm>
              <a:off x="7097760" y="2825640"/>
              <a:ext cx="1584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0"/>
                  </a:lnTo>
                  <a:lnTo>
                    <a:pt x="5" y="0"/>
                  </a:lnTo>
                  <a:lnTo>
                    <a:pt x="1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2" name=""/>
            <p:cNvSpPr/>
            <p:nvPr/>
          </p:nvSpPr>
          <p:spPr>
            <a:xfrm>
              <a:off x="7105680" y="28353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5" y="0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3" name=""/>
            <p:cNvSpPr/>
            <p:nvPr/>
          </p:nvSpPr>
          <p:spPr>
            <a:xfrm>
              <a:off x="7031160" y="2766960"/>
              <a:ext cx="17280" cy="972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4" name=""/>
            <p:cNvSpPr/>
            <p:nvPr/>
          </p:nvSpPr>
          <p:spPr>
            <a:xfrm>
              <a:off x="7031160" y="276696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7040520" y="2776680"/>
              <a:ext cx="180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6" name=""/>
            <p:cNvSpPr/>
            <p:nvPr/>
          </p:nvSpPr>
          <p:spPr>
            <a:xfrm>
              <a:off x="7040520" y="2776680"/>
              <a:ext cx="792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7" name=""/>
            <p:cNvSpPr/>
            <p:nvPr/>
          </p:nvSpPr>
          <p:spPr>
            <a:xfrm>
              <a:off x="7031160" y="2766960"/>
              <a:ext cx="1728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8" name=""/>
            <p:cNvSpPr/>
            <p:nvPr/>
          </p:nvSpPr>
          <p:spPr>
            <a:xfrm>
              <a:off x="7048440" y="2759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9" name=""/>
            <p:cNvSpPr/>
            <p:nvPr/>
          </p:nvSpPr>
          <p:spPr>
            <a:xfrm>
              <a:off x="7048440" y="2741760"/>
              <a:ext cx="792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0" name=""/>
            <p:cNvSpPr/>
            <p:nvPr/>
          </p:nvSpPr>
          <p:spPr>
            <a:xfrm>
              <a:off x="7023240" y="2717640"/>
              <a:ext cx="33120" cy="49320"/>
            </a:xfrm>
            <a:custGeom>
              <a:avLst/>
              <a:gdLst/>
              <a:ahLst/>
              <a:rect l="l" t="t" r="r" b="b"/>
              <a:pathLst>
                <a:path w="21" h="31">
                  <a:moveTo>
                    <a:pt x="16" y="15"/>
                  </a:moveTo>
                  <a:lnTo>
                    <a:pt x="11" y="15"/>
                  </a:lnTo>
                  <a:lnTo>
                    <a:pt x="11" y="0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31"/>
                  </a:lnTo>
                  <a:lnTo>
                    <a:pt x="5" y="21"/>
                  </a:lnTo>
                  <a:lnTo>
                    <a:pt x="16" y="15"/>
                  </a:lnTo>
                  <a:lnTo>
                    <a:pt x="16" y="15"/>
                  </a:lnTo>
                  <a:lnTo>
                    <a:pt x="21" y="1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1" name=""/>
            <p:cNvSpPr/>
            <p:nvPr/>
          </p:nvSpPr>
          <p:spPr>
            <a:xfrm>
              <a:off x="7048440" y="2725560"/>
              <a:ext cx="15840" cy="4140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0" y="26"/>
                  </a:moveTo>
                  <a:lnTo>
                    <a:pt x="10" y="26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2" name=""/>
            <p:cNvSpPr/>
            <p:nvPr/>
          </p:nvSpPr>
          <p:spPr>
            <a:xfrm flipV="1">
              <a:off x="7056360" y="2666880"/>
              <a:ext cx="65160" cy="158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3" name=""/>
            <p:cNvSpPr/>
            <p:nvPr/>
          </p:nvSpPr>
          <p:spPr>
            <a:xfrm>
              <a:off x="7105680" y="2649600"/>
              <a:ext cx="15840" cy="172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4" name=""/>
            <p:cNvSpPr/>
            <p:nvPr/>
          </p:nvSpPr>
          <p:spPr>
            <a:xfrm>
              <a:off x="7105680" y="2649600"/>
              <a:ext cx="144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5" name=""/>
            <p:cNvSpPr/>
            <p:nvPr/>
          </p:nvSpPr>
          <p:spPr>
            <a:xfrm>
              <a:off x="7064280" y="2633760"/>
              <a:ext cx="41400" cy="1584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26" y="10"/>
                  </a:moveTo>
                  <a:lnTo>
                    <a:pt x="21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6" name=""/>
            <p:cNvSpPr/>
            <p:nvPr/>
          </p:nvSpPr>
          <p:spPr>
            <a:xfrm>
              <a:off x="7072200" y="2633760"/>
              <a:ext cx="792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7" name=""/>
            <p:cNvSpPr/>
            <p:nvPr/>
          </p:nvSpPr>
          <p:spPr>
            <a:xfrm>
              <a:off x="7080120" y="2633760"/>
              <a:ext cx="180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8" name=""/>
            <p:cNvSpPr/>
            <p:nvPr/>
          </p:nvSpPr>
          <p:spPr>
            <a:xfrm>
              <a:off x="7080120" y="2633760"/>
              <a:ext cx="9720" cy="41040"/>
            </a:xfrm>
            <a:custGeom>
              <a:avLst/>
              <a:gdLst/>
              <a:ahLst/>
              <a:rect l="l" t="t" r="r" b="b"/>
              <a:pathLst>
                <a:path w="6" h="26">
                  <a:moveTo>
                    <a:pt x="0" y="0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6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9" name=""/>
            <p:cNvSpPr/>
            <p:nvPr/>
          </p:nvSpPr>
          <p:spPr>
            <a:xfrm>
              <a:off x="7147080" y="2590920"/>
              <a:ext cx="1584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5"/>
                  </a:moveTo>
                  <a:lnTo>
                    <a:pt x="0" y="11"/>
                  </a:lnTo>
                  <a:lnTo>
                    <a:pt x="5" y="16"/>
                  </a:lnTo>
                  <a:lnTo>
                    <a:pt x="10" y="11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0" name=""/>
            <p:cNvSpPr/>
            <p:nvPr/>
          </p:nvSpPr>
          <p:spPr>
            <a:xfrm>
              <a:off x="7219800" y="2682720"/>
              <a:ext cx="74880" cy="168480"/>
            </a:xfrm>
            <a:custGeom>
              <a:avLst/>
              <a:gdLst/>
              <a:ahLst/>
              <a:rect l="l" t="t" r="r" b="b"/>
              <a:pathLst>
                <a:path w="47" h="106">
                  <a:moveTo>
                    <a:pt x="0" y="0"/>
                  </a:moveTo>
                  <a:lnTo>
                    <a:pt x="16" y="27"/>
                  </a:lnTo>
                  <a:lnTo>
                    <a:pt x="26" y="48"/>
                  </a:lnTo>
                  <a:lnTo>
                    <a:pt x="36" y="64"/>
                  </a:lnTo>
                  <a:lnTo>
                    <a:pt x="47" y="69"/>
                  </a:lnTo>
                  <a:lnTo>
                    <a:pt x="47" y="75"/>
                  </a:lnTo>
                  <a:lnTo>
                    <a:pt x="41" y="80"/>
                  </a:lnTo>
                  <a:lnTo>
                    <a:pt x="41" y="106"/>
                  </a:lnTo>
                  <a:lnTo>
                    <a:pt x="41" y="10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1" name=""/>
            <p:cNvSpPr/>
            <p:nvPr/>
          </p:nvSpPr>
          <p:spPr>
            <a:xfrm>
              <a:off x="7203960" y="2649600"/>
              <a:ext cx="57240" cy="127080"/>
            </a:xfrm>
            <a:custGeom>
              <a:avLst/>
              <a:gdLst/>
              <a:ahLst/>
              <a:rect l="l" t="t" r="r" b="b"/>
              <a:pathLst>
                <a:path w="36" h="80">
                  <a:moveTo>
                    <a:pt x="36" y="69"/>
                  </a:moveTo>
                  <a:lnTo>
                    <a:pt x="26" y="74"/>
                  </a:lnTo>
                  <a:lnTo>
                    <a:pt x="10" y="80"/>
                  </a:lnTo>
                  <a:lnTo>
                    <a:pt x="0" y="48"/>
                  </a:lnTo>
                  <a:lnTo>
                    <a:pt x="5" y="37"/>
                  </a:lnTo>
                  <a:lnTo>
                    <a:pt x="5" y="16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11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2" name=""/>
            <p:cNvSpPr/>
            <p:nvPr/>
          </p:nvSpPr>
          <p:spPr>
            <a:xfrm>
              <a:off x="7253280" y="2624040"/>
              <a:ext cx="23760" cy="176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15" y="11"/>
                  </a:lnTo>
                  <a:lnTo>
                    <a:pt x="15" y="6"/>
                  </a:lnTo>
                  <a:lnTo>
                    <a:pt x="1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3" name=""/>
            <p:cNvSpPr/>
            <p:nvPr/>
          </p:nvSpPr>
          <p:spPr>
            <a:xfrm>
              <a:off x="7219800" y="2633760"/>
              <a:ext cx="792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4" name=""/>
            <p:cNvSpPr/>
            <p:nvPr/>
          </p:nvSpPr>
          <p:spPr>
            <a:xfrm>
              <a:off x="7203960" y="2590920"/>
              <a:ext cx="73080" cy="42840"/>
            </a:xfrm>
            <a:custGeom>
              <a:avLst/>
              <a:gdLst/>
              <a:ahLst/>
              <a:rect l="l" t="t" r="r" b="b"/>
              <a:pathLst>
                <a:path w="46" h="27">
                  <a:moveTo>
                    <a:pt x="46" y="5"/>
                  </a:moveTo>
                  <a:lnTo>
                    <a:pt x="41" y="5"/>
                  </a:lnTo>
                  <a:lnTo>
                    <a:pt x="41" y="11"/>
                  </a:lnTo>
                  <a:lnTo>
                    <a:pt x="36" y="11"/>
                  </a:lnTo>
                  <a:lnTo>
                    <a:pt x="36" y="5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16"/>
                  </a:lnTo>
                  <a:lnTo>
                    <a:pt x="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5" name=""/>
            <p:cNvSpPr/>
            <p:nvPr/>
          </p:nvSpPr>
          <p:spPr>
            <a:xfrm>
              <a:off x="7203960" y="2590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6" name=""/>
            <p:cNvSpPr/>
            <p:nvPr/>
          </p:nvSpPr>
          <p:spPr>
            <a:xfrm flipH="1">
              <a:off x="6942240" y="2970360"/>
              <a:ext cx="3960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7" name=""/>
            <p:cNvSpPr/>
            <p:nvPr/>
          </p:nvSpPr>
          <p:spPr>
            <a:xfrm>
              <a:off x="6867360" y="2573280"/>
              <a:ext cx="131760" cy="8424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78" y="16"/>
                  </a:moveTo>
                  <a:lnTo>
                    <a:pt x="78" y="0"/>
                  </a:lnTo>
                  <a:lnTo>
                    <a:pt x="83" y="6"/>
                  </a:lnTo>
                  <a:lnTo>
                    <a:pt x="78" y="16"/>
                  </a:lnTo>
                  <a:lnTo>
                    <a:pt x="52" y="38"/>
                  </a:lnTo>
                  <a:lnTo>
                    <a:pt x="36" y="32"/>
                  </a:lnTo>
                  <a:lnTo>
                    <a:pt x="31" y="43"/>
                  </a:lnTo>
                  <a:lnTo>
                    <a:pt x="0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8" name=""/>
            <p:cNvSpPr/>
            <p:nvPr/>
          </p:nvSpPr>
          <p:spPr>
            <a:xfrm>
              <a:off x="7383600" y="1943280"/>
              <a:ext cx="115920" cy="201600"/>
            </a:xfrm>
            <a:custGeom>
              <a:avLst/>
              <a:gdLst/>
              <a:ahLst/>
              <a:rect l="l" t="t" r="r" b="b"/>
              <a:pathLst>
                <a:path w="73" h="127">
                  <a:moveTo>
                    <a:pt x="0" y="0"/>
                  </a:moveTo>
                  <a:lnTo>
                    <a:pt x="36" y="79"/>
                  </a:lnTo>
                  <a:lnTo>
                    <a:pt x="73" y="106"/>
                  </a:lnTo>
                  <a:lnTo>
                    <a:pt x="67" y="1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729468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0" name=""/>
            <p:cNvSpPr/>
            <p:nvPr/>
          </p:nvSpPr>
          <p:spPr>
            <a:xfrm>
              <a:off x="7261200" y="2430360"/>
              <a:ext cx="33480" cy="1764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21" y="0"/>
                  </a:moveTo>
                  <a:lnTo>
                    <a:pt x="15" y="0"/>
                  </a:lnTo>
                  <a:lnTo>
                    <a:pt x="5" y="11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1" name=""/>
            <p:cNvSpPr/>
            <p:nvPr/>
          </p:nvSpPr>
          <p:spPr>
            <a:xfrm>
              <a:off x="7178760" y="2448000"/>
              <a:ext cx="98280" cy="10152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52" y="0"/>
                  </a:moveTo>
                  <a:lnTo>
                    <a:pt x="57" y="26"/>
                  </a:lnTo>
                  <a:lnTo>
                    <a:pt x="57" y="32"/>
                  </a:lnTo>
                  <a:lnTo>
                    <a:pt x="62" y="53"/>
                  </a:lnTo>
                  <a:lnTo>
                    <a:pt x="36" y="64"/>
                  </a:lnTo>
                  <a:lnTo>
                    <a:pt x="0" y="58"/>
                  </a:lnTo>
                  <a:lnTo>
                    <a:pt x="5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2" name=""/>
            <p:cNvSpPr/>
            <p:nvPr/>
          </p:nvSpPr>
          <p:spPr>
            <a:xfrm>
              <a:off x="7178760" y="2498760"/>
              <a:ext cx="7920" cy="334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21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3" name=""/>
            <p:cNvSpPr/>
            <p:nvPr/>
          </p:nvSpPr>
          <p:spPr>
            <a:xfrm>
              <a:off x="7155000" y="2489040"/>
              <a:ext cx="23760" cy="97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15" y="6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4" name=""/>
            <p:cNvSpPr/>
            <p:nvPr/>
          </p:nvSpPr>
          <p:spPr>
            <a:xfrm>
              <a:off x="7105680" y="2489040"/>
              <a:ext cx="49320" cy="972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0"/>
                  </a:moveTo>
                  <a:lnTo>
                    <a:pt x="26" y="0"/>
                  </a:lnTo>
                  <a:lnTo>
                    <a:pt x="1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5" name=""/>
            <p:cNvSpPr/>
            <p:nvPr/>
          </p:nvSpPr>
          <p:spPr>
            <a:xfrm>
              <a:off x="7097760" y="24987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6" name=""/>
            <p:cNvSpPr/>
            <p:nvPr/>
          </p:nvSpPr>
          <p:spPr>
            <a:xfrm>
              <a:off x="6753240" y="2506680"/>
              <a:ext cx="344520" cy="135000"/>
            </a:xfrm>
            <a:custGeom>
              <a:avLst/>
              <a:gdLst/>
              <a:ahLst/>
              <a:rect l="l" t="t" r="r" b="b"/>
              <a:pathLst>
                <a:path w="217" h="85">
                  <a:moveTo>
                    <a:pt x="217" y="0"/>
                  </a:moveTo>
                  <a:lnTo>
                    <a:pt x="196" y="27"/>
                  </a:lnTo>
                  <a:lnTo>
                    <a:pt x="186" y="27"/>
                  </a:lnTo>
                  <a:lnTo>
                    <a:pt x="186" y="32"/>
                  </a:lnTo>
                  <a:lnTo>
                    <a:pt x="181" y="64"/>
                  </a:lnTo>
                  <a:lnTo>
                    <a:pt x="160" y="69"/>
                  </a:lnTo>
                  <a:lnTo>
                    <a:pt x="144" y="69"/>
                  </a:lnTo>
                  <a:lnTo>
                    <a:pt x="124" y="69"/>
                  </a:lnTo>
                  <a:lnTo>
                    <a:pt x="108" y="69"/>
                  </a:lnTo>
                  <a:lnTo>
                    <a:pt x="62" y="80"/>
                  </a:lnTo>
                  <a:lnTo>
                    <a:pt x="36" y="74"/>
                  </a:lnTo>
                  <a:lnTo>
                    <a:pt x="31" y="74"/>
                  </a:lnTo>
                  <a:lnTo>
                    <a:pt x="15" y="74"/>
                  </a:lnTo>
                  <a:lnTo>
                    <a:pt x="0" y="8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7" name=""/>
            <p:cNvSpPr/>
            <p:nvPr/>
          </p:nvSpPr>
          <p:spPr>
            <a:xfrm flipH="1" flipV="1">
              <a:off x="7186680" y="2532240"/>
              <a:ext cx="9360" cy="17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8" name=""/>
            <p:cNvSpPr/>
            <p:nvPr/>
          </p:nvSpPr>
          <p:spPr>
            <a:xfrm>
              <a:off x="6696000" y="2540160"/>
              <a:ext cx="482760" cy="236520"/>
            </a:xfrm>
            <a:custGeom>
              <a:avLst/>
              <a:gdLst/>
              <a:ahLst/>
              <a:rect l="l" t="t" r="r" b="b"/>
              <a:pathLst>
                <a:path w="304" h="149">
                  <a:moveTo>
                    <a:pt x="304" y="0"/>
                  </a:moveTo>
                  <a:lnTo>
                    <a:pt x="217" y="48"/>
                  </a:lnTo>
                  <a:lnTo>
                    <a:pt x="191" y="53"/>
                  </a:lnTo>
                  <a:lnTo>
                    <a:pt x="180" y="48"/>
                  </a:lnTo>
                  <a:lnTo>
                    <a:pt x="170" y="48"/>
                  </a:lnTo>
                  <a:lnTo>
                    <a:pt x="160" y="53"/>
                  </a:lnTo>
                  <a:lnTo>
                    <a:pt x="144" y="53"/>
                  </a:lnTo>
                  <a:lnTo>
                    <a:pt x="124" y="59"/>
                  </a:lnTo>
                  <a:lnTo>
                    <a:pt x="98" y="59"/>
                  </a:lnTo>
                  <a:lnTo>
                    <a:pt x="77" y="59"/>
                  </a:lnTo>
                  <a:lnTo>
                    <a:pt x="87" y="80"/>
                  </a:lnTo>
                  <a:lnTo>
                    <a:pt x="67" y="64"/>
                  </a:lnTo>
                  <a:lnTo>
                    <a:pt x="56" y="64"/>
                  </a:lnTo>
                  <a:lnTo>
                    <a:pt x="51" y="59"/>
                  </a:lnTo>
                  <a:lnTo>
                    <a:pt x="36" y="69"/>
                  </a:lnTo>
                  <a:lnTo>
                    <a:pt x="26" y="59"/>
                  </a:lnTo>
                  <a:lnTo>
                    <a:pt x="15" y="53"/>
                  </a:lnTo>
                  <a:lnTo>
                    <a:pt x="15" y="64"/>
                  </a:lnTo>
                  <a:lnTo>
                    <a:pt x="10" y="69"/>
                  </a:lnTo>
                  <a:lnTo>
                    <a:pt x="0" y="85"/>
                  </a:lnTo>
                  <a:lnTo>
                    <a:pt x="20" y="149"/>
                  </a:lnTo>
                  <a:lnTo>
                    <a:pt x="51" y="143"/>
                  </a:lnTo>
                  <a:lnTo>
                    <a:pt x="113" y="149"/>
                  </a:lnTo>
                  <a:lnTo>
                    <a:pt x="134" y="149"/>
                  </a:lnTo>
                  <a:lnTo>
                    <a:pt x="155" y="149"/>
                  </a:lnTo>
                  <a:lnTo>
                    <a:pt x="155" y="138"/>
                  </a:lnTo>
                  <a:lnTo>
                    <a:pt x="206" y="127"/>
                  </a:lnTo>
                  <a:lnTo>
                    <a:pt x="206" y="143"/>
                  </a:lnTo>
                  <a:lnTo>
                    <a:pt x="232" y="133"/>
                  </a:lnTo>
                  <a:lnTo>
                    <a:pt x="242" y="149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9" name=""/>
            <p:cNvSpPr/>
            <p:nvPr/>
          </p:nvSpPr>
          <p:spPr>
            <a:xfrm>
              <a:off x="7072200" y="2641680"/>
              <a:ext cx="1764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0" name=""/>
            <p:cNvSpPr/>
            <p:nvPr/>
          </p:nvSpPr>
          <p:spPr>
            <a:xfrm>
              <a:off x="7089840" y="26416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7072200" y="2657520"/>
              <a:ext cx="65160" cy="119160"/>
            </a:xfrm>
            <a:custGeom>
              <a:avLst/>
              <a:gdLst/>
              <a:ahLst/>
              <a:rect l="l" t="t" r="r" b="b"/>
              <a:pathLst>
                <a:path w="41" h="75">
                  <a:moveTo>
                    <a:pt x="16" y="0"/>
                  </a:moveTo>
                  <a:lnTo>
                    <a:pt x="31" y="6"/>
                  </a:lnTo>
                  <a:lnTo>
                    <a:pt x="41" y="11"/>
                  </a:lnTo>
                  <a:lnTo>
                    <a:pt x="36" y="22"/>
                  </a:lnTo>
                  <a:lnTo>
                    <a:pt x="21" y="27"/>
                  </a:lnTo>
                  <a:lnTo>
                    <a:pt x="5" y="53"/>
                  </a:lnTo>
                  <a:lnTo>
                    <a:pt x="0" y="59"/>
                  </a:lnTo>
                  <a:lnTo>
                    <a:pt x="11" y="7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2" name=""/>
            <p:cNvSpPr/>
            <p:nvPr/>
          </p:nvSpPr>
          <p:spPr>
            <a:xfrm>
              <a:off x="6678720" y="2766960"/>
              <a:ext cx="385560" cy="193680"/>
            </a:xfrm>
            <a:custGeom>
              <a:avLst/>
              <a:gdLst/>
              <a:ahLst/>
              <a:rect l="l" t="t" r="r" b="b"/>
              <a:pathLst>
                <a:path w="243" h="122">
                  <a:moveTo>
                    <a:pt x="0" y="11"/>
                  </a:moveTo>
                  <a:lnTo>
                    <a:pt x="31" y="6"/>
                  </a:lnTo>
                  <a:lnTo>
                    <a:pt x="37" y="22"/>
                  </a:lnTo>
                  <a:lnTo>
                    <a:pt x="42" y="37"/>
                  </a:lnTo>
                  <a:lnTo>
                    <a:pt x="104" y="32"/>
                  </a:lnTo>
                  <a:lnTo>
                    <a:pt x="129" y="37"/>
                  </a:lnTo>
                  <a:lnTo>
                    <a:pt x="160" y="37"/>
                  </a:lnTo>
                  <a:lnTo>
                    <a:pt x="166" y="16"/>
                  </a:lnTo>
                  <a:lnTo>
                    <a:pt x="217" y="0"/>
                  </a:lnTo>
                  <a:lnTo>
                    <a:pt x="222" y="0"/>
                  </a:lnTo>
                  <a:lnTo>
                    <a:pt x="228" y="11"/>
                  </a:lnTo>
                  <a:lnTo>
                    <a:pt x="228" y="16"/>
                  </a:lnTo>
                  <a:lnTo>
                    <a:pt x="228" y="37"/>
                  </a:lnTo>
                  <a:lnTo>
                    <a:pt x="233" y="59"/>
                  </a:lnTo>
                  <a:lnTo>
                    <a:pt x="233" y="75"/>
                  </a:lnTo>
                  <a:lnTo>
                    <a:pt x="238" y="112"/>
                  </a:lnTo>
                  <a:lnTo>
                    <a:pt x="243" y="12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3" name=""/>
            <p:cNvSpPr/>
            <p:nvPr/>
          </p:nvSpPr>
          <p:spPr>
            <a:xfrm>
              <a:off x="6851520" y="2825640"/>
              <a:ext cx="196920" cy="144720"/>
            </a:xfrm>
            <a:custGeom>
              <a:avLst/>
              <a:gdLst/>
              <a:ahLst/>
              <a:rect l="l" t="t" r="r" b="b"/>
              <a:pathLst>
                <a:path w="124" h="91">
                  <a:moveTo>
                    <a:pt x="124" y="43"/>
                  </a:moveTo>
                  <a:lnTo>
                    <a:pt x="82" y="22"/>
                  </a:lnTo>
                  <a:lnTo>
                    <a:pt x="82" y="16"/>
                  </a:lnTo>
                  <a:lnTo>
                    <a:pt x="77" y="16"/>
                  </a:lnTo>
                  <a:lnTo>
                    <a:pt x="67" y="0"/>
                  </a:lnTo>
                  <a:lnTo>
                    <a:pt x="57" y="0"/>
                  </a:lnTo>
                  <a:lnTo>
                    <a:pt x="51" y="6"/>
                  </a:lnTo>
                  <a:lnTo>
                    <a:pt x="20" y="6"/>
                  </a:lnTo>
                  <a:lnTo>
                    <a:pt x="0" y="0"/>
                  </a:lnTo>
                  <a:lnTo>
                    <a:pt x="31" y="48"/>
                  </a:lnTo>
                  <a:lnTo>
                    <a:pt x="57" y="9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24" name=""/>
          <p:cNvSpPr/>
          <p:nvPr/>
        </p:nvSpPr>
        <p:spPr>
          <a:xfrm flipH="1" flipV="1">
            <a:off x="7137000" y="2792160"/>
            <a:ext cx="33480" cy="680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5" name=""/>
          <p:cNvSpPr/>
          <p:nvPr/>
        </p:nvSpPr>
        <p:spPr>
          <a:xfrm>
            <a:off x="7137360" y="2801880"/>
            <a:ext cx="25560" cy="586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6" name=""/>
          <p:cNvSpPr/>
          <p:nvPr/>
        </p:nvSpPr>
        <p:spPr>
          <a:xfrm>
            <a:off x="7147080" y="2583000"/>
            <a:ext cx="72720" cy="83880"/>
          </a:xfrm>
          <a:custGeom>
            <a:avLst/>
            <a:gdLst/>
            <a:ahLst/>
            <a:rect l="l" t="t" r="r" b="b"/>
            <a:pathLst>
              <a:path w="46" h="53">
                <a:moveTo>
                  <a:pt x="36" y="0"/>
                </a:moveTo>
                <a:lnTo>
                  <a:pt x="41" y="5"/>
                </a:lnTo>
                <a:lnTo>
                  <a:pt x="46" y="5"/>
                </a:lnTo>
                <a:lnTo>
                  <a:pt x="46" y="0"/>
                </a:lnTo>
                <a:lnTo>
                  <a:pt x="36" y="0"/>
                </a:lnTo>
                <a:lnTo>
                  <a:pt x="20" y="32"/>
                </a:lnTo>
                <a:lnTo>
                  <a:pt x="20" y="37"/>
                </a:lnTo>
                <a:lnTo>
                  <a:pt x="0" y="5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7" name=""/>
          <p:cNvSpPr/>
          <p:nvPr/>
        </p:nvSpPr>
        <p:spPr>
          <a:xfrm>
            <a:off x="7245360" y="2549520"/>
            <a:ext cx="65160" cy="133200"/>
          </a:xfrm>
          <a:custGeom>
            <a:avLst/>
            <a:gdLst/>
            <a:ahLst/>
            <a:rect l="l" t="t" r="r" b="b"/>
            <a:pathLst>
              <a:path w="41" h="84">
                <a:moveTo>
                  <a:pt x="41" y="0"/>
                </a:moveTo>
                <a:lnTo>
                  <a:pt x="25" y="42"/>
                </a:lnTo>
                <a:lnTo>
                  <a:pt x="31" y="58"/>
                </a:lnTo>
                <a:lnTo>
                  <a:pt x="36" y="63"/>
                </a:lnTo>
                <a:lnTo>
                  <a:pt x="20" y="79"/>
                </a:lnTo>
                <a:lnTo>
                  <a:pt x="0" y="8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8" name=""/>
          <p:cNvSpPr/>
          <p:nvPr/>
        </p:nvSpPr>
        <p:spPr>
          <a:xfrm>
            <a:off x="7245360" y="2649600"/>
            <a:ext cx="31680" cy="33120"/>
          </a:xfrm>
          <a:custGeom>
            <a:avLst/>
            <a:gdLst/>
            <a:ahLst/>
            <a:rect l="l" t="t" r="r" b="b"/>
            <a:pathLst>
              <a:path w="20" h="21">
                <a:moveTo>
                  <a:pt x="0" y="21"/>
                </a:moveTo>
                <a:lnTo>
                  <a:pt x="5" y="16"/>
                </a:lnTo>
                <a:lnTo>
                  <a:pt x="15" y="5"/>
                </a:lnTo>
                <a:lnTo>
                  <a:pt x="2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29" name=""/>
          <p:cNvSpPr/>
          <p:nvPr/>
        </p:nvSpPr>
        <p:spPr>
          <a:xfrm>
            <a:off x="7277040" y="2633760"/>
            <a:ext cx="1800" cy="158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10"/>
                </a:move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0" name=""/>
          <p:cNvSpPr/>
          <p:nvPr/>
        </p:nvSpPr>
        <p:spPr>
          <a:xfrm>
            <a:off x="7253280" y="2633760"/>
            <a:ext cx="31680" cy="41040"/>
          </a:xfrm>
          <a:custGeom>
            <a:avLst/>
            <a:gdLst/>
            <a:ahLst/>
            <a:rect l="l" t="t" r="r" b="b"/>
            <a:pathLst>
              <a:path w="20" h="26">
                <a:moveTo>
                  <a:pt x="15" y="0"/>
                </a:moveTo>
                <a:lnTo>
                  <a:pt x="20" y="10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1" name=""/>
          <p:cNvSpPr/>
          <p:nvPr/>
        </p:nvSpPr>
        <p:spPr>
          <a:xfrm>
            <a:off x="7219800" y="2674800"/>
            <a:ext cx="33480" cy="1800"/>
          </a:xfrm>
          <a:custGeom>
            <a:avLst/>
            <a:gdLst/>
            <a:ahLst/>
            <a:rect l="l" t="t" r="r" b="b"/>
            <a:pathLst>
              <a:path w="21" h="0">
                <a:moveTo>
                  <a:pt x="21" y="0"/>
                </a:moveTo>
                <a:lnTo>
                  <a:pt x="16" y="0"/>
                </a:lnTo>
                <a:lnTo>
                  <a:pt x="1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2" name=""/>
          <p:cNvSpPr/>
          <p:nvPr/>
        </p:nvSpPr>
        <p:spPr>
          <a:xfrm>
            <a:off x="7147080" y="2674800"/>
            <a:ext cx="72720" cy="17640"/>
          </a:xfrm>
          <a:custGeom>
            <a:avLst/>
            <a:gdLst/>
            <a:ahLst/>
            <a:rect l="l" t="t" r="r" b="b"/>
            <a:pathLst>
              <a:path w="46" h="11">
                <a:moveTo>
                  <a:pt x="46" y="0"/>
                </a:moveTo>
                <a:lnTo>
                  <a:pt x="36" y="0"/>
                </a:lnTo>
                <a:lnTo>
                  <a:pt x="15" y="5"/>
                </a:lnTo>
                <a:lnTo>
                  <a:pt x="0" y="1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3" name=""/>
          <p:cNvSpPr/>
          <p:nvPr/>
        </p:nvSpPr>
        <p:spPr>
          <a:xfrm flipV="1">
            <a:off x="7147080" y="2666520"/>
            <a:ext cx="1440" cy="255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4" name=""/>
          <p:cNvSpPr/>
          <p:nvPr/>
        </p:nvSpPr>
        <p:spPr>
          <a:xfrm>
            <a:off x="6834240" y="2649600"/>
            <a:ext cx="271440" cy="50760"/>
          </a:xfrm>
          <a:custGeom>
            <a:avLst/>
            <a:gdLst/>
            <a:ahLst/>
            <a:rect l="l" t="t" r="r" b="b"/>
            <a:pathLst>
              <a:path w="171" h="32">
                <a:moveTo>
                  <a:pt x="171" y="32"/>
                </a:moveTo>
                <a:lnTo>
                  <a:pt x="161" y="32"/>
                </a:lnTo>
                <a:lnTo>
                  <a:pt x="155" y="32"/>
                </a:lnTo>
                <a:lnTo>
                  <a:pt x="130" y="11"/>
                </a:lnTo>
                <a:lnTo>
                  <a:pt x="104" y="16"/>
                </a:lnTo>
                <a:lnTo>
                  <a:pt x="78" y="11"/>
                </a:lnTo>
                <a:lnTo>
                  <a:pt x="73" y="5"/>
                </a:lnTo>
                <a:lnTo>
                  <a:pt x="57" y="0"/>
                </a:lnTo>
                <a:lnTo>
                  <a:pt x="31" y="5"/>
                </a:lnTo>
                <a:lnTo>
                  <a:pt x="26" y="16"/>
                </a:lnTo>
                <a:lnTo>
                  <a:pt x="16" y="11"/>
                </a:lnTo>
                <a:lnTo>
                  <a:pt x="0" y="1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5" name=""/>
          <p:cNvSpPr/>
          <p:nvPr/>
        </p:nvSpPr>
        <p:spPr>
          <a:xfrm>
            <a:off x="7056360" y="1943280"/>
            <a:ext cx="228600" cy="293400"/>
          </a:xfrm>
          <a:custGeom>
            <a:avLst/>
            <a:gdLst/>
            <a:ahLst/>
            <a:rect l="l" t="t" r="r" b="b"/>
            <a:pathLst>
              <a:path w="144" h="185">
                <a:moveTo>
                  <a:pt x="0" y="0"/>
                </a:moveTo>
                <a:lnTo>
                  <a:pt x="15" y="122"/>
                </a:lnTo>
                <a:lnTo>
                  <a:pt x="36" y="143"/>
                </a:lnTo>
                <a:lnTo>
                  <a:pt x="57" y="143"/>
                </a:lnTo>
                <a:lnTo>
                  <a:pt x="72" y="159"/>
                </a:lnTo>
                <a:lnTo>
                  <a:pt x="108" y="154"/>
                </a:lnTo>
                <a:lnTo>
                  <a:pt x="129" y="180"/>
                </a:lnTo>
                <a:lnTo>
                  <a:pt x="144" y="1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6" name=""/>
          <p:cNvSpPr/>
          <p:nvPr/>
        </p:nvSpPr>
        <p:spPr>
          <a:xfrm>
            <a:off x="7219800" y="2246400"/>
            <a:ext cx="49320" cy="15840"/>
          </a:xfrm>
          <a:custGeom>
            <a:avLst/>
            <a:gdLst/>
            <a:ahLst/>
            <a:rect l="l" t="t" r="r" b="b"/>
            <a:pathLst>
              <a:path w="31" h="10">
                <a:moveTo>
                  <a:pt x="0" y="0"/>
                </a:moveTo>
                <a:lnTo>
                  <a:pt x="0" y="5"/>
                </a:lnTo>
                <a:lnTo>
                  <a:pt x="31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7" name=""/>
          <p:cNvSpPr/>
          <p:nvPr/>
        </p:nvSpPr>
        <p:spPr>
          <a:xfrm>
            <a:off x="6981840" y="2152800"/>
            <a:ext cx="49320" cy="42840"/>
          </a:xfrm>
          <a:custGeom>
            <a:avLst/>
            <a:gdLst/>
            <a:ahLst/>
            <a:rect l="l" t="t" r="r" b="b"/>
            <a:pathLst>
              <a:path w="31" h="27">
                <a:moveTo>
                  <a:pt x="0" y="0"/>
                </a:moveTo>
                <a:lnTo>
                  <a:pt x="11" y="6"/>
                </a:lnTo>
                <a:lnTo>
                  <a:pt x="21" y="16"/>
                </a:lnTo>
                <a:lnTo>
                  <a:pt x="31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8" name=""/>
          <p:cNvSpPr/>
          <p:nvPr/>
        </p:nvSpPr>
        <p:spPr>
          <a:xfrm>
            <a:off x="7031160" y="2178000"/>
            <a:ext cx="74520" cy="17640"/>
          </a:xfrm>
          <a:custGeom>
            <a:avLst/>
            <a:gdLst/>
            <a:ahLst/>
            <a:rect l="l" t="t" r="r" b="b"/>
            <a:pathLst>
              <a:path w="47" h="11">
                <a:moveTo>
                  <a:pt x="0" y="11"/>
                </a:moveTo>
                <a:lnTo>
                  <a:pt x="11" y="6"/>
                </a:lnTo>
                <a:lnTo>
                  <a:pt x="31" y="6"/>
                </a:lnTo>
                <a:lnTo>
                  <a:pt x="47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9" name=""/>
          <p:cNvSpPr/>
          <p:nvPr/>
        </p:nvSpPr>
        <p:spPr>
          <a:xfrm>
            <a:off x="7089840" y="2868480"/>
            <a:ext cx="31680" cy="59040"/>
          </a:xfrm>
          <a:custGeom>
            <a:avLst/>
            <a:gdLst/>
            <a:ahLst/>
            <a:rect l="l" t="t" r="r" b="b"/>
            <a:pathLst>
              <a:path w="20" h="37">
                <a:moveTo>
                  <a:pt x="0" y="37"/>
                </a:moveTo>
                <a:lnTo>
                  <a:pt x="20" y="26"/>
                </a:lnTo>
                <a:lnTo>
                  <a:pt x="15" y="16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0" name=""/>
          <p:cNvSpPr/>
          <p:nvPr/>
        </p:nvSpPr>
        <p:spPr>
          <a:xfrm flipH="1">
            <a:off x="6662520" y="2825640"/>
            <a:ext cx="82440" cy="2556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1" name=""/>
          <p:cNvSpPr/>
          <p:nvPr/>
        </p:nvSpPr>
        <p:spPr>
          <a:xfrm>
            <a:off x="6367320" y="2633760"/>
            <a:ext cx="212760" cy="217440"/>
          </a:xfrm>
          <a:custGeom>
            <a:avLst/>
            <a:gdLst/>
            <a:ahLst/>
            <a:rect l="l" t="t" r="r" b="b"/>
            <a:pathLst>
              <a:path w="134" h="137">
                <a:moveTo>
                  <a:pt x="0" y="0"/>
                </a:moveTo>
                <a:lnTo>
                  <a:pt x="0" y="10"/>
                </a:lnTo>
                <a:lnTo>
                  <a:pt x="0" y="15"/>
                </a:lnTo>
                <a:lnTo>
                  <a:pt x="11" y="15"/>
                </a:lnTo>
                <a:lnTo>
                  <a:pt x="36" y="37"/>
                </a:lnTo>
                <a:lnTo>
                  <a:pt x="93" y="53"/>
                </a:lnTo>
                <a:lnTo>
                  <a:pt x="109" y="74"/>
                </a:lnTo>
                <a:lnTo>
                  <a:pt x="134" y="74"/>
                </a:lnTo>
                <a:lnTo>
                  <a:pt x="52" y="116"/>
                </a:lnTo>
                <a:lnTo>
                  <a:pt x="52" y="1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2" name=""/>
          <p:cNvSpPr/>
          <p:nvPr/>
        </p:nvSpPr>
        <p:spPr>
          <a:xfrm>
            <a:off x="6613560" y="2759040"/>
            <a:ext cx="82440" cy="201600"/>
          </a:xfrm>
          <a:custGeom>
            <a:avLst/>
            <a:gdLst/>
            <a:ahLst/>
            <a:rect l="l" t="t" r="r" b="b"/>
            <a:pathLst>
              <a:path w="52" h="127">
                <a:moveTo>
                  <a:pt x="36" y="0"/>
                </a:moveTo>
                <a:lnTo>
                  <a:pt x="52" y="16"/>
                </a:lnTo>
                <a:lnTo>
                  <a:pt x="31" y="64"/>
                </a:lnTo>
                <a:lnTo>
                  <a:pt x="10" y="85"/>
                </a:lnTo>
                <a:lnTo>
                  <a:pt x="0" y="122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3" name=""/>
          <p:cNvSpPr/>
          <p:nvPr/>
        </p:nvSpPr>
        <p:spPr>
          <a:xfrm>
            <a:off x="6613560" y="2960640"/>
            <a:ext cx="49320" cy="7632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0"/>
                </a:moveTo>
                <a:lnTo>
                  <a:pt x="26" y="32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4" name=""/>
          <p:cNvSpPr/>
          <p:nvPr/>
        </p:nvSpPr>
        <p:spPr>
          <a:xfrm>
            <a:off x="6022800" y="2860560"/>
            <a:ext cx="189000" cy="252360"/>
          </a:xfrm>
          <a:custGeom>
            <a:avLst/>
            <a:gdLst/>
            <a:ahLst/>
            <a:rect l="l" t="t" r="r" b="b"/>
            <a:pathLst>
              <a:path w="119" h="159">
                <a:moveTo>
                  <a:pt x="98" y="0"/>
                </a:moveTo>
                <a:lnTo>
                  <a:pt x="104" y="5"/>
                </a:lnTo>
                <a:lnTo>
                  <a:pt x="119" y="79"/>
                </a:lnTo>
                <a:lnTo>
                  <a:pt x="119" y="84"/>
                </a:lnTo>
                <a:lnTo>
                  <a:pt x="88" y="127"/>
                </a:lnTo>
                <a:lnTo>
                  <a:pt x="57" y="143"/>
                </a:lnTo>
                <a:lnTo>
                  <a:pt x="47" y="159"/>
                </a:lnTo>
                <a:lnTo>
                  <a:pt x="0" y="6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5" name=""/>
          <p:cNvSpPr/>
          <p:nvPr/>
        </p:nvSpPr>
        <p:spPr>
          <a:xfrm>
            <a:off x="6540480" y="2894040"/>
            <a:ext cx="88920" cy="41400"/>
          </a:xfrm>
          <a:custGeom>
            <a:avLst/>
            <a:gdLst/>
            <a:ahLst/>
            <a:rect l="l" t="t" r="r" b="b"/>
            <a:pathLst>
              <a:path w="56" h="26">
                <a:moveTo>
                  <a:pt x="56" y="0"/>
                </a:moveTo>
                <a:lnTo>
                  <a:pt x="41" y="5"/>
                </a:lnTo>
                <a:lnTo>
                  <a:pt x="41" y="21"/>
                </a:lnTo>
                <a:lnTo>
                  <a:pt x="20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6" name=""/>
          <p:cNvSpPr/>
          <p:nvPr/>
        </p:nvSpPr>
        <p:spPr>
          <a:xfrm>
            <a:off x="6253200" y="2371680"/>
            <a:ext cx="7920" cy="2556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0"/>
                </a:lnTo>
                <a:lnTo>
                  <a:pt x="0" y="6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7" name=""/>
          <p:cNvSpPr/>
          <p:nvPr/>
        </p:nvSpPr>
        <p:spPr>
          <a:xfrm>
            <a:off x="6097680" y="2641680"/>
            <a:ext cx="122040" cy="387360"/>
          </a:xfrm>
          <a:custGeom>
            <a:avLst/>
            <a:gdLst/>
            <a:ahLst/>
            <a:rect l="l" t="t" r="r" b="b"/>
            <a:pathLst>
              <a:path w="77" h="244">
                <a:moveTo>
                  <a:pt x="20" y="228"/>
                </a:moveTo>
                <a:lnTo>
                  <a:pt x="31" y="244"/>
                </a:lnTo>
                <a:lnTo>
                  <a:pt x="67" y="159"/>
                </a:lnTo>
                <a:lnTo>
                  <a:pt x="41" y="148"/>
                </a:lnTo>
                <a:lnTo>
                  <a:pt x="51" y="169"/>
                </a:lnTo>
                <a:lnTo>
                  <a:pt x="77" y="122"/>
                </a:lnTo>
                <a:lnTo>
                  <a:pt x="72" y="63"/>
                </a:lnTo>
                <a:lnTo>
                  <a:pt x="72" y="37"/>
                </a:lnTo>
                <a:lnTo>
                  <a:pt x="67" y="32"/>
                </a:lnTo>
                <a:lnTo>
                  <a:pt x="62" y="26"/>
                </a:lnTo>
                <a:lnTo>
                  <a:pt x="20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8" name=""/>
          <p:cNvSpPr/>
          <p:nvPr/>
        </p:nvSpPr>
        <p:spPr>
          <a:xfrm>
            <a:off x="6343560" y="2843280"/>
            <a:ext cx="23760" cy="66600"/>
          </a:xfrm>
          <a:custGeom>
            <a:avLst/>
            <a:gdLst/>
            <a:ahLst/>
            <a:rect l="l" t="t" r="r" b="b"/>
            <a:pathLst>
              <a:path w="15" h="42">
                <a:moveTo>
                  <a:pt x="10" y="0"/>
                </a:moveTo>
                <a:lnTo>
                  <a:pt x="10" y="16"/>
                </a:lnTo>
                <a:lnTo>
                  <a:pt x="15" y="21"/>
                </a:lnTo>
                <a:lnTo>
                  <a:pt x="10" y="27"/>
                </a:lnTo>
                <a:lnTo>
                  <a:pt x="10" y="32"/>
                </a:lnTo>
                <a:lnTo>
                  <a:pt x="0" y="4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9" name=""/>
          <p:cNvSpPr/>
          <p:nvPr/>
        </p:nvSpPr>
        <p:spPr>
          <a:xfrm>
            <a:off x="6318360" y="2717640"/>
            <a:ext cx="90360" cy="49320"/>
          </a:xfrm>
          <a:custGeom>
            <a:avLst/>
            <a:gdLst/>
            <a:ahLst/>
            <a:rect l="l" t="t" r="r" b="b"/>
            <a:pathLst>
              <a:path w="57" h="31">
                <a:moveTo>
                  <a:pt x="57" y="31"/>
                </a:moveTo>
                <a:lnTo>
                  <a:pt x="11" y="0"/>
                </a:lnTo>
                <a:lnTo>
                  <a:pt x="5" y="5"/>
                </a:lnTo>
                <a:lnTo>
                  <a:pt x="0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0" name=""/>
          <p:cNvSpPr/>
          <p:nvPr/>
        </p:nvSpPr>
        <p:spPr>
          <a:xfrm>
            <a:off x="6556320" y="2766960"/>
            <a:ext cx="49320" cy="135000"/>
          </a:xfrm>
          <a:custGeom>
            <a:avLst/>
            <a:gdLst/>
            <a:ahLst/>
            <a:rect l="l" t="t" r="r" b="b"/>
            <a:pathLst>
              <a:path w="31" h="85">
                <a:moveTo>
                  <a:pt x="0" y="0"/>
                </a:moveTo>
                <a:lnTo>
                  <a:pt x="31" y="22"/>
                </a:lnTo>
                <a:lnTo>
                  <a:pt x="21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1" name=""/>
          <p:cNvSpPr/>
          <p:nvPr/>
        </p:nvSpPr>
        <p:spPr>
          <a:xfrm>
            <a:off x="6276960" y="3011400"/>
            <a:ext cx="49320" cy="7632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27"/>
                </a:moveTo>
                <a:lnTo>
                  <a:pt x="0" y="0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2" name=""/>
          <p:cNvSpPr/>
          <p:nvPr/>
        </p:nvSpPr>
        <p:spPr>
          <a:xfrm>
            <a:off x="6188040" y="3036960"/>
            <a:ext cx="65160" cy="66600"/>
          </a:xfrm>
          <a:custGeom>
            <a:avLst/>
            <a:gdLst/>
            <a:ahLst/>
            <a:rect l="l" t="t" r="r" b="b"/>
            <a:pathLst>
              <a:path w="41" h="42">
                <a:moveTo>
                  <a:pt x="36" y="21"/>
                </a:moveTo>
                <a:lnTo>
                  <a:pt x="41" y="32"/>
                </a:lnTo>
                <a:lnTo>
                  <a:pt x="25" y="42"/>
                </a:lnTo>
                <a:lnTo>
                  <a:pt x="5" y="42"/>
                </a:lnTo>
                <a:lnTo>
                  <a:pt x="0" y="37"/>
                </a:lnTo>
                <a:lnTo>
                  <a:pt x="0" y="32"/>
                </a:lnTo>
                <a:lnTo>
                  <a:pt x="5" y="26"/>
                </a:lnTo>
                <a:lnTo>
                  <a:pt x="5" y="16"/>
                </a:lnTo>
                <a:lnTo>
                  <a:pt x="1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3" name=""/>
          <p:cNvSpPr/>
          <p:nvPr/>
        </p:nvSpPr>
        <p:spPr>
          <a:xfrm>
            <a:off x="6080040" y="3129120"/>
            <a:ext cx="49320" cy="93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4" name=""/>
          <p:cNvSpPr/>
          <p:nvPr/>
        </p:nvSpPr>
        <p:spPr>
          <a:xfrm>
            <a:off x="6056280" y="2894040"/>
            <a:ext cx="98280" cy="142920"/>
          </a:xfrm>
          <a:custGeom>
            <a:avLst/>
            <a:gdLst/>
            <a:ahLst/>
            <a:rect l="l" t="t" r="r" b="b"/>
            <a:pathLst>
              <a:path w="62" h="90">
                <a:moveTo>
                  <a:pt x="0" y="90"/>
                </a:moveTo>
                <a:lnTo>
                  <a:pt x="15" y="85"/>
                </a:lnTo>
                <a:lnTo>
                  <a:pt x="31" y="26"/>
                </a:lnTo>
                <a:lnTo>
                  <a:pt x="62" y="10"/>
                </a:lnTo>
                <a:lnTo>
                  <a:pt x="62" y="0"/>
                </a:lnTo>
                <a:lnTo>
                  <a:pt x="52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5" name=""/>
          <p:cNvSpPr/>
          <p:nvPr/>
        </p:nvSpPr>
        <p:spPr>
          <a:xfrm>
            <a:off x="6097680" y="2894040"/>
            <a:ext cx="31680" cy="142920"/>
          </a:xfrm>
          <a:custGeom>
            <a:avLst/>
            <a:gdLst/>
            <a:ahLst/>
            <a:rect l="l" t="t" r="r" b="b"/>
            <a:pathLst>
              <a:path w="20" h="90">
                <a:moveTo>
                  <a:pt x="20" y="0"/>
                </a:moveTo>
                <a:lnTo>
                  <a:pt x="20" y="10"/>
                </a:lnTo>
                <a:lnTo>
                  <a:pt x="0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6" name=""/>
          <p:cNvSpPr/>
          <p:nvPr/>
        </p:nvSpPr>
        <p:spPr>
          <a:xfrm>
            <a:off x="5802480" y="2944800"/>
            <a:ext cx="41040" cy="58680"/>
          </a:xfrm>
          <a:custGeom>
            <a:avLst/>
            <a:gdLst/>
            <a:ahLst/>
            <a:rect l="l" t="t" r="r" b="b"/>
            <a:pathLst>
              <a:path w="26" h="37">
                <a:moveTo>
                  <a:pt x="0" y="37"/>
                </a:moveTo>
                <a:lnTo>
                  <a:pt x="26" y="16"/>
                </a:lnTo>
                <a:lnTo>
                  <a:pt x="1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7" name=""/>
          <p:cNvSpPr/>
          <p:nvPr/>
        </p:nvSpPr>
        <p:spPr>
          <a:xfrm>
            <a:off x="5884920" y="2835360"/>
            <a:ext cx="39600" cy="15840"/>
          </a:xfrm>
          <a:custGeom>
            <a:avLst/>
            <a:gdLst/>
            <a:ahLst/>
            <a:rect l="l" t="t" r="r" b="b"/>
            <a:pathLst>
              <a:path w="25" h="10">
                <a:moveTo>
                  <a:pt x="0" y="5"/>
                </a:moveTo>
                <a:lnTo>
                  <a:pt x="10" y="1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8" name=""/>
          <p:cNvSpPr/>
          <p:nvPr/>
        </p:nvSpPr>
        <p:spPr>
          <a:xfrm>
            <a:off x="5900760" y="2851200"/>
            <a:ext cx="7920" cy="172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59" name=""/>
          <p:cNvSpPr/>
          <p:nvPr/>
        </p:nvSpPr>
        <p:spPr>
          <a:xfrm>
            <a:off x="5761080" y="2616120"/>
            <a:ext cx="204840" cy="235080"/>
          </a:xfrm>
          <a:custGeom>
            <a:avLst/>
            <a:gdLst/>
            <a:ahLst/>
            <a:rect l="l" t="t" r="r" b="b"/>
            <a:pathLst>
              <a:path w="129" h="148">
                <a:moveTo>
                  <a:pt x="0" y="148"/>
                </a:moveTo>
                <a:lnTo>
                  <a:pt x="78" y="74"/>
                </a:lnTo>
                <a:lnTo>
                  <a:pt x="114" y="26"/>
                </a:lnTo>
                <a:lnTo>
                  <a:pt x="12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0" name=""/>
          <p:cNvSpPr/>
          <p:nvPr/>
        </p:nvSpPr>
        <p:spPr>
          <a:xfrm flipV="1">
            <a:off x="5958000" y="2666520"/>
            <a:ext cx="33120" cy="4140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1" name=""/>
          <p:cNvSpPr/>
          <p:nvPr/>
        </p:nvSpPr>
        <p:spPr>
          <a:xfrm flipV="1">
            <a:off x="5958000" y="2666520"/>
            <a:ext cx="33120" cy="4140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2" name=""/>
          <p:cNvSpPr/>
          <p:nvPr/>
        </p:nvSpPr>
        <p:spPr>
          <a:xfrm flipV="1">
            <a:off x="5958000" y="2674440"/>
            <a:ext cx="33120" cy="334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3" name=""/>
          <p:cNvSpPr/>
          <p:nvPr/>
        </p:nvSpPr>
        <p:spPr>
          <a:xfrm flipV="1">
            <a:off x="5965920" y="2674440"/>
            <a:ext cx="33120" cy="428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4" name=""/>
          <p:cNvSpPr/>
          <p:nvPr/>
        </p:nvSpPr>
        <p:spPr>
          <a:xfrm>
            <a:off x="5965920" y="2674800"/>
            <a:ext cx="131760" cy="33480"/>
          </a:xfrm>
          <a:custGeom>
            <a:avLst/>
            <a:gdLst/>
            <a:ahLst/>
            <a:rect l="l" t="t" r="r" b="b"/>
            <a:pathLst>
              <a:path w="83" h="21">
                <a:moveTo>
                  <a:pt x="83" y="0"/>
                </a:moveTo>
                <a:lnTo>
                  <a:pt x="78" y="11"/>
                </a:lnTo>
                <a:lnTo>
                  <a:pt x="5" y="21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5" name=""/>
          <p:cNvSpPr/>
          <p:nvPr/>
        </p:nvSpPr>
        <p:spPr>
          <a:xfrm>
            <a:off x="5950080" y="2700360"/>
            <a:ext cx="15840" cy="1728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0"/>
                </a:moveTo>
                <a:lnTo>
                  <a:pt x="10" y="0"/>
                </a:lnTo>
                <a:lnTo>
                  <a:pt x="5" y="5"/>
                </a:lnTo>
                <a:lnTo>
                  <a:pt x="0" y="1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6" name=""/>
          <p:cNvSpPr/>
          <p:nvPr/>
        </p:nvSpPr>
        <p:spPr>
          <a:xfrm>
            <a:off x="5892840" y="2717640"/>
            <a:ext cx="57240" cy="7920"/>
          </a:xfrm>
          <a:custGeom>
            <a:avLst/>
            <a:gdLst/>
            <a:ahLst/>
            <a:rect l="l" t="t" r="r" b="b"/>
            <a:pathLst>
              <a:path w="36" h="5">
                <a:moveTo>
                  <a:pt x="36" y="0"/>
                </a:moveTo>
                <a:lnTo>
                  <a:pt x="26" y="0"/>
                </a:lnTo>
                <a:lnTo>
                  <a:pt x="10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7" name=""/>
          <p:cNvSpPr/>
          <p:nvPr/>
        </p:nvSpPr>
        <p:spPr>
          <a:xfrm flipV="1">
            <a:off x="5892840" y="2666520"/>
            <a:ext cx="1440" cy="586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8" name=""/>
          <p:cNvSpPr/>
          <p:nvPr/>
        </p:nvSpPr>
        <p:spPr>
          <a:xfrm>
            <a:off x="5983200" y="2641680"/>
            <a:ext cx="39600" cy="15840"/>
          </a:xfrm>
          <a:custGeom>
            <a:avLst/>
            <a:gdLst/>
            <a:ahLst/>
            <a:rect l="l" t="t" r="r" b="b"/>
            <a:pathLst>
              <a:path w="25" h="10">
                <a:moveTo>
                  <a:pt x="25" y="5"/>
                </a:moveTo>
                <a:lnTo>
                  <a:pt x="20" y="10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69" name=""/>
          <p:cNvSpPr/>
          <p:nvPr/>
        </p:nvSpPr>
        <p:spPr>
          <a:xfrm>
            <a:off x="5572080" y="2666880"/>
            <a:ext cx="214200" cy="411120"/>
          </a:xfrm>
          <a:custGeom>
            <a:avLst/>
            <a:gdLst/>
            <a:ahLst/>
            <a:rect l="l" t="t" r="r" b="b"/>
            <a:pathLst>
              <a:path w="135" h="259">
                <a:moveTo>
                  <a:pt x="37" y="259"/>
                </a:moveTo>
                <a:lnTo>
                  <a:pt x="6" y="116"/>
                </a:lnTo>
                <a:lnTo>
                  <a:pt x="0" y="37"/>
                </a:lnTo>
                <a:lnTo>
                  <a:pt x="31" y="42"/>
                </a:lnTo>
                <a:lnTo>
                  <a:pt x="99" y="32"/>
                </a:lnTo>
                <a:lnTo>
                  <a:pt x="99" y="10"/>
                </a:lnTo>
                <a:lnTo>
                  <a:pt x="135" y="5"/>
                </a:lnTo>
                <a:lnTo>
                  <a:pt x="13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0" name=""/>
          <p:cNvSpPr/>
          <p:nvPr/>
        </p:nvSpPr>
        <p:spPr>
          <a:xfrm>
            <a:off x="5884920" y="2641680"/>
            <a:ext cx="23760" cy="66600"/>
          </a:xfrm>
          <a:custGeom>
            <a:avLst/>
            <a:gdLst/>
            <a:ahLst/>
            <a:rect l="l" t="t" r="r" b="b"/>
            <a:pathLst>
              <a:path w="15" h="42">
                <a:moveTo>
                  <a:pt x="0" y="10"/>
                </a:moveTo>
                <a:lnTo>
                  <a:pt x="10" y="0"/>
                </a:lnTo>
                <a:lnTo>
                  <a:pt x="10" y="10"/>
                </a:lnTo>
                <a:lnTo>
                  <a:pt x="15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1" name=""/>
          <p:cNvSpPr/>
          <p:nvPr/>
        </p:nvSpPr>
        <p:spPr>
          <a:xfrm>
            <a:off x="5875200" y="2405160"/>
            <a:ext cx="33480" cy="75960"/>
          </a:xfrm>
          <a:custGeom>
            <a:avLst/>
            <a:gdLst/>
            <a:ahLst/>
            <a:rect l="l" t="t" r="r" b="b"/>
            <a:pathLst>
              <a:path w="21" h="48">
                <a:moveTo>
                  <a:pt x="0" y="0"/>
                </a:moveTo>
                <a:lnTo>
                  <a:pt x="0" y="11"/>
                </a:lnTo>
                <a:lnTo>
                  <a:pt x="6" y="11"/>
                </a:lnTo>
                <a:lnTo>
                  <a:pt x="11" y="27"/>
                </a:lnTo>
                <a:lnTo>
                  <a:pt x="21" y="22"/>
                </a:lnTo>
                <a:lnTo>
                  <a:pt x="2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2" name=""/>
          <p:cNvSpPr/>
          <p:nvPr/>
        </p:nvSpPr>
        <p:spPr>
          <a:xfrm>
            <a:off x="5892840" y="2565360"/>
            <a:ext cx="41400" cy="7920"/>
          </a:xfrm>
          <a:custGeom>
            <a:avLst/>
            <a:gdLst/>
            <a:ahLst/>
            <a:rect l="l" t="t" r="r" b="b"/>
            <a:pathLst>
              <a:path w="26" h="5">
                <a:moveTo>
                  <a:pt x="0" y="5"/>
                </a:moveTo>
                <a:lnTo>
                  <a:pt x="15" y="5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3" name=""/>
          <p:cNvSpPr/>
          <p:nvPr/>
        </p:nvSpPr>
        <p:spPr>
          <a:xfrm>
            <a:off x="5924520" y="2532240"/>
            <a:ext cx="25560" cy="75960"/>
          </a:xfrm>
          <a:custGeom>
            <a:avLst/>
            <a:gdLst/>
            <a:ahLst/>
            <a:rect l="l" t="t" r="r" b="b"/>
            <a:pathLst>
              <a:path w="16" h="48">
                <a:moveTo>
                  <a:pt x="16" y="48"/>
                </a:moveTo>
                <a:lnTo>
                  <a:pt x="0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4" name=""/>
          <p:cNvSpPr/>
          <p:nvPr/>
        </p:nvSpPr>
        <p:spPr>
          <a:xfrm>
            <a:off x="5916600" y="2498760"/>
            <a:ext cx="7920" cy="3348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5" y="21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5" name=""/>
          <p:cNvSpPr/>
          <p:nvPr/>
        </p:nvSpPr>
        <p:spPr>
          <a:xfrm>
            <a:off x="5924520" y="2532240"/>
            <a:ext cx="33480" cy="66600"/>
          </a:xfrm>
          <a:custGeom>
            <a:avLst/>
            <a:gdLst/>
            <a:ahLst/>
            <a:rect l="l" t="t" r="r" b="b"/>
            <a:pathLst>
              <a:path w="21" h="42">
                <a:moveTo>
                  <a:pt x="0" y="0"/>
                </a:moveTo>
                <a:lnTo>
                  <a:pt x="6" y="26"/>
                </a:lnTo>
                <a:lnTo>
                  <a:pt x="21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6" name=""/>
          <p:cNvSpPr/>
          <p:nvPr/>
        </p:nvSpPr>
        <p:spPr>
          <a:xfrm>
            <a:off x="5942160" y="2598840"/>
            <a:ext cx="15840" cy="9360"/>
          </a:xfrm>
          <a:custGeom>
            <a:avLst/>
            <a:gdLst/>
            <a:ahLst/>
            <a:rect l="l" t="t" r="r" b="b"/>
            <a:pathLst>
              <a:path w="10" h="6">
                <a:moveTo>
                  <a:pt x="10" y="0"/>
                </a:moveTo>
                <a:lnTo>
                  <a:pt x="10" y="0"/>
                </a:lnTo>
                <a:lnTo>
                  <a:pt x="5" y="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7" name=""/>
          <p:cNvSpPr/>
          <p:nvPr/>
        </p:nvSpPr>
        <p:spPr>
          <a:xfrm>
            <a:off x="5916600" y="2583000"/>
            <a:ext cx="25560" cy="25200"/>
          </a:xfrm>
          <a:custGeom>
            <a:avLst/>
            <a:gdLst/>
            <a:ahLst/>
            <a:rect l="l" t="t" r="r" b="b"/>
            <a:pathLst>
              <a:path w="16" h="16">
                <a:moveTo>
                  <a:pt x="16" y="16"/>
                </a:moveTo>
                <a:lnTo>
                  <a:pt x="11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8" name=""/>
          <p:cNvSpPr/>
          <p:nvPr/>
        </p:nvSpPr>
        <p:spPr>
          <a:xfrm flipV="1">
            <a:off x="5916600" y="2539800"/>
            <a:ext cx="7920" cy="428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79" name=""/>
          <p:cNvSpPr/>
          <p:nvPr/>
        </p:nvSpPr>
        <p:spPr>
          <a:xfrm>
            <a:off x="5924520" y="2540160"/>
            <a:ext cx="25560" cy="6804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0" name=""/>
          <p:cNvSpPr/>
          <p:nvPr/>
        </p:nvSpPr>
        <p:spPr>
          <a:xfrm>
            <a:off x="5924520" y="2590920"/>
            <a:ext cx="9720" cy="33120"/>
          </a:xfrm>
          <a:custGeom>
            <a:avLst/>
            <a:gdLst/>
            <a:ahLst/>
            <a:rect l="l" t="t" r="r" b="b"/>
            <a:pathLst>
              <a:path w="6" h="21">
                <a:moveTo>
                  <a:pt x="6" y="0"/>
                </a:moveTo>
                <a:lnTo>
                  <a:pt x="0" y="11"/>
                </a:lnTo>
                <a:lnTo>
                  <a:pt x="6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1" name=""/>
          <p:cNvSpPr/>
          <p:nvPr/>
        </p:nvSpPr>
        <p:spPr>
          <a:xfrm>
            <a:off x="5924520" y="2590920"/>
            <a:ext cx="17640" cy="42840"/>
          </a:xfrm>
          <a:custGeom>
            <a:avLst/>
            <a:gdLst/>
            <a:ahLst/>
            <a:rect l="l" t="t" r="r" b="b"/>
            <a:pathLst>
              <a:path w="11" h="27">
                <a:moveTo>
                  <a:pt x="11" y="0"/>
                </a:moveTo>
                <a:lnTo>
                  <a:pt x="6" y="5"/>
                </a:lnTo>
                <a:lnTo>
                  <a:pt x="6" y="21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2" name=""/>
          <p:cNvSpPr/>
          <p:nvPr/>
        </p:nvSpPr>
        <p:spPr>
          <a:xfrm>
            <a:off x="5916600" y="2590920"/>
            <a:ext cx="25560" cy="33120"/>
          </a:xfrm>
          <a:custGeom>
            <a:avLst/>
            <a:gdLst/>
            <a:ahLst/>
            <a:rect l="l" t="t" r="r" b="b"/>
            <a:pathLst>
              <a:path w="16" h="21">
                <a:moveTo>
                  <a:pt x="16" y="5"/>
                </a:moveTo>
                <a:lnTo>
                  <a:pt x="16" y="21"/>
                </a:lnTo>
                <a:lnTo>
                  <a:pt x="5" y="21"/>
                </a:lnTo>
                <a:lnTo>
                  <a:pt x="0" y="11"/>
                </a:lnTo>
                <a:lnTo>
                  <a:pt x="1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3" name=""/>
          <p:cNvSpPr/>
          <p:nvPr/>
        </p:nvSpPr>
        <p:spPr>
          <a:xfrm>
            <a:off x="5924520" y="2540160"/>
            <a:ext cx="25560" cy="6804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4" name=""/>
          <p:cNvSpPr/>
          <p:nvPr/>
        </p:nvSpPr>
        <p:spPr>
          <a:xfrm>
            <a:off x="5916600" y="2649600"/>
            <a:ext cx="66600" cy="33120"/>
          </a:xfrm>
          <a:custGeom>
            <a:avLst/>
            <a:gdLst/>
            <a:ahLst/>
            <a:rect l="l" t="t" r="r" b="b"/>
            <a:pathLst>
              <a:path w="42" h="21">
                <a:moveTo>
                  <a:pt x="42" y="11"/>
                </a:moveTo>
                <a:lnTo>
                  <a:pt x="42" y="0"/>
                </a:lnTo>
                <a:lnTo>
                  <a:pt x="0" y="11"/>
                </a:lnTo>
                <a:lnTo>
                  <a:pt x="5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5" name=""/>
          <p:cNvSpPr/>
          <p:nvPr/>
        </p:nvSpPr>
        <p:spPr>
          <a:xfrm>
            <a:off x="5950080" y="2666880"/>
            <a:ext cx="15840" cy="158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6" name=""/>
          <p:cNvSpPr/>
          <p:nvPr/>
        </p:nvSpPr>
        <p:spPr>
          <a:xfrm>
            <a:off x="5908680" y="2641680"/>
            <a:ext cx="7920" cy="50760"/>
          </a:xfrm>
          <a:custGeom>
            <a:avLst/>
            <a:gdLst/>
            <a:ahLst/>
            <a:rect l="l" t="t" r="r" b="b"/>
            <a:pathLst>
              <a:path w="5" h="32">
                <a:moveTo>
                  <a:pt x="0" y="0"/>
                </a:moveTo>
                <a:lnTo>
                  <a:pt x="0" y="5"/>
                </a:lnTo>
                <a:lnTo>
                  <a:pt x="5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7" name=""/>
          <p:cNvSpPr/>
          <p:nvPr/>
        </p:nvSpPr>
        <p:spPr>
          <a:xfrm>
            <a:off x="6048360" y="2759040"/>
            <a:ext cx="15840" cy="4284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27"/>
                </a:moveTo>
                <a:lnTo>
                  <a:pt x="10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8" name=""/>
          <p:cNvSpPr/>
          <p:nvPr/>
        </p:nvSpPr>
        <p:spPr>
          <a:xfrm flipH="1">
            <a:off x="6032520" y="3036960"/>
            <a:ext cx="39600" cy="331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9" name=""/>
          <p:cNvSpPr/>
          <p:nvPr/>
        </p:nvSpPr>
        <p:spPr>
          <a:xfrm>
            <a:off x="6032520" y="2843280"/>
            <a:ext cx="114120" cy="25200"/>
          </a:xfrm>
          <a:custGeom>
            <a:avLst/>
            <a:gdLst/>
            <a:ahLst/>
            <a:rect l="l" t="t" r="r" b="b"/>
            <a:pathLst>
              <a:path w="72" h="16">
                <a:moveTo>
                  <a:pt x="0" y="16"/>
                </a:moveTo>
                <a:lnTo>
                  <a:pt x="51" y="5"/>
                </a:lnTo>
                <a:lnTo>
                  <a:pt x="51" y="0"/>
                </a:lnTo>
                <a:lnTo>
                  <a:pt x="7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0" name=""/>
          <p:cNvSpPr/>
          <p:nvPr/>
        </p:nvSpPr>
        <p:spPr>
          <a:xfrm>
            <a:off x="6219720" y="2666880"/>
            <a:ext cx="49320" cy="33480"/>
          </a:xfrm>
          <a:custGeom>
            <a:avLst/>
            <a:gdLst/>
            <a:ahLst/>
            <a:rect l="l" t="t" r="r" b="b"/>
            <a:pathLst>
              <a:path w="31" h="21">
                <a:moveTo>
                  <a:pt x="0" y="5"/>
                </a:moveTo>
                <a:lnTo>
                  <a:pt x="21" y="5"/>
                </a:lnTo>
                <a:lnTo>
                  <a:pt x="26" y="21"/>
                </a:lnTo>
                <a:lnTo>
                  <a:pt x="31" y="21"/>
                </a:lnTo>
                <a:lnTo>
                  <a:pt x="26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1" name=""/>
          <p:cNvSpPr/>
          <p:nvPr/>
        </p:nvSpPr>
        <p:spPr>
          <a:xfrm>
            <a:off x="6129360" y="2473200"/>
            <a:ext cx="271440" cy="59040"/>
          </a:xfrm>
          <a:custGeom>
            <a:avLst/>
            <a:gdLst/>
            <a:ahLst/>
            <a:rect l="l" t="t" r="r" b="b"/>
            <a:pathLst>
              <a:path w="171" h="37">
                <a:moveTo>
                  <a:pt x="93" y="0"/>
                </a:moveTo>
                <a:lnTo>
                  <a:pt x="99" y="32"/>
                </a:lnTo>
                <a:lnTo>
                  <a:pt x="124" y="26"/>
                </a:lnTo>
                <a:lnTo>
                  <a:pt x="130" y="37"/>
                </a:lnTo>
                <a:lnTo>
                  <a:pt x="171" y="32"/>
                </a:lnTo>
                <a:lnTo>
                  <a:pt x="150" y="32"/>
                </a:lnTo>
                <a:lnTo>
                  <a:pt x="145" y="16"/>
                </a:lnTo>
                <a:lnTo>
                  <a:pt x="135" y="16"/>
                </a:lnTo>
                <a:lnTo>
                  <a:pt x="135" y="5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2" name=""/>
          <p:cNvSpPr/>
          <p:nvPr/>
        </p:nvSpPr>
        <p:spPr>
          <a:xfrm>
            <a:off x="6424560" y="2422440"/>
            <a:ext cx="7920" cy="334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3" name=""/>
          <p:cNvSpPr/>
          <p:nvPr/>
        </p:nvSpPr>
        <p:spPr>
          <a:xfrm>
            <a:off x="6384960" y="2506680"/>
            <a:ext cx="15840" cy="17280"/>
          </a:xfrm>
          <a:custGeom>
            <a:avLst/>
            <a:gdLst/>
            <a:ahLst/>
            <a:rect l="l" t="t" r="r" b="b"/>
            <a:pathLst>
              <a:path w="10" h="11">
                <a:moveTo>
                  <a:pt x="5" y="0"/>
                </a:moveTo>
                <a:lnTo>
                  <a:pt x="0" y="5"/>
                </a:lnTo>
                <a:lnTo>
                  <a:pt x="10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4" name=""/>
          <p:cNvSpPr/>
          <p:nvPr/>
        </p:nvSpPr>
        <p:spPr>
          <a:xfrm>
            <a:off x="6310440" y="2422440"/>
            <a:ext cx="25200" cy="180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5" name=""/>
          <p:cNvSpPr/>
          <p:nvPr/>
        </p:nvSpPr>
        <p:spPr>
          <a:xfrm>
            <a:off x="6048360" y="2330280"/>
            <a:ext cx="65160" cy="125640"/>
          </a:xfrm>
          <a:custGeom>
            <a:avLst/>
            <a:gdLst/>
            <a:ahLst/>
            <a:rect l="l" t="t" r="r" b="b"/>
            <a:pathLst>
              <a:path w="41" h="79">
                <a:moveTo>
                  <a:pt x="41" y="63"/>
                </a:moveTo>
                <a:lnTo>
                  <a:pt x="41" y="74"/>
                </a:lnTo>
                <a:lnTo>
                  <a:pt x="41" y="79"/>
                </a:lnTo>
                <a:lnTo>
                  <a:pt x="36" y="63"/>
                </a:lnTo>
                <a:lnTo>
                  <a:pt x="26" y="58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6" name=""/>
          <p:cNvSpPr/>
          <p:nvPr/>
        </p:nvSpPr>
        <p:spPr>
          <a:xfrm>
            <a:off x="6040440" y="2279520"/>
            <a:ext cx="15840" cy="2556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16"/>
                </a:moveTo>
                <a:lnTo>
                  <a:pt x="0" y="5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7" name=""/>
          <p:cNvSpPr/>
          <p:nvPr/>
        </p:nvSpPr>
        <p:spPr>
          <a:xfrm>
            <a:off x="6589800" y="2624040"/>
            <a:ext cx="39600" cy="180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8" name=""/>
          <p:cNvSpPr/>
          <p:nvPr/>
        </p:nvSpPr>
        <p:spPr>
          <a:xfrm flipH="1" flipV="1">
            <a:off x="5662440" y="2330280"/>
            <a:ext cx="222480" cy="6696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9" name=""/>
          <p:cNvSpPr/>
          <p:nvPr/>
        </p:nvSpPr>
        <p:spPr>
          <a:xfrm>
            <a:off x="5483160" y="2994120"/>
            <a:ext cx="73080" cy="83880"/>
          </a:xfrm>
          <a:custGeom>
            <a:avLst/>
            <a:gdLst/>
            <a:ahLst/>
            <a:rect l="l" t="t" r="r" b="b"/>
            <a:pathLst>
              <a:path w="46" h="53">
                <a:moveTo>
                  <a:pt x="46" y="53"/>
                </a:moveTo>
                <a:lnTo>
                  <a:pt x="10" y="27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0" name=""/>
          <p:cNvSpPr/>
          <p:nvPr/>
        </p:nvSpPr>
        <p:spPr>
          <a:xfrm>
            <a:off x="5942160" y="4105440"/>
            <a:ext cx="171360" cy="134640"/>
          </a:xfrm>
          <a:custGeom>
            <a:avLst/>
            <a:gdLst/>
            <a:ahLst/>
            <a:rect l="l" t="t" r="r" b="b"/>
            <a:pathLst>
              <a:path w="108" h="85">
                <a:moveTo>
                  <a:pt x="31" y="69"/>
                </a:moveTo>
                <a:lnTo>
                  <a:pt x="57" y="48"/>
                </a:lnTo>
                <a:lnTo>
                  <a:pt x="72" y="64"/>
                </a:lnTo>
                <a:lnTo>
                  <a:pt x="87" y="64"/>
                </a:lnTo>
                <a:lnTo>
                  <a:pt x="98" y="53"/>
                </a:lnTo>
                <a:lnTo>
                  <a:pt x="82" y="32"/>
                </a:lnTo>
                <a:lnTo>
                  <a:pt x="108" y="11"/>
                </a:lnTo>
                <a:lnTo>
                  <a:pt x="103" y="0"/>
                </a:lnTo>
                <a:lnTo>
                  <a:pt x="41" y="53"/>
                </a:lnTo>
                <a:lnTo>
                  <a:pt x="20" y="64"/>
                </a:lnTo>
                <a:lnTo>
                  <a:pt x="0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1" name=""/>
          <p:cNvSpPr/>
          <p:nvPr/>
        </p:nvSpPr>
        <p:spPr>
          <a:xfrm>
            <a:off x="6105600" y="3743280"/>
            <a:ext cx="425520" cy="438120"/>
          </a:xfrm>
          <a:custGeom>
            <a:avLst/>
            <a:gdLst/>
            <a:ahLst/>
            <a:rect l="l" t="t" r="r" b="b"/>
            <a:pathLst>
              <a:path w="268" h="276">
                <a:moveTo>
                  <a:pt x="0" y="239"/>
                </a:moveTo>
                <a:lnTo>
                  <a:pt x="31" y="249"/>
                </a:lnTo>
                <a:lnTo>
                  <a:pt x="52" y="265"/>
                </a:lnTo>
                <a:lnTo>
                  <a:pt x="62" y="270"/>
                </a:lnTo>
                <a:lnTo>
                  <a:pt x="83" y="260"/>
                </a:lnTo>
                <a:lnTo>
                  <a:pt x="139" y="249"/>
                </a:lnTo>
                <a:lnTo>
                  <a:pt x="155" y="249"/>
                </a:lnTo>
                <a:lnTo>
                  <a:pt x="176" y="276"/>
                </a:lnTo>
                <a:lnTo>
                  <a:pt x="227" y="244"/>
                </a:lnTo>
                <a:lnTo>
                  <a:pt x="258" y="217"/>
                </a:lnTo>
                <a:lnTo>
                  <a:pt x="243" y="212"/>
                </a:lnTo>
                <a:lnTo>
                  <a:pt x="243" y="207"/>
                </a:lnTo>
                <a:lnTo>
                  <a:pt x="212" y="186"/>
                </a:lnTo>
                <a:lnTo>
                  <a:pt x="181" y="196"/>
                </a:lnTo>
                <a:lnTo>
                  <a:pt x="176" y="191"/>
                </a:lnTo>
                <a:lnTo>
                  <a:pt x="170" y="191"/>
                </a:lnTo>
                <a:lnTo>
                  <a:pt x="155" y="143"/>
                </a:lnTo>
                <a:lnTo>
                  <a:pt x="124" y="133"/>
                </a:lnTo>
                <a:lnTo>
                  <a:pt x="119" y="138"/>
                </a:lnTo>
                <a:lnTo>
                  <a:pt x="98" y="117"/>
                </a:lnTo>
                <a:lnTo>
                  <a:pt x="103" y="43"/>
                </a:lnTo>
                <a:lnTo>
                  <a:pt x="93" y="11"/>
                </a:lnTo>
                <a:lnTo>
                  <a:pt x="93" y="0"/>
                </a:lnTo>
                <a:lnTo>
                  <a:pt x="52" y="16"/>
                </a:lnTo>
                <a:lnTo>
                  <a:pt x="41" y="16"/>
                </a:lnTo>
                <a:lnTo>
                  <a:pt x="46" y="43"/>
                </a:lnTo>
                <a:lnTo>
                  <a:pt x="52" y="64"/>
                </a:lnTo>
                <a:lnTo>
                  <a:pt x="62" y="37"/>
                </a:lnTo>
                <a:lnTo>
                  <a:pt x="103" y="43"/>
                </a:lnTo>
                <a:lnTo>
                  <a:pt x="114" y="48"/>
                </a:lnTo>
                <a:lnTo>
                  <a:pt x="119" y="69"/>
                </a:lnTo>
                <a:lnTo>
                  <a:pt x="145" y="64"/>
                </a:lnTo>
                <a:lnTo>
                  <a:pt x="201" y="85"/>
                </a:lnTo>
                <a:lnTo>
                  <a:pt x="248" y="69"/>
                </a:lnTo>
                <a:lnTo>
                  <a:pt x="268" y="13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2" name=""/>
          <p:cNvSpPr/>
          <p:nvPr/>
        </p:nvSpPr>
        <p:spPr>
          <a:xfrm>
            <a:off x="5991120" y="3870360"/>
            <a:ext cx="270000" cy="176040"/>
          </a:xfrm>
          <a:custGeom>
            <a:avLst/>
            <a:gdLst/>
            <a:ahLst/>
            <a:rect l="l" t="t" r="r" b="b"/>
            <a:pathLst>
              <a:path w="170" h="111">
                <a:moveTo>
                  <a:pt x="170" y="26"/>
                </a:moveTo>
                <a:lnTo>
                  <a:pt x="72" y="37"/>
                </a:lnTo>
                <a:lnTo>
                  <a:pt x="51" y="42"/>
                </a:lnTo>
                <a:lnTo>
                  <a:pt x="15" y="58"/>
                </a:lnTo>
                <a:lnTo>
                  <a:pt x="0" y="111"/>
                </a:lnTo>
                <a:lnTo>
                  <a:pt x="41" y="63"/>
                </a:lnTo>
                <a:lnTo>
                  <a:pt x="77" y="42"/>
                </a:lnTo>
                <a:lnTo>
                  <a:pt x="9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3" name=""/>
          <p:cNvSpPr/>
          <p:nvPr/>
        </p:nvSpPr>
        <p:spPr>
          <a:xfrm>
            <a:off x="6138720" y="3844800"/>
            <a:ext cx="39960" cy="25560"/>
          </a:xfrm>
          <a:custGeom>
            <a:avLst/>
            <a:gdLst/>
            <a:ahLst/>
            <a:rect l="l" t="t" r="r" b="b"/>
            <a:pathLst>
              <a:path w="25" h="16">
                <a:moveTo>
                  <a:pt x="0" y="16"/>
                </a:moveTo>
                <a:lnTo>
                  <a:pt x="5" y="16"/>
                </a:lnTo>
                <a:lnTo>
                  <a:pt x="15" y="5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4" name=""/>
          <p:cNvSpPr/>
          <p:nvPr/>
        </p:nvSpPr>
        <p:spPr>
          <a:xfrm>
            <a:off x="6178680" y="3801960"/>
            <a:ext cx="25200" cy="42840"/>
          </a:xfrm>
          <a:custGeom>
            <a:avLst/>
            <a:gdLst/>
            <a:ahLst/>
            <a:rect l="l" t="t" r="r" b="b"/>
            <a:pathLst>
              <a:path w="16" h="27">
                <a:moveTo>
                  <a:pt x="0" y="27"/>
                </a:moveTo>
                <a:lnTo>
                  <a:pt x="6" y="21"/>
                </a:lnTo>
                <a:lnTo>
                  <a:pt x="11" y="6"/>
                </a:lnTo>
                <a:lnTo>
                  <a:pt x="16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5" name=""/>
          <p:cNvSpPr/>
          <p:nvPr/>
        </p:nvSpPr>
        <p:spPr>
          <a:xfrm>
            <a:off x="5983200" y="4046400"/>
            <a:ext cx="7920" cy="41400"/>
          </a:xfrm>
          <a:custGeom>
            <a:avLst/>
            <a:gdLst/>
            <a:ahLst/>
            <a:rect l="l" t="t" r="r" b="b"/>
            <a:pathLst>
              <a:path w="5" h="26">
                <a:moveTo>
                  <a:pt x="5" y="0"/>
                </a:moveTo>
                <a:lnTo>
                  <a:pt x="5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6" name=""/>
          <p:cNvSpPr/>
          <p:nvPr/>
        </p:nvSpPr>
        <p:spPr>
          <a:xfrm>
            <a:off x="5965920" y="4087800"/>
            <a:ext cx="17280" cy="34920"/>
          </a:xfrm>
          <a:custGeom>
            <a:avLst/>
            <a:gdLst/>
            <a:ahLst/>
            <a:rect l="l" t="t" r="r" b="b"/>
            <a:pathLst>
              <a:path w="11" h="22">
                <a:moveTo>
                  <a:pt x="11" y="0"/>
                </a:moveTo>
                <a:lnTo>
                  <a:pt x="11" y="6"/>
                </a:lnTo>
                <a:lnTo>
                  <a:pt x="11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7" name=""/>
          <p:cNvSpPr/>
          <p:nvPr/>
        </p:nvSpPr>
        <p:spPr>
          <a:xfrm>
            <a:off x="5916600" y="4122720"/>
            <a:ext cx="49320" cy="33480"/>
          </a:xfrm>
          <a:custGeom>
            <a:avLst/>
            <a:gdLst/>
            <a:ahLst/>
            <a:rect l="l" t="t" r="r" b="b"/>
            <a:pathLst>
              <a:path w="31" h="21">
                <a:moveTo>
                  <a:pt x="31" y="0"/>
                </a:moveTo>
                <a:lnTo>
                  <a:pt x="26" y="0"/>
                </a:lnTo>
                <a:lnTo>
                  <a:pt x="16" y="5"/>
                </a:lnTo>
                <a:lnTo>
                  <a:pt x="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8" name=""/>
          <p:cNvSpPr/>
          <p:nvPr/>
        </p:nvSpPr>
        <p:spPr>
          <a:xfrm>
            <a:off x="6105600" y="3944880"/>
            <a:ext cx="181080" cy="244440"/>
          </a:xfrm>
          <a:custGeom>
            <a:avLst/>
            <a:gdLst/>
            <a:ahLst/>
            <a:rect l="l" t="t" r="r" b="b"/>
            <a:pathLst>
              <a:path w="114" h="154">
                <a:moveTo>
                  <a:pt x="52" y="154"/>
                </a:moveTo>
                <a:lnTo>
                  <a:pt x="41" y="143"/>
                </a:lnTo>
                <a:lnTo>
                  <a:pt x="21" y="149"/>
                </a:lnTo>
                <a:lnTo>
                  <a:pt x="10" y="133"/>
                </a:lnTo>
                <a:lnTo>
                  <a:pt x="0" y="128"/>
                </a:lnTo>
                <a:lnTo>
                  <a:pt x="0" y="112"/>
                </a:lnTo>
                <a:lnTo>
                  <a:pt x="0" y="85"/>
                </a:lnTo>
                <a:lnTo>
                  <a:pt x="52" y="75"/>
                </a:lnTo>
                <a:lnTo>
                  <a:pt x="52" y="53"/>
                </a:lnTo>
                <a:lnTo>
                  <a:pt x="57" y="75"/>
                </a:lnTo>
                <a:lnTo>
                  <a:pt x="88" y="69"/>
                </a:lnTo>
                <a:lnTo>
                  <a:pt x="93" y="75"/>
                </a:lnTo>
                <a:lnTo>
                  <a:pt x="98" y="64"/>
                </a:lnTo>
                <a:lnTo>
                  <a:pt x="114" y="64"/>
                </a:lnTo>
                <a:lnTo>
                  <a:pt x="114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9" name=""/>
          <p:cNvSpPr/>
          <p:nvPr/>
        </p:nvSpPr>
        <p:spPr>
          <a:xfrm>
            <a:off x="6178680" y="3768840"/>
            <a:ext cx="90360" cy="50760"/>
          </a:xfrm>
          <a:custGeom>
            <a:avLst/>
            <a:gdLst/>
            <a:ahLst/>
            <a:rect l="l" t="t" r="r" b="b"/>
            <a:pathLst>
              <a:path w="57" h="32">
                <a:moveTo>
                  <a:pt x="0" y="0"/>
                </a:moveTo>
                <a:lnTo>
                  <a:pt x="16" y="5"/>
                </a:lnTo>
                <a:lnTo>
                  <a:pt x="31" y="0"/>
                </a:lnTo>
                <a:lnTo>
                  <a:pt x="42" y="0"/>
                </a:lnTo>
                <a:lnTo>
                  <a:pt x="52" y="5"/>
                </a:lnTo>
                <a:lnTo>
                  <a:pt x="57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0" name=""/>
          <p:cNvSpPr/>
          <p:nvPr/>
        </p:nvSpPr>
        <p:spPr>
          <a:xfrm>
            <a:off x="6269040" y="3776760"/>
            <a:ext cx="33480" cy="42840"/>
          </a:xfrm>
          <a:custGeom>
            <a:avLst/>
            <a:gdLst/>
            <a:ahLst/>
            <a:rect l="l" t="t" r="r" b="b"/>
            <a:pathLst>
              <a:path w="21" h="27">
                <a:moveTo>
                  <a:pt x="0" y="27"/>
                </a:moveTo>
                <a:lnTo>
                  <a:pt x="0" y="22"/>
                </a:lnTo>
                <a:lnTo>
                  <a:pt x="11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1" name=""/>
          <p:cNvSpPr/>
          <p:nvPr/>
        </p:nvSpPr>
        <p:spPr>
          <a:xfrm>
            <a:off x="6302520" y="3692520"/>
            <a:ext cx="15840" cy="84240"/>
          </a:xfrm>
          <a:custGeom>
            <a:avLst/>
            <a:gdLst/>
            <a:ahLst/>
            <a:rect l="l" t="t" r="r" b="b"/>
            <a:pathLst>
              <a:path w="10" h="53">
                <a:moveTo>
                  <a:pt x="0" y="53"/>
                </a:moveTo>
                <a:lnTo>
                  <a:pt x="0" y="43"/>
                </a:lnTo>
                <a:lnTo>
                  <a:pt x="5" y="22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2" name=""/>
          <p:cNvSpPr/>
          <p:nvPr/>
        </p:nvSpPr>
        <p:spPr>
          <a:xfrm>
            <a:off x="6318360" y="3633840"/>
            <a:ext cx="56880" cy="58680"/>
          </a:xfrm>
          <a:custGeom>
            <a:avLst/>
            <a:gdLst/>
            <a:ahLst/>
            <a:rect l="l" t="t" r="r" b="b"/>
            <a:pathLst>
              <a:path w="36" h="37">
                <a:moveTo>
                  <a:pt x="0" y="37"/>
                </a:moveTo>
                <a:lnTo>
                  <a:pt x="11" y="27"/>
                </a:lnTo>
                <a:lnTo>
                  <a:pt x="26" y="11"/>
                </a:lnTo>
                <a:lnTo>
                  <a:pt x="3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3" name=""/>
          <p:cNvSpPr/>
          <p:nvPr/>
        </p:nvSpPr>
        <p:spPr>
          <a:xfrm>
            <a:off x="6335640" y="3549600"/>
            <a:ext cx="39600" cy="84240"/>
          </a:xfrm>
          <a:custGeom>
            <a:avLst/>
            <a:gdLst/>
            <a:ahLst/>
            <a:rect l="l" t="t" r="r" b="b"/>
            <a:pathLst>
              <a:path w="25" h="53">
                <a:moveTo>
                  <a:pt x="25" y="53"/>
                </a:moveTo>
                <a:lnTo>
                  <a:pt x="10" y="43"/>
                </a:lnTo>
                <a:lnTo>
                  <a:pt x="0" y="32"/>
                </a:lnTo>
                <a:lnTo>
                  <a:pt x="5" y="27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4" name=""/>
          <p:cNvSpPr/>
          <p:nvPr/>
        </p:nvSpPr>
        <p:spPr>
          <a:xfrm>
            <a:off x="6784920" y="3440160"/>
            <a:ext cx="189000" cy="93600"/>
          </a:xfrm>
          <a:custGeom>
            <a:avLst/>
            <a:gdLst/>
            <a:ahLst/>
            <a:rect l="l" t="t" r="r" b="b"/>
            <a:pathLst>
              <a:path w="119" h="59">
                <a:moveTo>
                  <a:pt x="0" y="6"/>
                </a:moveTo>
                <a:lnTo>
                  <a:pt x="0" y="53"/>
                </a:lnTo>
                <a:lnTo>
                  <a:pt x="26" y="59"/>
                </a:lnTo>
                <a:lnTo>
                  <a:pt x="37" y="53"/>
                </a:lnTo>
                <a:lnTo>
                  <a:pt x="57" y="43"/>
                </a:lnTo>
                <a:lnTo>
                  <a:pt x="83" y="37"/>
                </a:lnTo>
                <a:lnTo>
                  <a:pt x="93" y="37"/>
                </a:lnTo>
                <a:lnTo>
                  <a:pt x="11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5" name=""/>
          <p:cNvSpPr/>
          <p:nvPr/>
        </p:nvSpPr>
        <p:spPr>
          <a:xfrm>
            <a:off x="7015320" y="3424320"/>
            <a:ext cx="131760" cy="92160"/>
          </a:xfrm>
          <a:custGeom>
            <a:avLst/>
            <a:gdLst/>
            <a:ahLst/>
            <a:rect l="l" t="t" r="r" b="b"/>
            <a:pathLst>
              <a:path w="83" h="58">
                <a:moveTo>
                  <a:pt x="83" y="53"/>
                </a:moveTo>
                <a:lnTo>
                  <a:pt x="62" y="10"/>
                </a:lnTo>
                <a:lnTo>
                  <a:pt x="0" y="0"/>
                </a:lnTo>
                <a:lnTo>
                  <a:pt x="16" y="26"/>
                </a:lnTo>
                <a:lnTo>
                  <a:pt x="21" y="32"/>
                </a:lnTo>
                <a:lnTo>
                  <a:pt x="52" y="47"/>
                </a:lnTo>
                <a:lnTo>
                  <a:pt x="72" y="5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6" name=""/>
          <p:cNvSpPr/>
          <p:nvPr/>
        </p:nvSpPr>
        <p:spPr>
          <a:xfrm>
            <a:off x="6859440" y="3718080"/>
            <a:ext cx="98640" cy="117360"/>
          </a:xfrm>
          <a:custGeom>
            <a:avLst/>
            <a:gdLst/>
            <a:ahLst/>
            <a:rect l="l" t="t" r="r" b="b"/>
            <a:pathLst>
              <a:path w="62" h="74">
                <a:moveTo>
                  <a:pt x="62" y="0"/>
                </a:moveTo>
                <a:lnTo>
                  <a:pt x="57" y="16"/>
                </a:lnTo>
                <a:lnTo>
                  <a:pt x="36" y="16"/>
                </a:lnTo>
                <a:lnTo>
                  <a:pt x="10" y="21"/>
                </a:lnTo>
                <a:lnTo>
                  <a:pt x="0" y="32"/>
                </a:lnTo>
                <a:lnTo>
                  <a:pt x="5" y="74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7" name=""/>
          <p:cNvSpPr/>
          <p:nvPr/>
        </p:nvSpPr>
        <p:spPr>
          <a:xfrm>
            <a:off x="6753240" y="3676680"/>
            <a:ext cx="189000" cy="33480"/>
          </a:xfrm>
          <a:custGeom>
            <a:avLst/>
            <a:gdLst/>
            <a:ahLst/>
            <a:rect l="l" t="t" r="r" b="b"/>
            <a:pathLst>
              <a:path w="119" h="21">
                <a:moveTo>
                  <a:pt x="0" y="16"/>
                </a:moveTo>
                <a:lnTo>
                  <a:pt x="0" y="0"/>
                </a:lnTo>
                <a:lnTo>
                  <a:pt x="119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8" name=""/>
          <p:cNvSpPr/>
          <p:nvPr/>
        </p:nvSpPr>
        <p:spPr>
          <a:xfrm>
            <a:off x="6942240" y="3710160"/>
            <a:ext cx="31680" cy="17280"/>
          </a:xfrm>
          <a:custGeom>
            <a:avLst/>
            <a:gdLst/>
            <a:ahLst/>
            <a:rect l="l" t="t" r="r" b="b"/>
            <a:pathLst>
              <a:path w="20" h="11">
                <a:moveTo>
                  <a:pt x="0" y="0"/>
                </a:moveTo>
                <a:lnTo>
                  <a:pt x="5" y="0"/>
                </a:lnTo>
                <a:lnTo>
                  <a:pt x="10" y="5"/>
                </a:lnTo>
                <a:lnTo>
                  <a:pt x="20" y="1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9" name=""/>
          <p:cNvSpPr/>
          <p:nvPr/>
        </p:nvSpPr>
        <p:spPr>
          <a:xfrm>
            <a:off x="6745320" y="3524400"/>
            <a:ext cx="163440" cy="160200"/>
          </a:xfrm>
          <a:custGeom>
            <a:avLst/>
            <a:gdLst/>
            <a:ahLst/>
            <a:rect l="l" t="t" r="r" b="b"/>
            <a:pathLst>
              <a:path w="103" h="101">
                <a:moveTo>
                  <a:pt x="5" y="101"/>
                </a:moveTo>
                <a:lnTo>
                  <a:pt x="0" y="96"/>
                </a:lnTo>
                <a:lnTo>
                  <a:pt x="25" y="0"/>
                </a:lnTo>
                <a:lnTo>
                  <a:pt x="41" y="27"/>
                </a:lnTo>
                <a:lnTo>
                  <a:pt x="103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20" name=""/>
          <p:cNvSpPr/>
          <p:nvPr/>
        </p:nvSpPr>
        <p:spPr>
          <a:xfrm>
            <a:off x="6442200" y="4105440"/>
            <a:ext cx="311040" cy="185400"/>
          </a:xfrm>
          <a:custGeom>
            <a:avLst/>
            <a:gdLst/>
            <a:ahLst/>
            <a:rect l="l" t="t" r="r" b="b"/>
            <a:pathLst>
              <a:path w="196" h="117">
                <a:moveTo>
                  <a:pt x="0" y="80"/>
                </a:moveTo>
                <a:lnTo>
                  <a:pt x="10" y="74"/>
                </a:lnTo>
                <a:lnTo>
                  <a:pt x="31" y="69"/>
                </a:lnTo>
                <a:lnTo>
                  <a:pt x="46" y="48"/>
                </a:lnTo>
                <a:lnTo>
                  <a:pt x="72" y="27"/>
                </a:lnTo>
                <a:lnTo>
                  <a:pt x="93" y="27"/>
                </a:lnTo>
                <a:lnTo>
                  <a:pt x="98" y="27"/>
                </a:lnTo>
                <a:lnTo>
                  <a:pt x="134" y="21"/>
                </a:lnTo>
                <a:lnTo>
                  <a:pt x="160" y="0"/>
                </a:lnTo>
                <a:lnTo>
                  <a:pt x="191" y="32"/>
                </a:lnTo>
                <a:lnTo>
                  <a:pt x="196" y="11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21" name=""/>
          <p:cNvSpPr/>
          <p:nvPr/>
        </p:nvSpPr>
        <p:spPr>
          <a:xfrm>
            <a:off x="6745320" y="4156200"/>
            <a:ext cx="98280" cy="91800"/>
          </a:xfrm>
          <a:custGeom>
            <a:avLst/>
            <a:gdLst/>
            <a:ahLst/>
            <a:rect l="l" t="t" r="r" b="b"/>
            <a:pathLst>
              <a:path w="62" h="58">
                <a:moveTo>
                  <a:pt x="62" y="21"/>
                </a:moveTo>
                <a:lnTo>
                  <a:pt x="56" y="32"/>
                </a:lnTo>
                <a:lnTo>
                  <a:pt x="46" y="42"/>
                </a:lnTo>
                <a:lnTo>
                  <a:pt x="41" y="58"/>
                </a:lnTo>
                <a:lnTo>
                  <a:pt x="36" y="58"/>
                </a:lnTo>
                <a:lnTo>
                  <a:pt x="15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22" name=""/>
          <p:cNvSpPr/>
          <p:nvPr/>
        </p:nvSpPr>
        <p:spPr>
          <a:xfrm>
            <a:off x="7147080" y="3197160"/>
            <a:ext cx="88920" cy="293760"/>
          </a:xfrm>
          <a:custGeom>
            <a:avLst/>
            <a:gdLst/>
            <a:ahLst/>
            <a:rect l="l" t="t" r="r" b="b"/>
            <a:pathLst>
              <a:path w="56" h="185">
                <a:moveTo>
                  <a:pt x="0" y="185"/>
                </a:moveTo>
                <a:lnTo>
                  <a:pt x="10" y="159"/>
                </a:lnTo>
                <a:lnTo>
                  <a:pt x="20" y="106"/>
                </a:lnTo>
                <a:lnTo>
                  <a:pt x="36" y="84"/>
                </a:lnTo>
                <a:lnTo>
                  <a:pt x="56" y="79"/>
                </a:lnTo>
                <a:lnTo>
                  <a:pt x="51" y="69"/>
                </a:lnTo>
                <a:lnTo>
                  <a:pt x="36" y="63"/>
                </a:lnTo>
                <a:lnTo>
                  <a:pt x="10" y="47"/>
                </a:lnTo>
                <a:lnTo>
                  <a:pt x="25" y="26"/>
                </a:lnTo>
                <a:lnTo>
                  <a:pt x="20" y="21"/>
                </a:lnTo>
                <a:lnTo>
                  <a:pt x="10" y="0"/>
                </a:lnTo>
                <a:lnTo>
                  <a:pt x="25" y="21"/>
                </a:lnTo>
                <a:lnTo>
                  <a:pt x="36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23" name=""/>
          <p:cNvSpPr/>
          <p:nvPr/>
        </p:nvSpPr>
        <p:spPr>
          <a:xfrm>
            <a:off x="7040520" y="3271680"/>
            <a:ext cx="3960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6"/>
                </a:moveTo>
                <a:lnTo>
                  <a:pt x="5" y="0"/>
                </a:lnTo>
                <a:lnTo>
                  <a:pt x="15" y="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24" name=""/>
          <p:cNvSpPr/>
          <p:nvPr/>
        </p:nvSpPr>
        <p:spPr>
          <a:xfrm>
            <a:off x="7080120" y="3246480"/>
            <a:ext cx="33480" cy="2520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16"/>
                </a:moveTo>
                <a:lnTo>
                  <a:pt x="6" y="11"/>
                </a:lnTo>
                <a:lnTo>
                  <a:pt x="16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25" name=""/>
          <p:cNvSpPr/>
          <p:nvPr/>
        </p:nvSpPr>
        <p:spPr>
          <a:xfrm>
            <a:off x="7113600" y="3246480"/>
            <a:ext cx="15840" cy="936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26" name=""/>
          <p:cNvSpPr/>
          <p:nvPr/>
        </p:nvSpPr>
        <p:spPr>
          <a:xfrm>
            <a:off x="7129440" y="3255840"/>
            <a:ext cx="41400" cy="1800"/>
          </a:xfrm>
          <a:custGeom>
            <a:avLst/>
            <a:gdLst/>
            <a:ahLst/>
            <a:rect l="l" t="t" r="r" b="b"/>
            <a:pathLst>
              <a:path w="26" h="0">
                <a:moveTo>
                  <a:pt x="0" y="0"/>
                </a:moveTo>
                <a:lnTo>
                  <a:pt x="11" y="0"/>
                </a:lnTo>
                <a:lnTo>
                  <a:pt x="16" y="0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27" name=""/>
          <p:cNvSpPr/>
          <p:nvPr/>
        </p:nvSpPr>
        <p:spPr>
          <a:xfrm>
            <a:off x="7196040" y="3103560"/>
            <a:ext cx="15840" cy="34920"/>
          </a:xfrm>
          <a:custGeom>
            <a:avLst/>
            <a:gdLst/>
            <a:ahLst/>
            <a:rect l="l" t="t" r="r" b="b"/>
            <a:pathLst>
              <a:path w="10" h="22">
                <a:moveTo>
                  <a:pt x="5" y="0"/>
                </a:moveTo>
                <a:lnTo>
                  <a:pt x="10" y="11"/>
                </a:lnTo>
                <a:lnTo>
                  <a:pt x="5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28" name=""/>
          <p:cNvSpPr/>
          <p:nvPr/>
        </p:nvSpPr>
        <p:spPr>
          <a:xfrm>
            <a:off x="7196040" y="3138480"/>
            <a:ext cx="1800" cy="7920"/>
          </a:xfrm>
          <a:prstGeom prst="rect">
            <a:avLst/>
          </a:prstGeom>
          <a:noFill/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29" name=""/>
          <p:cNvSpPr/>
          <p:nvPr/>
        </p:nvSpPr>
        <p:spPr>
          <a:xfrm>
            <a:off x="7186680" y="314640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0"/>
                </a:moveTo>
                <a:lnTo>
                  <a:pt x="6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30" name=""/>
          <p:cNvSpPr/>
          <p:nvPr/>
        </p:nvSpPr>
        <p:spPr>
          <a:xfrm>
            <a:off x="7170840" y="3154320"/>
            <a:ext cx="15840" cy="4284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0"/>
                </a:moveTo>
                <a:lnTo>
                  <a:pt x="10" y="11"/>
                </a:lnTo>
                <a:lnTo>
                  <a:pt x="5" y="16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31" name=""/>
          <p:cNvSpPr/>
          <p:nvPr/>
        </p:nvSpPr>
        <p:spPr>
          <a:xfrm>
            <a:off x="7089840" y="3187800"/>
            <a:ext cx="81000" cy="9360"/>
          </a:xfrm>
          <a:custGeom>
            <a:avLst/>
            <a:gdLst/>
            <a:ahLst/>
            <a:rect l="l" t="t" r="r" b="b"/>
            <a:pathLst>
              <a:path w="51" h="6">
                <a:moveTo>
                  <a:pt x="51" y="6"/>
                </a:moveTo>
                <a:lnTo>
                  <a:pt x="36" y="6"/>
                </a:lnTo>
                <a:lnTo>
                  <a:pt x="20" y="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32" name=""/>
          <p:cNvSpPr/>
          <p:nvPr/>
        </p:nvSpPr>
        <p:spPr>
          <a:xfrm>
            <a:off x="7080120" y="3187800"/>
            <a:ext cx="9720" cy="144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33" name=""/>
          <p:cNvSpPr/>
          <p:nvPr/>
        </p:nvSpPr>
        <p:spPr>
          <a:xfrm>
            <a:off x="7245360" y="3121200"/>
            <a:ext cx="15840" cy="33120"/>
          </a:xfrm>
          <a:custGeom>
            <a:avLst/>
            <a:gdLst/>
            <a:ahLst/>
            <a:rect l="l" t="t" r="r" b="b"/>
            <a:pathLst>
              <a:path w="10" h="21">
                <a:moveTo>
                  <a:pt x="0" y="0"/>
                </a:moveTo>
                <a:lnTo>
                  <a:pt x="5" y="5"/>
                </a:lnTo>
                <a:lnTo>
                  <a:pt x="10" y="16"/>
                </a:lnTo>
                <a:lnTo>
                  <a:pt x="1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34" name=""/>
          <p:cNvSpPr/>
          <p:nvPr/>
        </p:nvSpPr>
        <p:spPr>
          <a:xfrm>
            <a:off x="7227720" y="3154320"/>
            <a:ext cx="33480" cy="7920"/>
          </a:xfrm>
          <a:custGeom>
            <a:avLst/>
            <a:gdLst/>
            <a:ahLst/>
            <a:rect l="l" t="t" r="r" b="b"/>
            <a:pathLst>
              <a:path w="21" h="5">
                <a:moveTo>
                  <a:pt x="21" y="0"/>
                </a:moveTo>
                <a:lnTo>
                  <a:pt x="16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35" name=""/>
          <p:cNvSpPr/>
          <p:nvPr/>
        </p:nvSpPr>
        <p:spPr>
          <a:xfrm>
            <a:off x="7211880" y="3121200"/>
            <a:ext cx="15840" cy="3312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21"/>
                </a:moveTo>
                <a:lnTo>
                  <a:pt x="10" y="16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36" name=""/>
          <p:cNvSpPr/>
          <p:nvPr/>
        </p:nvSpPr>
        <p:spPr>
          <a:xfrm>
            <a:off x="6367320" y="3011400"/>
            <a:ext cx="57240" cy="101520"/>
          </a:xfrm>
          <a:custGeom>
            <a:avLst/>
            <a:gdLst/>
            <a:ahLst/>
            <a:rect l="l" t="t" r="r" b="b"/>
            <a:pathLst>
              <a:path w="36" h="64">
                <a:moveTo>
                  <a:pt x="0" y="64"/>
                </a:moveTo>
                <a:lnTo>
                  <a:pt x="36" y="42"/>
                </a:lnTo>
                <a:lnTo>
                  <a:pt x="3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37" name=""/>
          <p:cNvGrpSpPr/>
          <p:nvPr/>
        </p:nvGrpSpPr>
        <p:grpSpPr>
          <a:xfrm>
            <a:off x="6850080" y="2746440"/>
            <a:ext cx="488880" cy="225360"/>
            <a:chOff x="6850080" y="2746440"/>
            <a:chExt cx="488880" cy="225360"/>
          </a:xfrm>
        </p:grpSpPr>
        <p:sp>
          <p:nvSpPr>
            <p:cNvPr id="3238" name=""/>
            <p:cNvSpPr/>
            <p:nvPr/>
          </p:nvSpPr>
          <p:spPr>
            <a:xfrm>
              <a:off x="6850080" y="2746440"/>
              <a:ext cx="48888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9" name=""/>
            <p:cNvSpPr/>
            <p:nvPr/>
          </p:nvSpPr>
          <p:spPr>
            <a:xfrm>
              <a:off x="6850080" y="2746440"/>
              <a:ext cx="48888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40" name=""/>
          <p:cNvGrpSpPr/>
          <p:nvPr/>
        </p:nvGrpSpPr>
        <p:grpSpPr>
          <a:xfrm>
            <a:off x="7550280" y="2327400"/>
            <a:ext cx="68040" cy="96840"/>
            <a:chOff x="7550280" y="2327400"/>
            <a:chExt cx="68040" cy="96840"/>
          </a:xfrm>
        </p:grpSpPr>
        <p:sp>
          <p:nvSpPr>
            <p:cNvPr id="3241" name=""/>
            <p:cNvSpPr/>
            <p:nvPr/>
          </p:nvSpPr>
          <p:spPr>
            <a:xfrm>
              <a:off x="7550280" y="2327400"/>
              <a:ext cx="6804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2" name=""/>
            <p:cNvSpPr/>
            <p:nvPr/>
          </p:nvSpPr>
          <p:spPr>
            <a:xfrm>
              <a:off x="7550280" y="2327400"/>
              <a:ext cx="6804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43" name=""/>
          <p:cNvGrpSpPr/>
          <p:nvPr/>
        </p:nvGrpSpPr>
        <p:grpSpPr>
          <a:xfrm>
            <a:off x="7380360" y="2333520"/>
            <a:ext cx="179280" cy="179280"/>
            <a:chOff x="7380360" y="2333520"/>
            <a:chExt cx="179280" cy="179280"/>
          </a:xfrm>
        </p:grpSpPr>
        <p:sp>
          <p:nvSpPr>
            <p:cNvPr id="3244" name=""/>
            <p:cNvSpPr/>
            <p:nvPr/>
          </p:nvSpPr>
          <p:spPr>
            <a:xfrm>
              <a:off x="7380360" y="2333520"/>
              <a:ext cx="179280" cy="17928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7380360" y="2333520"/>
              <a:ext cx="179280" cy="17928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46" name=""/>
          <p:cNvGrpSpPr/>
          <p:nvPr/>
        </p:nvGrpSpPr>
        <p:grpSpPr>
          <a:xfrm>
            <a:off x="7416720" y="2462040"/>
            <a:ext cx="133560" cy="96840"/>
            <a:chOff x="7416720" y="2462040"/>
            <a:chExt cx="133560" cy="96840"/>
          </a:xfrm>
        </p:grpSpPr>
        <p:sp>
          <p:nvSpPr>
            <p:cNvPr id="3247" name=""/>
            <p:cNvSpPr/>
            <p:nvPr/>
          </p:nvSpPr>
          <p:spPr>
            <a:xfrm>
              <a:off x="7416720" y="2462040"/>
              <a:ext cx="1335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7416720" y="2462040"/>
              <a:ext cx="1335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49" name=""/>
          <p:cNvGrpSpPr/>
          <p:nvPr/>
        </p:nvGrpSpPr>
        <p:grpSpPr>
          <a:xfrm>
            <a:off x="7219800" y="2725560"/>
            <a:ext cx="119160" cy="168480"/>
            <a:chOff x="7219800" y="2725560"/>
            <a:chExt cx="119160" cy="168480"/>
          </a:xfrm>
        </p:grpSpPr>
        <p:sp>
          <p:nvSpPr>
            <p:cNvPr id="3250" name=""/>
            <p:cNvSpPr/>
            <p:nvPr/>
          </p:nvSpPr>
          <p:spPr>
            <a:xfrm>
              <a:off x="7219800" y="2725560"/>
              <a:ext cx="119160" cy="16848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1" name=""/>
            <p:cNvSpPr/>
            <p:nvPr/>
          </p:nvSpPr>
          <p:spPr>
            <a:xfrm>
              <a:off x="7219800" y="2725560"/>
              <a:ext cx="119160" cy="16848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52" name=""/>
          <p:cNvGrpSpPr/>
          <p:nvPr/>
        </p:nvGrpSpPr>
        <p:grpSpPr>
          <a:xfrm>
            <a:off x="2604960" y="3238560"/>
            <a:ext cx="181080" cy="188640"/>
            <a:chOff x="2604960" y="3238560"/>
            <a:chExt cx="181080" cy="188640"/>
          </a:xfrm>
        </p:grpSpPr>
        <p:sp>
          <p:nvSpPr>
            <p:cNvPr id="3253" name=""/>
            <p:cNvSpPr/>
            <p:nvPr/>
          </p:nvSpPr>
          <p:spPr>
            <a:xfrm>
              <a:off x="260496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2604960" y="323856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5" name=""/>
            <p:cNvSpPr/>
            <p:nvPr/>
          </p:nvSpPr>
          <p:spPr>
            <a:xfrm>
              <a:off x="260496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2604960" y="326232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57" name=""/>
          <p:cNvGrpSpPr/>
          <p:nvPr/>
        </p:nvGrpSpPr>
        <p:grpSpPr>
          <a:xfrm>
            <a:off x="2454120" y="2265480"/>
            <a:ext cx="3892680" cy="2146320"/>
            <a:chOff x="2454120" y="2265480"/>
            <a:chExt cx="3892680" cy="2146320"/>
          </a:xfrm>
        </p:grpSpPr>
        <p:sp>
          <p:nvSpPr>
            <p:cNvPr id="3258" name=""/>
            <p:cNvSpPr/>
            <p:nvPr/>
          </p:nvSpPr>
          <p:spPr>
            <a:xfrm>
              <a:off x="2610000" y="2298960"/>
              <a:ext cx="22680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9" name=""/>
            <p:cNvSpPr/>
            <p:nvPr/>
          </p:nvSpPr>
          <p:spPr>
            <a:xfrm>
              <a:off x="2454120" y="2265480"/>
              <a:ext cx="535320" cy="24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2645640" y="2306880"/>
              <a:ext cx="1429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COB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1" name=""/>
            <p:cNvSpPr/>
            <p:nvPr/>
          </p:nvSpPr>
          <p:spPr>
            <a:xfrm>
              <a:off x="2654640" y="238932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2" name=""/>
            <p:cNvSpPr/>
            <p:nvPr/>
          </p:nvSpPr>
          <p:spPr>
            <a:xfrm>
              <a:off x="3292560" y="3592800"/>
              <a:ext cx="228600" cy="2602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3" name=""/>
            <p:cNvSpPr/>
            <p:nvPr/>
          </p:nvSpPr>
          <p:spPr>
            <a:xfrm>
              <a:off x="3141720" y="3562560"/>
              <a:ext cx="536400" cy="328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3336480" y="3603960"/>
              <a:ext cx="1537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Palo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5" name=""/>
            <p:cNvSpPr/>
            <p:nvPr/>
          </p:nvSpPr>
          <p:spPr>
            <a:xfrm>
              <a:off x="3313800" y="3686400"/>
              <a:ext cx="178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6" name=""/>
            <p:cNvSpPr/>
            <p:nvPr/>
          </p:nvSpPr>
          <p:spPr>
            <a:xfrm>
              <a:off x="3341880" y="376884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7" name=""/>
            <p:cNvSpPr/>
            <p:nvPr/>
          </p:nvSpPr>
          <p:spPr>
            <a:xfrm>
              <a:off x="5718240" y="4196160"/>
              <a:ext cx="22680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5567400" y="4165920"/>
              <a:ext cx="536400" cy="24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9" name=""/>
            <p:cNvSpPr/>
            <p:nvPr/>
          </p:nvSpPr>
          <p:spPr>
            <a:xfrm>
              <a:off x="5734440" y="4207320"/>
              <a:ext cx="1821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Henry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0" name=""/>
            <p:cNvSpPr/>
            <p:nvPr/>
          </p:nvSpPr>
          <p:spPr>
            <a:xfrm>
              <a:off x="5766120" y="428976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1" name=""/>
            <p:cNvSpPr/>
            <p:nvPr/>
          </p:nvSpPr>
          <p:spPr>
            <a:xfrm>
              <a:off x="5746680" y="3991320"/>
              <a:ext cx="28728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2" name=""/>
            <p:cNvSpPr/>
            <p:nvPr/>
          </p:nvSpPr>
          <p:spPr>
            <a:xfrm>
              <a:off x="5622840" y="3961080"/>
              <a:ext cx="534960" cy="24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3" name=""/>
            <p:cNvSpPr/>
            <p:nvPr/>
          </p:nvSpPr>
          <p:spPr>
            <a:xfrm>
              <a:off x="5758920" y="4002480"/>
              <a:ext cx="23904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Entergy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4" name=""/>
            <p:cNvSpPr/>
            <p:nvPr/>
          </p:nvSpPr>
          <p:spPr>
            <a:xfrm>
              <a:off x="5821560" y="408492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5" name=""/>
            <p:cNvSpPr/>
            <p:nvPr/>
          </p:nvSpPr>
          <p:spPr>
            <a:xfrm>
              <a:off x="5935680" y="2611800"/>
              <a:ext cx="28728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5810400" y="2581560"/>
              <a:ext cx="536400" cy="24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7" name=""/>
            <p:cNvSpPr/>
            <p:nvPr/>
          </p:nvSpPr>
          <p:spPr>
            <a:xfrm>
              <a:off x="5947200" y="2622960"/>
              <a:ext cx="23904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Cinergy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8" name=""/>
            <p:cNvSpPr/>
            <p:nvPr/>
          </p:nvSpPr>
          <p:spPr>
            <a:xfrm>
              <a:off x="6008760" y="270540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79" name=""/>
          <p:cNvGrpSpPr/>
          <p:nvPr/>
        </p:nvGrpSpPr>
        <p:grpSpPr>
          <a:xfrm>
            <a:off x="6076800" y="2637000"/>
            <a:ext cx="138240" cy="137880"/>
            <a:chOff x="6076800" y="2637000"/>
            <a:chExt cx="138240" cy="137880"/>
          </a:xfrm>
        </p:grpSpPr>
        <p:sp>
          <p:nvSpPr>
            <p:cNvPr id="3280" name=""/>
            <p:cNvSpPr/>
            <p:nvPr/>
          </p:nvSpPr>
          <p:spPr>
            <a:xfrm>
              <a:off x="6111720" y="2671560"/>
              <a:ext cx="68400" cy="6804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1" name=""/>
            <p:cNvSpPr/>
            <p:nvPr/>
          </p:nvSpPr>
          <p:spPr>
            <a:xfrm>
              <a:off x="6076800" y="2637000"/>
              <a:ext cx="138240" cy="13788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82" name=""/>
          <p:cNvGrpSpPr/>
          <p:nvPr/>
        </p:nvGrpSpPr>
        <p:grpSpPr>
          <a:xfrm>
            <a:off x="7130880" y="2770200"/>
            <a:ext cx="137880" cy="137880"/>
            <a:chOff x="7130880" y="2770200"/>
            <a:chExt cx="137880" cy="137880"/>
          </a:xfrm>
        </p:grpSpPr>
        <p:sp>
          <p:nvSpPr>
            <p:cNvPr id="3283" name=""/>
            <p:cNvSpPr/>
            <p:nvPr/>
          </p:nvSpPr>
          <p:spPr>
            <a:xfrm>
              <a:off x="7164000" y="2805120"/>
              <a:ext cx="68400" cy="6804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7130880" y="2770200"/>
              <a:ext cx="137880" cy="13788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85" name=""/>
          <p:cNvSpPr/>
          <p:nvPr/>
        </p:nvSpPr>
        <p:spPr>
          <a:xfrm>
            <a:off x="4633920" y="4811760"/>
            <a:ext cx="21276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6" name=""/>
          <p:cNvSpPr/>
          <p:nvPr/>
        </p:nvSpPr>
        <p:spPr>
          <a:xfrm>
            <a:off x="4221000" y="2714760"/>
            <a:ext cx="21276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7" name=""/>
          <p:cNvSpPr/>
          <p:nvPr/>
        </p:nvSpPr>
        <p:spPr>
          <a:xfrm>
            <a:off x="5073480" y="2581200"/>
            <a:ext cx="214560" cy="2034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8" name=""/>
          <p:cNvSpPr/>
          <p:nvPr/>
        </p:nvSpPr>
        <p:spPr>
          <a:xfrm>
            <a:off x="4773600" y="1792440"/>
            <a:ext cx="21420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9" name=""/>
          <p:cNvSpPr/>
          <p:nvPr/>
        </p:nvSpPr>
        <p:spPr>
          <a:xfrm>
            <a:off x="6570720" y="2181240"/>
            <a:ext cx="21276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4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0" name=""/>
          <p:cNvSpPr/>
          <p:nvPr/>
        </p:nvSpPr>
        <p:spPr>
          <a:xfrm>
            <a:off x="3600360" y="1282680"/>
            <a:ext cx="21276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1" name=""/>
          <p:cNvSpPr/>
          <p:nvPr/>
        </p:nvSpPr>
        <p:spPr>
          <a:xfrm>
            <a:off x="3292560" y="3592440"/>
            <a:ext cx="228600" cy="2602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2" name=""/>
          <p:cNvSpPr/>
          <p:nvPr/>
        </p:nvSpPr>
        <p:spPr>
          <a:xfrm>
            <a:off x="3141720" y="3562200"/>
            <a:ext cx="53640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3" name=""/>
          <p:cNvSpPr/>
          <p:nvPr/>
        </p:nvSpPr>
        <p:spPr>
          <a:xfrm>
            <a:off x="3336120" y="36036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4" name=""/>
          <p:cNvSpPr/>
          <p:nvPr/>
        </p:nvSpPr>
        <p:spPr>
          <a:xfrm>
            <a:off x="3313800" y="368604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5" name=""/>
          <p:cNvSpPr/>
          <p:nvPr/>
        </p:nvSpPr>
        <p:spPr>
          <a:xfrm>
            <a:off x="3341880" y="37688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6" name=""/>
          <p:cNvSpPr/>
          <p:nvPr/>
        </p:nvSpPr>
        <p:spPr>
          <a:xfrm>
            <a:off x="5746680" y="3990960"/>
            <a:ext cx="2872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7" name=""/>
          <p:cNvSpPr/>
          <p:nvPr/>
        </p:nvSpPr>
        <p:spPr>
          <a:xfrm>
            <a:off x="5622840" y="3960720"/>
            <a:ext cx="5349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8" name=""/>
          <p:cNvSpPr/>
          <p:nvPr/>
        </p:nvSpPr>
        <p:spPr>
          <a:xfrm>
            <a:off x="5758920" y="400212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9" name=""/>
          <p:cNvSpPr/>
          <p:nvPr/>
        </p:nvSpPr>
        <p:spPr>
          <a:xfrm>
            <a:off x="5821560" y="408456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0" name=""/>
          <p:cNvSpPr/>
          <p:nvPr/>
        </p:nvSpPr>
        <p:spPr>
          <a:xfrm>
            <a:off x="5935680" y="2611440"/>
            <a:ext cx="2872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1" name=""/>
          <p:cNvSpPr/>
          <p:nvPr/>
        </p:nvSpPr>
        <p:spPr>
          <a:xfrm>
            <a:off x="5810400" y="2581200"/>
            <a:ext cx="5364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2" name=""/>
          <p:cNvSpPr/>
          <p:nvPr/>
        </p:nvSpPr>
        <p:spPr>
          <a:xfrm>
            <a:off x="5947200" y="2622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3" name=""/>
          <p:cNvSpPr/>
          <p:nvPr/>
        </p:nvSpPr>
        <p:spPr>
          <a:xfrm>
            <a:off x="6008760" y="27050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04" name=""/>
          <p:cNvGrpSpPr/>
          <p:nvPr/>
        </p:nvGrpSpPr>
        <p:grpSpPr>
          <a:xfrm>
            <a:off x="5614920" y="2475000"/>
            <a:ext cx="273240" cy="258840"/>
            <a:chOff x="5614920" y="2475000"/>
            <a:chExt cx="273240" cy="258840"/>
          </a:xfrm>
        </p:grpSpPr>
        <p:sp>
          <p:nvSpPr>
            <p:cNvPr id="3305" name=""/>
            <p:cNvSpPr/>
            <p:nvPr/>
          </p:nvSpPr>
          <p:spPr>
            <a:xfrm>
              <a:off x="5643720" y="2475000"/>
              <a:ext cx="120600" cy="114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06" name=""/>
            <p:cNvSpPr/>
            <p:nvPr/>
          </p:nvSpPr>
          <p:spPr>
            <a:xfrm>
              <a:off x="5614920" y="2559240"/>
              <a:ext cx="273240" cy="174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07" name=""/>
          <p:cNvGrpSpPr/>
          <p:nvPr/>
        </p:nvGrpSpPr>
        <p:grpSpPr>
          <a:xfrm>
            <a:off x="6195960" y="3097080"/>
            <a:ext cx="273240" cy="260280"/>
            <a:chOff x="6195960" y="3097080"/>
            <a:chExt cx="273240" cy="260280"/>
          </a:xfrm>
        </p:grpSpPr>
        <p:sp>
          <p:nvSpPr>
            <p:cNvPr id="3308" name=""/>
            <p:cNvSpPr/>
            <p:nvPr/>
          </p:nvSpPr>
          <p:spPr>
            <a:xfrm>
              <a:off x="6224760" y="3097080"/>
              <a:ext cx="120600" cy="1159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09" name=""/>
            <p:cNvSpPr/>
            <p:nvPr/>
          </p:nvSpPr>
          <p:spPr>
            <a:xfrm>
              <a:off x="6195960" y="3181320"/>
              <a:ext cx="273240" cy="1760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10" name=""/>
          <p:cNvGrpSpPr/>
          <p:nvPr/>
        </p:nvGrpSpPr>
        <p:grpSpPr>
          <a:xfrm>
            <a:off x="6041880" y="3922560"/>
            <a:ext cx="273240" cy="258840"/>
            <a:chOff x="6041880" y="3922560"/>
            <a:chExt cx="273240" cy="258840"/>
          </a:xfrm>
        </p:grpSpPr>
        <p:sp>
          <p:nvSpPr>
            <p:cNvPr id="3311" name=""/>
            <p:cNvSpPr/>
            <p:nvPr/>
          </p:nvSpPr>
          <p:spPr>
            <a:xfrm>
              <a:off x="6070680" y="3922560"/>
              <a:ext cx="12060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2" name=""/>
            <p:cNvSpPr/>
            <p:nvPr/>
          </p:nvSpPr>
          <p:spPr>
            <a:xfrm>
              <a:off x="6041880" y="4005000"/>
              <a:ext cx="273240" cy="1764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13" name=""/>
          <p:cNvGrpSpPr/>
          <p:nvPr/>
        </p:nvGrpSpPr>
        <p:grpSpPr>
          <a:xfrm>
            <a:off x="5856120" y="3714840"/>
            <a:ext cx="274320" cy="258840"/>
            <a:chOff x="5856120" y="3714840"/>
            <a:chExt cx="274320" cy="258840"/>
          </a:xfrm>
        </p:grpSpPr>
        <p:sp>
          <p:nvSpPr>
            <p:cNvPr id="3314" name=""/>
            <p:cNvSpPr/>
            <p:nvPr/>
          </p:nvSpPr>
          <p:spPr>
            <a:xfrm>
              <a:off x="5884560" y="3714840"/>
              <a:ext cx="12204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5856120" y="3799080"/>
              <a:ext cx="274320" cy="1746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16" name=""/>
          <p:cNvGrpSpPr/>
          <p:nvPr/>
        </p:nvGrpSpPr>
        <p:grpSpPr>
          <a:xfrm>
            <a:off x="6229440" y="3678120"/>
            <a:ext cx="272880" cy="258840"/>
            <a:chOff x="6229440" y="3678120"/>
            <a:chExt cx="272880" cy="258840"/>
          </a:xfrm>
        </p:grpSpPr>
        <p:sp>
          <p:nvSpPr>
            <p:cNvPr id="3317" name=""/>
            <p:cNvSpPr/>
            <p:nvPr/>
          </p:nvSpPr>
          <p:spPr>
            <a:xfrm>
              <a:off x="6257880" y="3678120"/>
              <a:ext cx="120600" cy="1159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8" name=""/>
            <p:cNvSpPr/>
            <p:nvPr/>
          </p:nvSpPr>
          <p:spPr>
            <a:xfrm>
              <a:off x="6229440" y="3762360"/>
              <a:ext cx="272880" cy="174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19" name=""/>
          <p:cNvGrpSpPr/>
          <p:nvPr/>
        </p:nvGrpSpPr>
        <p:grpSpPr>
          <a:xfrm>
            <a:off x="6006960" y="3511440"/>
            <a:ext cx="274680" cy="260280"/>
            <a:chOff x="6006960" y="3511440"/>
            <a:chExt cx="274680" cy="260280"/>
          </a:xfrm>
        </p:grpSpPr>
        <p:sp>
          <p:nvSpPr>
            <p:cNvPr id="3320" name=""/>
            <p:cNvSpPr/>
            <p:nvPr/>
          </p:nvSpPr>
          <p:spPr>
            <a:xfrm>
              <a:off x="6035760" y="3511440"/>
              <a:ext cx="122040" cy="1159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21" name=""/>
            <p:cNvSpPr/>
            <p:nvPr/>
          </p:nvSpPr>
          <p:spPr>
            <a:xfrm>
              <a:off x="6006960" y="3595680"/>
              <a:ext cx="274680" cy="1760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22" name=""/>
          <p:cNvGrpSpPr/>
          <p:nvPr/>
        </p:nvGrpSpPr>
        <p:grpSpPr>
          <a:xfrm>
            <a:off x="7023240" y="2692440"/>
            <a:ext cx="342720" cy="652320"/>
            <a:chOff x="7023240" y="2692440"/>
            <a:chExt cx="342720" cy="652320"/>
          </a:xfrm>
        </p:grpSpPr>
        <p:grpSp>
          <p:nvGrpSpPr>
            <p:cNvPr id="3323" name=""/>
            <p:cNvGrpSpPr/>
            <p:nvPr/>
          </p:nvGrpSpPr>
          <p:grpSpPr>
            <a:xfrm>
              <a:off x="7032600" y="2692440"/>
              <a:ext cx="273240" cy="258480"/>
              <a:chOff x="7032600" y="2692440"/>
              <a:chExt cx="273240" cy="258480"/>
            </a:xfrm>
          </p:grpSpPr>
          <p:sp>
            <p:nvSpPr>
              <p:cNvPr id="3324" name=""/>
              <p:cNvSpPr/>
              <p:nvPr/>
            </p:nvSpPr>
            <p:spPr>
              <a:xfrm>
                <a:off x="7061040" y="2692440"/>
                <a:ext cx="120960" cy="11592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25" name=""/>
              <p:cNvSpPr/>
              <p:nvPr/>
            </p:nvSpPr>
            <p:spPr>
              <a:xfrm>
                <a:off x="7032600" y="2776320"/>
                <a:ext cx="273240" cy="17460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326" name=""/>
            <p:cNvGrpSpPr/>
            <p:nvPr/>
          </p:nvGrpSpPr>
          <p:grpSpPr>
            <a:xfrm>
              <a:off x="7091280" y="2889000"/>
              <a:ext cx="274680" cy="258840"/>
              <a:chOff x="7091280" y="2889000"/>
              <a:chExt cx="274680" cy="258840"/>
            </a:xfrm>
          </p:grpSpPr>
          <p:sp>
            <p:nvSpPr>
              <p:cNvPr id="3327" name=""/>
              <p:cNvSpPr/>
              <p:nvPr/>
            </p:nvSpPr>
            <p:spPr>
              <a:xfrm>
                <a:off x="7120080" y="2889000"/>
                <a:ext cx="122040" cy="11448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28" name=""/>
              <p:cNvSpPr/>
              <p:nvPr/>
            </p:nvSpPr>
            <p:spPr>
              <a:xfrm>
                <a:off x="7091280" y="2973240"/>
                <a:ext cx="274680" cy="17460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329" name=""/>
            <p:cNvGrpSpPr/>
            <p:nvPr/>
          </p:nvGrpSpPr>
          <p:grpSpPr>
            <a:xfrm>
              <a:off x="7023240" y="3084480"/>
              <a:ext cx="274680" cy="260280"/>
              <a:chOff x="7023240" y="3084480"/>
              <a:chExt cx="274680" cy="260280"/>
            </a:xfrm>
          </p:grpSpPr>
          <p:sp>
            <p:nvSpPr>
              <p:cNvPr id="3330" name=""/>
              <p:cNvSpPr/>
              <p:nvPr/>
            </p:nvSpPr>
            <p:spPr>
              <a:xfrm>
                <a:off x="7051680" y="3084480"/>
                <a:ext cx="122400" cy="11592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31" name=""/>
              <p:cNvSpPr/>
              <p:nvPr/>
            </p:nvSpPr>
            <p:spPr>
              <a:xfrm>
                <a:off x="7023240" y="3168720"/>
                <a:ext cx="274680" cy="17604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3332" name=""/>
          <p:cNvGrpSpPr/>
          <p:nvPr/>
        </p:nvGrpSpPr>
        <p:grpSpPr>
          <a:xfrm>
            <a:off x="5829480" y="2841480"/>
            <a:ext cx="272880" cy="258840"/>
            <a:chOff x="5829480" y="2841480"/>
            <a:chExt cx="272880" cy="258840"/>
          </a:xfrm>
        </p:grpSpPr>
        <p:sp>
          <p:nvSpPr>
            <p:cNvPr id="3333" name=""/>
            <p:cNvSpPr/>
            <p:nvPr/>
          </p:nvSpPr>
          <p:spPr>
            <a:xfrm>
              <a:off x="5856480" y="2841480"/>
              <a:ext cx="122040" cy="1159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34" name=""/>
            <p:cNvSpPr/>
            <p:nvPr/>
          </p:nvSpPr>
          <p:spPr>
            <a:xfrm>
              <a:off x="5829480" y="2925720"/>
              <a:ext cx="272880" cy="174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35" name=""/>
          <p:cNvGrpSpPr/>
          <p:nvPr/>
        </p:nvGrpSpPr>
        <p:grpSpPr>
          <a:xfrm>
            <a:off x="5854680" y="4260960"/>
            <a:ext cx="179280" cy="187200"/>
            <a:chOff x="5854680" y="4260960"/>
            <a:chExt cx="179280" cy="187200"/>
          </a:xfrm>
        </p:grpSpPr>
        <p:sp>
          <p:nvSpPr>
            <p:cNvPr id="3336" name=""/>
            <p:cNvSpPr/>
            <p:nvPr/>
          </p:nvSpPr>
          <p:spPr>
            <a:xfrm>
              <a:off x="585468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37" name=""/>
            <p:cNvSpPr/>
            <p:nvPr/>
          </p:nvSpPr>
          <p:spPr>
            <a:xfrm>
              <a:off x="5854680" y="4260960"/>
              <a:ext cx="17928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38" name=""/>
            <p:cNvSpPr/>
            <p:nvPr/>
          </p:nvSpPr>
          <p:spPr>
            <a:xfrm>
              <a:off x="585468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5854680" y="4282920"/>
              <a:ext cx="17928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40" name=""/>
          <p:cNvSpPr/>
          <p:nvPr/>
        </p:nvSpPr>
        <p:spPr>
          <a:xfrm>
            <a:off x="5718240" y="4195800"/>
            <a:ext cx="22680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1" name=""/>
          <p:cNvSpPr/>
          <p:nvPr/>
        </p:nvSpPr>
        <p:spPr>
          <a:xfrm>
            <a:off x="5567400" y="4165560"/>
            <a:ext cx="5364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2" name=""/>
          <p:cNvSpPr/>
          <p:nvPr/>
        </p:nvSpPr>
        <p:spPr>
          <a:xfrm>
            <a:off x="57344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3" name=""/>
          <p:cNvSpPr/>
          <p:nvPr/>
        </p:nvSpPr>
        <p:spPr>
          <a:xfrm>
            <a:off x="57661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44" name=""/>
          <p:cNvGrpSpPr/>
          <p:nvPr/>
        </p:nvGrpSpPr>
        <p:grpSpPr>
          <a:xfrm>
            <a:off x="4978440" y="4064040"/>
            <a:ext cx="141120" cy="144360"/>
            <a:chOff x="4978440" y="4064040"/>
            <a:chExt cx="141120" cy="144360"/>
          </a:xfrm>
        </p:grpSpPr>
        <p:grpSp>
          <p:nvGrpSpPr>
            <p:cNvPr id="3345" name=""/>
            <p:cNvGrpSpPr/>
            <p:nvPr/>
          </p:nvGrpSpPr>
          <p:grpSpPr>
            <a:xfrm>
              <a:off x="4978440" y="4064040"/>
              <a:ext cx="141120" cy="144360"/>
              <a:chOff x="4978440" y="4064040"/>
              <a:chExt cx="141120" cy="144360"/>
            </a:xfrm>
          </p:grpSpPr>
          <p:sp>
            <p:nvSpPr>
              <p:cNvPr id="3346" name=""/>
              <p:cNvSpPr/>
              <p:nvPr/>
            </p:nvSpPr>
            <p:spPr>
              <a:xfrm>
                <a:off x="4978440" y="40640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47" name=""/>
              <p:cNvSpPr/>
              <p:nvPr/>
            </p:nvSpPr>
            <p:spPr>
              <a:xfrm>
                <a:off x="4978440" y="4064040"/>
                <a:ext cx="13824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7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48" name=""/>
              <p:cNvSpPr/>
              <p:nvPr/>
            </p:nvSpPr>
            <p:spPr>
              <a:xfrm>
                <a:off x="4978440" y="4064040"/>
                <a:ext cx="139680" cy="142920"/>
              </a:xfrm>
              <a:prstGeom prst="ellipse">
                <a:avLst/>
              </a:prstGeom>
              <a:blipFill rotWithShape="0">
                <a:blip r:embed="rId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49" name=""/>
              <p:cNvSpPr/>
              <p:nvPr/>
            </p:nvSpPr>
            <p:spPr>
              <a:xfrm>
                <a:off x="4978440" y="4064040"/>
                <a:ext cx="14112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350" name=""/>
            <p:cNvGrpSpPr/>
            <p:nvPr/>
          </p:nvGrpSpPr>
          <p:grpSpPr>
            <a:xfrm>
              <a:off x="4979880" y="4066920"/>
              <a:ext cx="138240" cy="138240"/>
              <a:chOff x="4979880" y="4066920"/>
              <a:chExt cx="138240" cy="138240"/>
            </a:xfrm>
          </p:grpSpPr>
          <p:sp>
            <p:nvSpPr>
              <p:cNvPr id="3351" name=""/>
              <p:cNvSpPr/>
              <p:nvPr/>
            </p:nvSpPr>
            <p:spPr>
              <a:xfrm>
                <a:off x="5014800" y="4101840"/>
                <a:ext cx="684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52" name=""/>
              <p:cNvSpPr/>
              <p:nvPr/>
            </p:nvSpPr>
            <p:spPr>
              <a:xfrm>
                <a:off x="4979880" y="4066920"/>
                <a:ext cx="13824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3353" name=""/>
          <p:cNvSpPr/>
          <p:nvPr/>
        </p:nvSpPr>
        <p:spPr>
          <a:xfrm>
            <a:off x="2703600" y="1762200"/>
            <a:ext cx="21420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4" name=""/>
          <p:cNvSpPr/>
          <p:nvPr/>
        </p:nvSpPr>
        <p:spPr>
          <a:xfrm>
            <a:off x="2610000" y="2298600"/>
            <a:ext cx="22680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5" name=""/>
          <p:cNvSpPr/>
          <p:nvPr/>
        </p:nvSpPr>
        <p:spPr>
          <a:xfrm>
            <a:off x="2454120" y="2265480"/>
            <a:ext cx="53532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6" name=""/>
          <p:cNvSpPr/>
          <p:nvPr/>
        </p:nvSpPr>
        <p:spPr>
          <a:xfrm>
            <a:off x="2645640" y="2306520"/>
            <a:ext cx="142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7" name=""/>
          <p:cNvSpPr/>
          <p:nvPr/>
        </p:nvSpPr>
        <p:spPr>
          <a:xfrm>
            <a:off x="2654280" y="23893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8" name=""/>
          <p:cNvSpPr/>
          <p:nvPr/>
        </p:nvSpPr>
        <p:spPr>
          <a:xfrm>
            <a:off x="2436840" y="2603520"/>
            <a:ext cx="21420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9" name=""/>
          <p:cNvSpPr/>
          <p:nvPr/>
        </p:nvSpPr>
        <p:spPr>
          <a:xfrm>
            <a:off x="3355920" y="2236680"/>
            <a:ext cx="11448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0" name=""/>
          <p:cNvSpPr/>
          <p:nvPr/>
        </p:nvSpPr>
        <p:spPr>
          <a:xfrm>
            <a:off x="6948360" y="2633760"/>
            <a:ext cx="11592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1" name=""/>
          <p:cNvSpPr/>
          <p:nvPr/>
        </p:nvSpPr>
        <p:spPr>
          <a:xfrm>
            <a:off x="6086520" y="3122640"/>
            <a:ext cx="11412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2" name=""/>
          <p:cNvSpPr/>
          <p:nvPr/>
        </p:nvSpPr>
        <p:spPr>
          <a:xfrm>
            <a:off x="5437080" y="3689280"/>
            <a:ext cx="115920" cy="13824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3" name=""/>
          <p:cNvSpPr/>
          <p:nvPr/>
        </p:nvSpPr>
        <p:spPr>
          <a:xfrm>
            <a:off x="2543040" y="2843280"/>
            <a:ext cx="114480" cy="1396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64" name=""/>
          <p:cNvGrpSpPr/>
          <p:nvPr/>
        </p:nvGrpSpPr>
        <p:grpSpPr>
          <a:xfrm>
            <a:off x="6850080" y="2746440"/>
            <a:ext cx="488880" cy="225360"/>
            <a:chOff x="6850080" y="2746440"/>
            <a:chExt cx="488880" cy="225360"/>
          </a:xfrm>
        </p:grpSpPr>
        <p:sp>
          <p:nvSpPr>
            <p:cNvPr id="3365" name=""/>
            <p:cNvSpPr/>
            <p:nvPr/>
          </p:nvSpPr>
          <p:spPr>
            <a:xfrm>
              <a:off x="6850080" y="2746440"/>
              <a:ext cx="48888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6" name=""/>
            <p:cNvSpPr/>
            <p:nvPr/>
          </p:nvSpPr>
          <p:spPr>
            <a:xfrm>
              <a:off x="6850080" y="2746440"/>
              <a:ext cx="48888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67" name=""/>
          <p:cNvGrpSpPr/>
          <p:nvPr/>
        </p:nvGrpSpPr>
        <p:grpSpPr>
          <a:xfrm>
            <a:off x="7550280" y="2327400"/>
            <a:ext cx="68040" cy="96840"/>
            <a:chOff x="7550280" y="2327400"/>
            <a:chExt cx="68040" cy="96840"/>
          </a:xfrm>
        </p:grpSpPr>
        <p:sp>
          <p:nvSpPr>
            <p:cNvPr id="3368" name=""/>
            <p:cNvSpPr/>
            <p:nvPr/>
          </p:nvSpPr>
          <p:spPr>
            <a:xfrm>
              <a:off x="7550280" y="2327400"/>
              <a:ext cx="6804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9" name=""/>
            <p:cNvSpPr/>
            <p:nvPr/>
          </p:nvSpPr>
          <p:spPr>
            <a:xfrm>
              <a:off x="7550280" y="2327400"/>
              <a:ext cx="6804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70" name=""/>
          <p:cNvGrpSpPr/>
          <p:nvPr/>
        </p:nvGrpSpPr>
        <p:grpSpPr>
          <a:xfrm>
            <a:off x="7416720" y="2462040"/>
            <a:ext cx="133560" cy="96840"/>
            <a:chOff x="7416720" y="2462040"/>
            <a:chExt cx="133560" cy="96840"/>
          </a:xfrm>
        </p:grpSpPr>
        <p:sp>
          <p:nvSpPr>
            <p:cNvPr id="3371" name=""/>
            <p:cNvSpPr/>
            <p:nvPr/>
          </p:nvSpPr>
          <p:spPr>
            <a:xfrm>
              <a:off x="7416720" y="2462040"/>
              <a:ext cx="1335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2" name=""/>
            <p:cNvSpPr/>
            <p:nvPr/>
          </p:nvSpPr>
          <p:spPr>
            <a:xfrm>
              <a:off x="7416720" y="2462040"/>
              <a:ext cx="1335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73" name=""/>
          <p:cNvSpPr/>
          <p:nvPr/>
        </p:nvSpPr>
        <p:spPr>
          <a:xfrm flipH="1" flipV="1">
            <a:off x="6036840" y="3740040"/>
            <a:ext cx="6516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4" name=""/>
          <p:cNvSpPr/>
          <p:nvPr/>
        </p:nvSpPr>
        <p:spPr>
          <a:xfrm flipV="1">
            <a:off x="578808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5" name=""/>
          <p:cNvSpPr/>
          <p:nvPr/>
        </p:nvSpPr>
        <p:spPr>
          <a:xfrm flipH="1" flipV="1">
            <a:off x="6036840" y="3740040"/>
            <a:ext cx="6516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6" name=""/>
          <p:cNvSpPr/>
          <p:nvPr/>
        </p:nvSpPr>
        <p:spPr>
          <a:xfrm flipV="1">
            <a:off x="3078000" y="3606480"/>
            <a:ext cx="504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7" name=""/>
          <p:cNvSpPr/>
          <p:nvPr/>
        </p:nvSpPr>
        <p:spPr>
          <a:xfrm flipV="1">
            <a:off x="5376960" y="384300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8" name=""/>
          <p:cNvSpPr/>
          <p:nvPr/>
        </p:nvSpPr>
        <p:spPr>
          <a:xfrm>
            <a:off x="634356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9" name=""/>
          <p:cNvSpPr/>
          <p:nvPr/>
        </p:nvSpPr>
        <p:spPr>
          <a:xfrm flipV="1">
            <a:off x="5472000" y="3884400"/>
            <a:ext cx="16668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0" name=""/>
          <p:cNvSpPr/>
          <p:nvPr/>
        </p:nvSpPr>
        <p:spPr>
          <a:xfrm flipH="1" flipV="1">
            <a:off x="6211440" y="3187440"/>
            <a:ext cx="637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1" name=""/>
          <p:cNvSpPr/>
          <p:nvPr/>
        </p:nvSpPr>
        <p:spPr>
          <a:xfrm flipH="1">
            <a:off x="6062760" y="3689280"/>
            <a:ext cx="144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2" name=""/>
          <p:cNvSpPr/>
          <p:nvPr/>
        </p:nvSpPr>
        <p:spPr>
          <a:xfrm flipH="1" flipV="1">
            <a:off x="6036840" y="3740040"/>
            <a:ext cx="6516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3" name=""/>
          <p:cNvSpPr/>
          <p:nvPr/>
        </p:nvSpPr>
        <p:spPr>
          <a:xfrm>
            <a:off x="6048360" y="2914560"/>
            <a:ext cx="403200" cy="39708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4" name=""/>
          <p:cNvSpPr/>
          <p:nvPr/>
        </p:nvSpPr>
        <p:spPr>
          <a:xfrm flipH="1" flipV="1">
            <a:off x="6036840" y="3740040"/>
            <a:ext cx="6516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5" name=""/>
          <p:cNvSpPr/>
          <p:nvPr/>
        </p:nvSpPr>
        <p:spPr>
          <a:xfrm>
            <a:off x="4944960" y="2924280"/>
            <a:ext cx="19080" cy="158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6" name=""/>
          <p:cNvSpPr/>
          <p:nvPr/>
        </p:nvSpPr>
        <p:spPr>
          <a:xfrm flipV="1">
            <a:off x="5376960" y="384300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7" name=""/>
          <p:cNvSpPr/>
          <p:nvPr/>
        </p:nvSpPr>
        <p:spPr>
          <a:xfrm>
            <a:off x="5987880" y="3816360"/>
            <a:ext cx="4608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8" name=""/>
          <p:cNvSpPr/>
          <p:nvPr/>
        </p:nvSpPr>
        <p:spPr>
          <a:xfrm flipH="1">
            <a:off x="5668560" y="3557520"/>
            <a:ext cx="27000" cy="244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9" name=""/>
          <p:cNvSpPr/>
          <p:nvPr/>
        </p:nvSpPr>
        <p:spPr>
          <a:xfrm>
            <a:off x="5578560" y="3706920"/>
            <a:ext cx="44280" cy="1411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0" name=""/>
          <p:cNvSpPr/>
          <p:nvPr/>
        </p:nvSpPr>
        <p:spPr>
          <a:xfrm flipV="1">
            <a:off x="5472000" y="3884400"/>
            <a:ext cx="16668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1" name=""/>
          <p:cNvSpPr/>
          <p:nvPr/>
        </p:nvSpPr>
        <p:spPr>
          <a:xfrm>
            <a:off x="6165720" y="3170160"/>
            <a:ext cx="182520" cy="6840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2" name=""/>
          <p:cNvSpPr/>
          <p:nvPr/>
        </p:nvSpPr>
        <p:spPr>
          <a:xfrm flipH="1">
            <a:off x="6062760" y="3689280"/>
            <a:ext cx="144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3" name=""/>
          <p:cNvSpPr/>
          <p:nvPr/>
        </p:nvSpPr>
        <p:spPr>
          <a:xfrm flipV="1">
            <a:off x="578808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4" name=""/>
          <p:cNvSpPr/>
          <p:nvPr/>
        </p:nvSpPr>
        <p:spPr>
          <a:xfrm>
            <a:off x="4944960" y="2924280"/>
            <a:ext cx="19080" cy="158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5" name=""/>
          <p:cNvSpPr/>
          <p:nvPr/>
        </p:nvSpPr>
        <p:spPr>
          <a:xfrm flipV="1">
            <a:off x="5376960" y="384300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6" name=""/>
          <p:cNvSpPr/>
          <p:nvPr/>
        </p:nvSpPr>
        <p:spPr>
          <a:xfrm>
            <a:off x="5987880" y="3816360"/>
            <a:ext cx="4608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7" name=""/>
          <p:cNvSpPr/>
          <p:nvPr/>
        </p:nvSpPr>
        <p:spPr>
          <a:xfrm flipH="1">
            <a:off x="5668560" y="3557520"/>
            <a:ext cx="27000" cy="244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8" name=""/>
          <p:cNvSpPr/>
          <p:nvPr/>
        </p:nvSpPr>
        <p:spPr>
          <a:xfrm>
            <a:off x="5578560" y="3706920"/>
            <a:ext cx="44280" cy="1411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9" name=""/>
          <p:cNvSpPr/>
          <p:nvPr/>
        </p:nvSpPr>
        <p:spPr>
          <a:xfrm flipV="1">
            <a:off x="5472000" y="3884400"/>
            <a:ext cx="16668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0" name=""/>
          <p:cNvSpPr/>
          <p:nvPr/>
        </p:nvSpPr>
        <p:spPr>
          <a:xfrm>
            <a:off x="6165720" y="3170160"/>
            <a:ext cx="182520" cy="6840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1" name=""/>
          <p:cNvSpPr/>
          <p:nvPr/>
        </p:nvSpPr>
        <p:spPr>
          <a:xfrm flipH="1">
            <a:off x="6062760" y="3689280"/>
            <a:ext cx="144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2" name=""/>
          <p:cNvSpPr/>
          <p:nvPr/>
        </p:nvSpPr>
        <p:spPr>
          <a:xfrm flipV="1">
            <a:off x="578808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3" name=""/>
          <p:cNvSpPr/>
          <p:nvPr/>
        </p:nvSpPr>
        <p:spPr>
          <a:xfrm flipH="1" flipV="1">
            <a:off x="6770160" y="3693960"/>
            <a:ext cx="165240" cy="136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4" name=""/>
          <p:cNvSpPr/>
          <p:nvPr/>
        </p:nvSpPr>
        <p:spPr>
          <a:xfrm>
            <a:off x="5759280" y="3392640"/>
            <a:ext cx="25560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5" name=""/>
          <p:cNvSpPr/>
          <p:nvPr/>
        </p:nvSpPr>
        <p:spPr>
          <a:xfrm flipH="1" flipV="1">
            <a:off x="6770160" y="3693960"/>
            <a:ext cx="165240" cy="136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6" name=""/>
          <p:cNvSpPr/>
          <p:nvPr/>
        </p:nvSpPr>
        <p:spPr>
          <a:xfrm>
            <a:off x="5759280" y="3392640"/>
            <a:ext cx="25560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7" name=""/>
          <p:cNvSpPr/>
          <p:nvPr/>
        </p:nvSpPr>
        <p:spPr>
          <a:xfrm flipV="1">
            <a:off x="3078000" y="3606480"/>
            <a:ext cx="504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8" name=""/>
          <p:cNvSpPr/>
          <p:nvPr/>
        </p:nvSpPr>
        <p:spPr>
          <a:xfrm>
            <a:off x="6634080" y="3652920"/>
            <a:ext cx="6372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9" name=""/>
          <p:cNvSpPr/>
          <p:nvPr/>
        </p:nvSpPr>
        <p:spPr>
          <a:xfrm>
            <a:off x="634356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0" name=""/>
          <p:cNvSpPr/>
          <p:nvPr/>
        </p:nvSpPr>
        <p:spPr>
          <a:xfrm>
            <a:off x="4986360" y="4667400"/>
            <a:ext cx="414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1" name=""/>
          <p:cNvSpPr/>
          <p:nvPr/>
        </p:nvSpPr>
        <p:spPr>
          <a:xfrm flipH="1" flipV="1">
            <a:off x="6211440" y="3187440"/>
            <a:ext cx="637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2" name=""/>
          <p:cNvSpPr/>
          <p:nvPr/>
        </p:nvSpPr>
        <p:spPr>
          <a:xfrm flipV="1">
            <a:off x="3078000" y="3606480"/>
            <a:ext cx="504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3" name=""/>
          <p:cNvSpPr/>
          <p:nvPr/>
        </p:nvSpPr>
        <p:spPr>
          <a:xfrm>
            <a:off x="6634080" y="3652920"/>
            <a:ext cx="6372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4" name=""/>
          <p:cNvSpPr/>
          <p:nvPr/>
        </p:nvSpPr>
        <p:spPr>
          <a:xfrm>
            <a:off x="634356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5" name=""/>
          <p:cNvSpPr/>
          <p:nvPr/>
        </p:nvSpPr>
        <p:spPr>
          <a:xfrm>
            <a:off x="4986360" y="4667400"/>
            <a:ext cx="414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6" name=""/>
          <p:cNvSpPr/>
          <p:nvPr/>
        </p:nvSpPr>
        <p:spPr>
          <a:xfrm flipH="1" flipV="1">
            <a:off x="6211440" y="3187440"/>
            <a:ext cx="637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7" name=""/>
          <p:cNvSpPr/>
          <p:nvPr/>
        </p:nvSpPr>
        <p:spPr>
          <a:xfrm flipV="1">
            <a:off x="3078000" y="3606480"/>
            <a:ext cx="504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8" name=""/>
          <p:cNvSpPr/>
          <p:nvPr/>
        </p:nvSpPr>
        <p:spPr>
          <a:xfrm flipV="1">
            <a:off x="5376960" y="384300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9" name=""/>
          <p:cNvSpPr/>
          <p:nvPr/>
        </p:nvSpPr>
        <p:spPr>
          <a:xfrm>
            <a:off x="634356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0" name=""/>
          <p:cNvSpPr/>
          <p:nvPr/>
        </p:nvSpPr>
        <p:spPr>
          <a:xfrm flipV="1">
            <a:off x="5472000" y="3884400"/>
            <a:ext cx="16668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1" name=""/>
          <p:cNvSpPr/>
          <p:nvPr/>
        </p:nvSpPr>
        <p:spPr>
          <a:xfrm flipH="1" flipV="1">
            <a:off x="6211440" y="3187440"/>
            <a:ext cx="637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2" name=""/>
          <p:cNvSpPr/>
          <p:nvPr/>
        </p:nvSpPr>
        <p:spPr>
          <a:xfrm flipH="1">
            <a:off x="6062760" y="3689280"/>
            <a:ext cx="144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3" name=""/>
          <p:cNvSpPr/>
          <p:nvPr/>
        </p:nvSpPr>
        <p:spPr>
          <a:xfrm flipH="1" flipV="1">
            <a:off x="6036840" y="3740040"/>
            <a:ext cx="6516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4" name=""/>
          <p:cNvSpPr/>
          <p:nvPr/>
        </p:nvSpPr>
        <p:spPr>
          <a:xfrm flipV="1">
            <a:off x="578808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5" name=""/>
          <p:cNvSpPr/>
          <p:nvPr/>
        </p:nvSpPr>
        <p:spPr>
          <a:xfrm>
            <a:off x="4986360" y="4667400"/>
            <a:ext cx="414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6" name=""/>
          <p:cNvSpPr/>
          <p:nvPr/>
        </p:nvSpPr>
        <p:spPr>
          <a:xfrm>
            <a:off x="4986360" y="4667400"/>
            <a:ext cx="414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7" name=""/>
          <p:cNvSpPr/>
          <p:nvPr/>
        </p:nvSpPr>
        <p:spPr>
          <a:xfrm>
            <a:off x="6862680" y="4191120"/>
            <a:ext cx="10332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8" name=""/>
          <p:cNvSpPr/>
          <p:nvPr/>
        </p:nvSpPr>
        <p:spPr>
          <a:xfrm>
            <a:off x="6862680" y="4191120"/>
            <a:ext cx="10332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29" name=""/>
          <p:cNvGrpSpPr/>
          <p:nvPr/>
        </p:nvGrpSpPr>
        <p:grpSpPr>
          <a:xfrm>
            <a:off x="2604960" y="3238560"/>
            <a:ext cx="181080" cy="188640"/>
            <a:chOff x="2604960" y="3238560"/>
            <a:chExt cx="181080" cy="188640"/>
          </a:xfrm>
        </p:grpSpPr>
        <p:sp>
          <p:nvSpPr>
            <p:cNvPr id="3430" name=""/>
            <p:cNvSpPr/>
            <p:nvPr/>
          </p:nvSpPr>
          <p:spPr>
            <a:xfrm>
              <a:off x="260496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1" name=""/>
            <p:cNvSpPr/>
            <p:nvPr/>
          </p:nvSpPr>
          <p:spPr>
            <a:xfrm>
              <a:off x="2604960" y="323856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2" name=""/>
            <p:cNvSpPr/>
            <p:nvPr/>
          </p:nvSpPr>
          <p:spPr>
            <a:xfrm>
              <a:off x="260496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3" name=""/>
            <p:cNvSpPr/>
            <p:nvPr/>
          </p:nvSpPr>
          <p:spPr>
            <a:xfrm>
              <a:off x="2604960" y="326232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34" name=""/>
          <p:cNvGrpSpPr/>
          <p:nvPr/>
        </p:nvGrpSpPr>
        <p:grpSpPr>
          <a:xfrm>
            <a:off x="2604960" y="3238560"/>
            <a:ext cx="181080" cy="188640"/>
            <a:chOff x="2604960" y="3238560"/>
            <a:chExt cx="181080" cy="188640"/>
          </a:xfrm>
        </p:grpSpPr>
        <p:sp>
          <p:nvSpPr>
            <p:cNvPr id="3435" name=""/>
            <p:cNvSpPr/>
            <p:nvPr/>
          </p:nvSpPr>
          <p:spPr>
            <a:xfrm>
              <a:off x="260496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6" name=""/>
            <p:cNvSpPr/>
            <p:nvPr/>
          </p:nvSpPr>
          <p:spPr>
            <a:xfrm>
              <a:off x="2604960" y="323856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7" name=""/>
            <p:cNvSpPr/>
            <p:nvPr/>
          </p:nvSpPr>
          <p:spPr>
            <a:xfrm>
              <a:off x="260496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8" name=""/>
            <p:cNvSpPr/>
            <p:nvPr/>
          </p:nvSpPr>
          <p:spPr>
            <a:xfrm>
              <a:off x="2604960" y="326232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39" name=""/>
          <p:cNvGrpSpPr/>
          <p:nvPr/>
        </p:nvGrpSpPr>
        <p:grpSpPr>
          <a:xfrm>
            <a:off x="5854680" y="4260960"/>
            <a:ext cx="179280" cy="187200"/>
            <a:chOff x="5854680" y="4260960"/>
            <a:chExt cx="179280" cy="187200"/>
          </a:xfrm>
        </p:grpSpPr>
        <p:sp>
          <p:nvSpPr>
            <p:cNvPr id="3440" name=""/>
            <p:cNvSpPr/>
            <p:nvPr/>
          </p:nvSpPr>
          <p:spPr>
            <a:xfrm>
              <a:off x="585468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1" name=""/>
            <p:cNvSpPr/>
            <p:nvPr/>
          </p:nvSpPr>
          <p:spPr>
            <a:xfrm>
              <a:off x="5854680" y="4260960"/>
              <a:ext cx="17928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2" name=""/>
            <p:cNvSpPr/>
            <p:nvPr/>
          </p:nvSpPr>
          <p:spPr>
            <a:xfrm>
              <a:off x="585468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3" name=""/>
            <p:cNvSpPr/>
            <p:nvPr/>
          </p:nvSpPr>
          <p:spPr>
            <a:xfrm>
              <a:off x="5854680" y="4282920"/>
              <a:ext cx="17928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44" name=""/>
          <p:cNvGrpSpPr/>
          <p:nvPr/>
        </p:nvGrpSpPr>
        <p:grpSpPr>
          <a:xfrm>
            <a:off x="5854680" y="4260960"/>
            <a:ext cx="179280" cy="187200"/>
            <a:chOff x="5854680" y="4260960"/>
            <a:chExt cx="179280" cy="187200"/>
          </a:xfrm>
        </p:grpSpPr>
        <p:sp>
          <p:nvSpPr>
            <p:cNvPr id="3445" name=""/>
            <p:cNvSpPr/>
            <p:nvPr/>
          </p:nvSpPr>
          <p:spPr>
            <a:xfrm>
              <a:off x="585468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6" name=""/>
            <p:cNvSpPr/>
            <p:nvPr/>
          </p:nvSpPr>
          <p:spPr>
            <a:xfrm>
              <a:off x="5854680" y="4260960"/>
              <a:ext cx="17928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7" name=""/>
            <p:cNvSpPr/>
            <p:nvPr/>
          </p:nvSpPr>
          <p:spPr>
            <a:xfrm>
              <a:off x="585468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8" name=""/>
            <p:cNvSpPr/>
            <p:nvPr/>
          </p:nvSpPr>
          <p:spPr>
            <a:xfrm>
              <a:off x="5854680" y="4282920"/>
              <a:ext cx="17928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49" name=""/>
          <p:cNvGrpSpPr/>
          <p:nvPr/>
        </p:nvGrpSpPr>
        <p:grpSpPr>
          <a:xfrm>
            <a:off x="5854680" y="4260960"/>
            <a:ext cx="179280" cy="187200"/>
            <a:chOff x="5854680" y="4260960"/>
            <a:chExt cx="179280" cy="187200"/>
          </a:xfrm>
        </p:grpSpPr>
        <p:sp>
          <p:nvSpPr>
            <p:cNvPr id="3450" name=""/>
            <p:cNvSpPr/>
            <p:nvPr/>
          </p:nvSpPr>
          <p:spPr>
            <a:xfrm>
              <a:off x="585468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1" name=""/>
            <p:cNvSpPr/>
            <p:nvPr/>
          </p:nvSpPr>
          <p:spPr>
            <a:xfrm>
              <a:off x="5854680" y="4260960"/>
              <a:ext cx="17928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2" name=""/>
            <p:cNvSpPr/>
            <p:nvPr/>
          </p:nvSpPr>
          <p:spPr>
            <a:xfrm>
              <a:off x="585468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3" name=""/>
            <p:cNvSpPr/>
            <p:nvPr/>
          </p:nvSpPr>
          <p:spPr>
            <a:xfrm>
              <a:off x="5854680" y="4282920"/>
              <a:ext cx="17928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54" name=""/>
          <p:cNvGrpSpPr/>
          <p:nvPr/>
        </p:nvGrpSpPr>
        <p:grpSpPr>
          <a:xfrm>
            <a:off x="5854680" y="4260960"/>
            <a:ext cx="179280" cy="187200"/>
            <a:chOff x="5854680" y="4260960"/>
            <a:chExt cx="179280" cy="187200"/>
          </a:xfrm>
        </p:grpSpPr>
        <p:sp>
          <p:nvSpPr>
            <p:cNvPr id="3455" name=""/>
            <p:cNvSpPr/>
            <p:nvPr/>
          </p:nvSpPr>
          <p:spPr>
            <a:xfrm>
              <a:off x="585468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6" name=""/>
            <p:cNvSpPr/>
            <p:nvPr/>
          </p:nvSpPr>
          <p:spPr>
            <a:xfrm>
              <a:off x="5854680" y="4260960"/>
              <a:ext cx="17928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7" name=""/>
            <p:cNvSpPr/>
            <p:nvPr/>
          </p:nvSpPr>
          <p:spPr>
            <a:xfrm>
              <a:off x="5854680" y="4260960"/>
              <a:ext cx="1792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8" name=""/>
            <p:cNvSpPr/>
            <p:nvPr/>
          </p:nvSpPr>
          <p:spPr>
            <a:xfrm>
              <a:off x="5854680" y="4282920"/>
              <a:ext cx="17928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59" name=""/>
          <p:cNvSpPr/>
          <p:nvPr/>
        </p:nvSpPr>
        <p:spPr>
          <a:xfrm>
            <a:off x="2610000" y="2298600"/>
            <a:ext cx="22680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0" name=""/>
          <p:cNvSpPr/>
          <p:nvPr/>
        </p:nvSpPr>
        <p:spPr>
          <a:xfrm>
            <a:off x="2454120" y="2265480"/>
            <a:ext cx="53532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1" name=""/>
          <p:cNvSpPr/>
          <p:nvPr/>
        </p:nvSpPr>
        <p:spPr>
          <a:xfrm>
            <a:off x="2645640" y="2306520"/>
            <a:ext cx="142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2" name=""/>
          <p:cNvSpPr/>
          <p:nvPr/>
        </p:nvSpPr>
        <p:spPr>
          <a:xfrm>
            <a:off x="2654280" y="23893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3" name=""/>
          <p:cNvSpPr/>
          <p:nvPr/>
        </p:nvSpPr>
        <p:spPr>
          <a:xfrm>
            <a:off x="3292560" y="3592440"/>
            <a:ext cx="228600" cy="2602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4" name=""/>
          <p:cNvSpPr/>
          <p:nvPr/>
        </p:nvSpPr>
        <p:spPr>
          <a:xfrm>
            <a:off x="3141720" y="3562200"/>
            <a:ext cx="53640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5" name=""/>
          <p:cNvSpPr/>
          <p:nvPr/>
        </p:nvSpPr>
        <p:spPr>
          <a:xfrm>
            <a:off x="3336120" y="36036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6" name=""/>
          <p:cNvSpPr/>
          <p:nvPr/>
        </p:nvSpPr>
        <p:spPr>
          <a:xfrm>
            <a:off x="3313800" y="368604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7" name=""/>
          <p:cNvSpPr/>
          <p:nvPr/>
        </p:nvSpPr>
        <p:spPr>
          <a:xfrm>
            <a:off x="3341880" y="37688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8" name=""/>
          <p:cNvSpPr/>
          <p:nvPr/>
        </p:nvSpPr>
        <p:spPr>
          <a:xfrm>
            <a:off x="5718240" y="4195800"/>
            <a:ext cx="22680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9" name=""/>
          <p:cNvSpPr/>
          <p:nvPr/>
        </p:nvSpPr>
        <p:spPr>
          <a:xfrm>
            <a:off x="57344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0" name=""/>
          <p:cNvSpPr/>
          <p:nvPr/>
        </p:nvSpPr>
        <p:spPr>
          <a:xfrm>
            <a:off x="57661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1" name=""/>
          <p:cNvSpPr/>
          <p:nvPr/>
        </p:nvSpPr>
        <p:spPr>
          <a:xfrm>
            <a:off x="5746680" y="3990960"/>
            <a:ext cx="2872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2" name=""/>
          <p:cNvSpPr/>
          <p:nvPr/>
        </p:nvSpPr>
        <p:spPr>
          <a:xfrm>
            <a:off x="5622840" y="3960720"/>
            <a:ext cx="5349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3" name=""/>
          <p:cNvSpPr/>
          <p:nvPr/>
        </p:nvSpPr>
        <p:spPr>
          <a:xfrm>
            <a:off x="5758920" y="400212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4" name=""/>
          <p:cNvSpPr/>
          <p:nvPr/>
        </p:nvSpPr>
        <p:spPr>
          <a:xfrm>
            <a:off x="5821560" y="408456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5" name=""/>
          <p:cNvSpPr/>
          <p:nvPr/>
        </p:nvSpPr>
        <p:spPr>
          <a:xfrm>
            <a:off x="5935680" y="2611440"/>
            <a:ext cx="2872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6" name=""/>
          <p:cNvSpPr/>
          <p:nvPr/>
        </p:nvSpPr>
        <p:spPr>
          <a:xfrm>
            <a:off x="5810400" y="2581200"/>
            <a:ext cx="5364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7" name=""/>
          <p:cNvSpPr/>
          <p:nvPr/>
        </p:nvSpPr>
        <p:spPr>
          <a:xfrm>
            <a:off x="5947200" y="2622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8" name=""/>
          <p:cNvSpPr/>
          <p:nvPr/>
        </p:nvSpPr>
        <p:spPr>
          <a:xfrm>
            <a:off x="6008760" y="27050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9" name=""/>
          <p:cNvSpPr/>
          <p:nvPr/>
        </p:nvSpPr>
        <p:spPr>
          <a:xfrm>
            <a:off x="2610000" y="2298600"/>
            <a:ext cx="22680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0" name=""/>
          <p:cNvSpPr/>
          <p:nvPr/>
        </p:nvSpPr>
        <p:spPr>
          <a:xfrm>
            <a:off x="2645640" y="2306520"/>
            <a:ext cx="142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1" name=""/>
          <p:cNvSpPr/>
          <p:nvPr/>
        </p:nvSpPr>
        <p:spPr>
          <a:xfrm>
            <a:off x="2654280" y="23893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2" name=""/>
          <p:cNvSpPr/>
          <p:nvPr/>
        </p:nvSpPr>
        <p:spPr>
          <a:xfrm>
            <a:off x="3292560" y="3592440"/>
            <a:ext cx="228600" cy="2602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3" name=""/>
          <p:cNvSpPr/>
          <p:nvPr/>
        </p:nvSpPr>
        <p:spPr>
          <a:xfrm>
            <a:off x="3141720" y="3562200"/>
            <a:ext cx="53640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4" name=""/>
          <p:cNvSpPr/>
          <p:nvPr/>
        </p:nvSpPr>
        <p:spPr>
          <a:xfrm>
            <a:off x="3336120" y="36036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5" name=""/>
          <p:cNvSpPr/>
          <p:nvPr/>
        </p:nvSpPr>
        <p:spPr>
          <a:xfrm>
            <a:off x="3313800" y="368604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6" name=""/>
          <p:cNvSpPr/>
          <p:nvPr/>
        </p:nvSpPr>
        <p:spPr>
          <a:xfrm>
            <a:off x="3341880" y="37688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7" name=""/>
          <p:cNvSpPr/>
          <p:nvPr/>
        </p:nvSpPr>
        <p:spPr>
          <a:xfrm>
            <a:off x="5718240" y="4195800"/>
            <a:ext cx="22680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8" name=""/>
          <p:cNvSpPr/>
          <p:nvPr/>
        </p:nvSpPr>
        <p:spPr>
          <a:xfrm>
            <a:off x="57344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9" name=""/>
          <p:cNvSpPr/>
          <p:nvPr/>
        </p:nvSpPr>
        <p:spPr>
          <a:xfrm>
            <a:off x="57661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0" name=""/>
          <p:cNvSpPr/>
          <p:nvPr/>
        </p:nvSpPr>
        <p:spPr>
          <a:xfrm>
            <a:off x="5746680" y="3990960"/>
            <a:ext cx="2872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1" name=""/>
          <p:cNvSpPr/>
          <p:nvPr/>
        </p:nvSpPr>
        <p:spPr>
          <a:xfrm>
            <a:off x="5622840" y="3960720"/>
            <a:ext cx="5349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2" name=""/>
          <p:cNvSpPr/>
          <p:nvPr/>
        </p:nvSpPr>
        <p:spPr>
          <a:xfrm>
            <a:off x="5758920" y="400212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3" name=""/>
          <p:cNvSpPr/>
          <p:nvPr/>
        </p:nvSpPr>
        <p:spPr>
          <a:xfrm>
            <a:off x="5821560" y="408456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4" name=""/>
          <p:cNvSpPr/>
          <p:nvPr/>
        </p:nvSpPr>
        <p:spPr>
          <a:xfrm>
            <a:off x="5935680" y="2611440"/>
            <a:ext cx="2872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5" name=""/>
          <p:cNvSpPr/>
          <p:nvPr/>
        </p:nvSpPr>
        <p:spPr>
          <a:xfrm>
            <a:off x="5947200" y="2622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6" name=""/>
          <p:cNvSpPr/>
          <p:nvPr/>
        </p:nvSpPr>
        <p:spPr>
          <a:xfrm>
            <a:off x="6008760" y="27050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7" name=""/>
          <p:cNvSpPr/>
          <p:nvPr/>
        </p:nvSpPr>
        <p:spPr>
          <a:xfrm>
            <a:off x="6111720" y="2671920"/>
            <a:ext cx="68400" cy="6804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8" name=""/>
          <p:cNvSpPr/>
          <p:nvPr/>
        </p:nvSpPr>
        <p:spPr>
          <a:xfrm>
            <a:off x="6076800" y="2637000"/>
            <a:ext cx="138240" cy="13788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9" name=""/>
          <p:cNvSpPr/>
          <p:nvPr/>
        </p:nvSpPr>
        <p:spPr>
          <a:xfrm>
            <a:off x="6111720" y="2671920"/>
            <a:ext cx="68400" cy="6804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0" name=""/>
          <p:cNvSpPr/>
          <p:nvPr/>
        </p:nvSpPr>
        <p:spPr>
          <a:xfrm>
            <a:off x="6076800" y="2637000"/>
            <a:ext cx="138240" cy="13788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1" name=""/>
          <p:cNvSpPr/>
          <p:nvPr/>
        </p:nvSpPr>
        <p:spPr>
          <a:xfrm>
            <a:off x="7164360" y="2805120"/>
            <a:ext cx="68400" cy="6840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2" name=""/>
          <p:cNvSpPr/>
          <p:nvPr/>
        </p:nvSpPr>
        <p:spPr>
          <a:xfrm>
            <a:off x="7130880" y="2770200"/>
            <a:ext cx="138240" cy="13824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3" name=""/>
          <p:cNvSpPr/>
          <p:nvPr/>
        </p:nvSpPr>
        <p:spPr>
          <a:xfrm>
            <a:off x="7164360" y="2805120"/>
            <a:ext cx="68400" cy="6840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4" name=""/>
          <p:cNvSpPr/>
          <p:nvPr/>
        </p:nvSpPr>
        <p:spPr>
          <a:xfrm>
            <a:off x="7130880" y="2770200"/>
            <a:ext cx="138240" cy="13824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5" name=""/>
          <p:cNvSpPr/>
          <p:nvPr/>
        </p:nvSpPr>
        <p:spPr>
          <a:xfrm>
            <a:off x="4633920" y="4811760"/>
            <a:ext cx="21276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6" name=""/>
          <p:cNvSpPr/>
          <p:nvPr/>
        </p:nvSpPr>
        <p:spPr>
          <a:xfrm>
            <a:off x="4935600" y="5221440"/>
            <a:ext cx="21276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7" name=""/>
          <p:cNvSpPr/>
          <p:nvPr/>
        </p:nvSpPr>
        <p:spPr>
          <a:xfrm>
            <a:off x="5073480" y="2581200"/>
            <a:ext cx="214560" cy="2034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8" name=""/>
          <p:cNvSpPr/>
          <p:nvPr/>
        </p:nvSpPr>
        <p:spPr>
          <a:xfrm>
            <a:off x="4773600" y="1792440"/>
            <a:ext cx="21420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9" name=""/>
          <p:cNvSpPr/>
          <p:nvPr/>
        </p:nvSpPr>
        <p:spPr>
          <a:xfrm>
            <a:off x="3141720" y="3562200"/>
            <a:ext cx="53640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0" name=""/>
          <p:cNvSpPr/>
          <p:nvPr/>
        </p:nvSpPr>
        <p:spPr>
          <a:xfrm>
            <a:off x="5622840" y="3960720"/>
            <a:ext cx="5349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1" name=""/>
          <p:cNvSpPr/>
          <p:nvPr/>
        </p:nvSpPr>
        <p:spPr>
          <a:xfrm>
            <a:off x="5643720" y="2475000"/>
            <a:ext cx="120600" cy="114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2" name=""/>
          <p:cNvSpPr/>
          <p:nvPr/>
        </p:nvSpPr>
        <p:spPr>
          <a:xfrm>
            <a:off x="5614920" y="2558880"/>
            <a:ext cx="273240" cy="1749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3" name=""/>
          <p:cNvSpPr/>
          <p:nvPr/>
        </p:nvSpPr>
        <p:spPr>
          <a:xfrm>
            <a:off x="6224760" y="3097080"/>
            <a:ext cx="120600" cy="1159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4" name=""/>
          <p:cNvSpPr/>
          <p:nvPr/>
        </p:nvSpPr>
        <p:spPr>
          <a:xfrm>
            <a:off x="6195960" y="3181320"/>
            <a:ext cx="273240" cy="1764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5" name=""/>
          <p:cNvSpPr/>
          <p:nvPr/>
        </p:nvSpPr>
        <p:spPr>
          <a:xfrm>
            <a:off x="6070680" y="3922560"/>
            <a:ext cx="120600" cy="1144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6" name=""/>
          <p:cNvSpPr/>
          <p:nvPr/>
        </p:nvSpPr>
        <p:spPr>
          <a:xfrm>
            <a:off x="6041880" y="4005360"/>
            <a:ext cx="273240" cy="1760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7" name=""/>
          <p:cNvSpPr/>
          <p:nvPr/>
        </p:nvSpPr>
        <p:spPr>
          <a:xfrm>
            <a:off x="5884920" y="3714840"/>
            <a:ext cx="122040" cy="114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8" name=""/>
          <p:cNvSpPr/>
          <p:nvPr/>
        </p:nvSpPr>
        <p:spPr>
          <a:xfrm>
            <a:off x="5856120" y="3798720"/>
            <a:ext cx="274680" cy="17496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9" name=""/>
          <p:cNvSpPr/>
          <p:nvPr/>
        </p:nvSpPr>
        <p:spPr>
          <a:xfrm>
            <a:off x="5884920" y="3714840"/>
            <a:ext cx="122040" cy="114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0" name=""/>
          <p:cNvSpPr/>
          <p:nvPr/>
        </p:nvSpPr>
        <p:spPr>
          <a:xfrm>
            <a:off x="6257880" y="3678120"/>
            <a:ext cx="120600" cy="1159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1" name=""/>
          <p:cNvSpPr/>
          <p:nvPr/>
        </p:nvSpPr>
        <p:spPr>
          <a:xfrm>
            <a:off x="6229440" y="3762360"/>
            <a:ext cx="272880" cy="174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2" name=""/>
          <p:cNvSpPr/>
          <p:nvPr/>
        </p:nvSpPr>
        <p:spPr>
          <a:xfrm>
            <a:off x="6035760" y="3511440"/>
            <a:ext cx="122040" cy="1159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3" name=""/>
          <p:cNvSpPr/>
          <p:nvPr/>
        </p:nvSpPr>
        <p:spPr>
          <a:xfrm>
            <a:off x="6006960" y="3595680"/>
            <a:ext cx="274680" cy="17640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24" name=""/>
          <p:cNvGrpSpPr/>
          <p:nvPr/>
        </p:nvGrpSpPr>
        <p:grpSpPr>
          <a:xfrm>
            <a:off x="7032600" y="2692440"/>
            <a:ext cx="273240" cy="258480"/>
            <a:chOff x="7032600" y="2692440"/>
            <a:chExt cx="273240" cy="258480"/>
          </a:xfrm>
        </p:grpSpPr>
        <p:sp>
          <p:nvSpPr>
            <p:cNvPr id="3525" name=""/>
            <p:cNvSpPr/>
            <p:nvPr/>
          </p:nvSpPr>
          <p:spPr>
            <a:xfrm>
              <a:off x="7061040" y="2692440"/>
              <a:ext cx="120960" cy="1159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26" name=""/>
            <p:cNvSpPr/>
            <p:nvPr/>
          </p:nvSpPr>
          <p:spPr>
            <a:xfrm>
              <a:off x="7032600" y="2776320"/>
              <a:ext cx="273240" cy="1746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527" name=""/>
          <p:cNvGrpSpPr/>
          <p:nvPr/>
        </p:nvGrpSpPr>
        <p:grpSpPr>
          <a:xfrm>
            <a:off x="7091280" y="2889360"/>
            <a:ext cx="274680" cy="258120"/>
            <a:chOff x="7091280" y="2889360"/>
            <a:chExt cx="274680" cy="258120"/>
          </a:xfrm>
        </p:grpSpPr>
        <p:sp>
          <p:nvSpPr>
            <p:cNvPr id="3528" name=""/>
            <p:cNvSpPr/>
            <p:nvPr/>
          </p:nvSpPr>
          <p:spPr>
            <a:xfrm>
              <a:off x="7120080" y="2889360"/>
              <a:ext cx="122040" cy="1141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29" name=""/>
            <p:cNvSpPr/>
            <p:nvPr/>
          </p:nvSpPr>
          <p:spPr>
            <a:xfrm>
              <a:off x="7091280" y="2973240"/>
              <a:ext cx="274680" cy="1742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530" name=""/>
          <p:cNvGrpSpPr/>
          <p:nvPr/>
        </p:nvGrpSpPr>
        <p:grpSpPr>
          <a:xfrm>
            <a:off x="7023240" y="3084480"/>
            <a:ext cx="274320" cy="260280"/>
            <a:chOff x="7023240" y="3084480"/>
            <a:chExt cx="274320" cy="260280"/>
          </a:xfrm>
        </p:grpSpPr>
        <p:sp>
          <p:nvSpPr>
            <p:cNvPr id="3531" name=""/>
            <p:cNvSpPr/>
            <p:nvPr/>
          </p:nvSpPr>
          <p:spPr>
            <a:xfrm>
              <a:off x="7051320" y="3084480"/>
              <a:ext cx="122040" cy="1159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32" name=""/>
            <p:cNvSpPr/>
            <p:nvPr/>
          </p:nvSpPr>
          <p:spPr>
            <a:xfrm>
              <a:off x="7023240" y="3168720"/>
              <a:ext cx="274320" cy="1760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33" name=""/>
          <p:cNvSpPr/>
          <p:nvPr/>
        </p:nvSpPr>
        <p:spPr>
          <a:xfrm>
            <a:off x="7061040" y="2692440"/>
            <a:ext cx="120960" cy="1159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4" name=""/>
          <p:cNvSpPr/>
          <p:nvPr/>
        </p:nvSpPr>
        <p:spPr>
          <a:xfrm>
            <a:off x="7032600" y="2776680"/>
            <a:ext cx="273240" cy="17460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5" name=""/>
          <p:cNvSpPr/>
          <p:nvPr/>
        </p:nvSpPr>
        <p:spPr>
          <a:xfrm>
            <a:off x="7061040" y="2692440"/>
            <a:ext cx="120960" cy="1159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6" name=""/>
          <p:cNvSpPr/>
          <p:nvPr/>
        </p:nvSpPr>
        <p:spPr>
          <a:xfrm>
            <a:off x="7120080" y="2889360"/>
            <a:ext cx="122040" cy="114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7" name=""/>
          <p:cNvSpPr/>
          <p:nvPr/>
        </p:nvSpPr>
        <p:spPr>
          <a:xfrm>
            <a:off x="7091280" y="2973240"/>
            <a:ext cx="274680" cy="17460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8" name=""/>
          <p:cNvSpPr/>
          <p:nvPr/>
        </p:nvSpPr>
        <p:spPr>
          <a:xfrm>
            <a:off x="7120080" y="2889360"/>
            <a:ext cx="122040" cy="114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9" name=""/>
          <p:cNvSpPr/>
          <p:nvPr/>
        </p:nvSpPr>
        <p:spPr>
          <a:xfrm>
            <a:off x="7051680" y="3084480"/>
            <a:ext cx="122400" cy="1159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0" name=""/>
          <p:cNvSpPr/>
          <p:nvPr/>
        </p:nvSpPr>
        <p:spPr>
          <a:xfrm>
            <a:off x="7023240" y="3168720"/>
            <a:ext cx="274320" cy="1760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1" name=""/>
          <p:cNvSpPr/>
          <p:nvPr/>
        </p:nvSpPr>
        <p:spPr>
          <a:xfrm>
            <a:off x="5856120" y="2841480"/>
            <a:ext cx="122400" cy="1159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2" name=""/>
          <p:cNvSpPr/>
          <p:nvPr/>
        </p:nvSpPr>
        <p:spPr>
          <a:xfrm>
            <a:off x="5829480" y="2925720"/>
            <a:ext cx="272880" cy="174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3" name=""/>
          <p:cNvSpPr/>
          <p:nvPr/>
        </p:nvSpPr>
        <p:spPr>
          <a:xfrm>
            <a:off x="6777000" y="3584520"/>
            <a:ext cx="120600" cy="1159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4" name=""/>
          <p:cNvSpPr/>
          <p:nvPr/>
        </p:nvSpPr>
        <p:spPr>
          <a:xfrm>
            <a:off x="6748560" y="3668760"/>
            <a:ext cx="272880" cy="174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5" name=""/>
          <p:cNvSpPr/>
          <p:nvPr/>
        </p:nvSpPr>
        <p:spPr>
          <a:xfrm>
            <a:off x="2703600" y="1762200"/>
            <a:ext cx="21420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6" name=""/>
          <p:cNvSpPr/>
          <p:nvPr/>
        </p:nvSpPr>
        <p:spPr>
          <a:xfrm>
            <a:off x="3600360" y="1282680"/>
            <a:ext cx="21276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7" name=""/>
          <p:cNvSpPr/>
          <p:nvPr/>
        </p:nvSpPr>
        <p:spPr>
          <a:xfrm>
            <a:off x="6595920" y="2227320"/>
            <a:ext cx="238320" cy="2268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8" name=""/>
          <p:cNvSpPr/>
          <p:nvPr/>
        </p:nvSpPr>
        <p:spPr>
          <a:xfrm>
            <a:off x="6642000" y="2994120"/>
            <a:ext cx="238320" cy="2268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9" name=""/>
          <p:cNvSpPr/>
          <p:nvPr/>
        </p:nvSpPr>
        <p:spPr>
          <a:xfrm>
            <a:off x="6629400" y="4105440"/>
            <a:ext cx="33804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0" name=""/>
          <p:cNvSpPr/>
          <p:nvPr/>
        </p:nvSpPr>
        <p:spPr>
          <a:xfrm>
            <a:off x="6388200" y="3629160"/>
            <a:ext cx="33804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1" name=""/>
          <p:cNvSpPr/>
          <p:nvPr/>
        </p:nvSpPr>
        <p:spPr>
          <a:xfrm>
            <a:off x="6135840" y="3352680"/>
            <a:ext cx="338040" cy="33840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2" name=""/>
          <p:cNvSpPr/>
          <p:nvPr/>
        </p:nvSpPr>
        <p:spPr>
          <a:xfrm>
            <a:off x="5788080" y="2487600"/>
            <a:ext cx="274680" cy="274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3" name=""/>
          <p:cNvSpPr/>
          <p:nvPr/>
        </p:nvSpPr>
        <p:spPr>
          <a:xfrm>
            <a:off x="4930920" y="2800440"/>
            <a:ext cx="33804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4" name=""/>
          <p:cNvSpPr/>
          <p:nvPr/>
        </p:nvSpPr>
        <p:spPr>
          <a:xfrm>
            <a:off x="4854600" y="2108160"/>
            <a:ext cx="33804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5" name=""/>
          <p:cNvSpPr/>
          <p:nvPr/>
        </p:nvSpPr>
        <p:spPr>
          <a:xfrm>
            <a:off x="3483000" y="1701720"/>
            <a:ext cx="33804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6" name=""/>
          <p:cNvSpPr/>
          <p:nvPr/>
        </p:nvSpPr>
        <p:spPr>
          <a:xfrm>
            <a:off x="2949480" y="1606680"/>
            <a:ext cx="33840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7" name=""/>
          <p:cNvSpPr/>
          <p:nvPr/>
        </p:nvSpPr>
        <p:spPr>
          <a:xfrm>
            <a:off x="3184560" y="2127240"/>
            <a:ext cx="33804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8" name=""/>
          <p:cNvSpPr/>
          <p:nvPr/>
        </p:nvSpPr>
        <p:spPr>
          <a:xfrm>
            <a:off x="2697120" y="2097000"/>
            <a:ext cx="338040" cy="33840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9" name=""/>
          <p:cNvSpPr/>
          <p:nvPr/>
        </p:nvSpPr>
        <p:spPr>
          <a:xfrm>
            <a:off x="2301840" y="2725560"/>
            <a:ext cx="338040" cy="33840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0" name=""/>
          <p:cNvSpPr/>
          <p:nvPr/>
        </p:nvSpPr>
        <p:spPr>
          <a:xfrm>
            <a:off x="2720880" y="2687760"/>
            <a:ext cx="33840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1" name=""/>
          <p:cNvSpPr/>
          <p:nvPr/>
        </p:nvSpPr>
        <p:spPr>
          <a:xfrm>
            <a:off x="2568600" y="3335400"/>
            <a:ext cx="33804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2" name=""/>
          <p:cNvSpPr/>
          <p:nvPr/>
        </p:nvSpPr>
        <p:spPr>
          <a:xfrm>
            <a:off x="3021120" y="3035160"/>
            <a:ext cx="338040" cy="33840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3" name=""/>
          <p:cNvSpPr/>
          <p:nvPr/>
        </p:nvSpPr>
        <p:spPr>
          <a:xfrm>
            <a:off x="3378240" y="3449520"/>
            <a:ext cx="338040" cy="33840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4" name=""/>
          <p:cNvSpPr/>
          <p:nvPr/>
        </p:nvSpPr>
        <p:spPr>
          <a:xfrm>
            <a:off x="4892760" y="3916440"/>
            <a:ext cx="33804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5" name=""/>
          <p:cNvSpPr/>
          <p:nvPr/>
        </p:nvSpPr>
        <p:spPr>
          <a:xfrm>
            <a:off x="5838840" y="2957400"/>
            <a:ext cx="474480" cy="4748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6" name=""/>
          <p:cNvSpPr/>
          <p:nvPr/>
        </p:nvSpPr>
        <p:spPr>
          <a:xfrm>
            <a:off x="5438880" y="3459240"/>
            <a:ext cx="474480" cy="4744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67" name=""/>
          <p:cNvGrpSpPr/>
          <p:nvPr/>
        </p:nvGrpSpPr>
        <p:grpSpPr>
          <a:xfrm>
            <a:off x="5718240" y="4195800"/>
            <a:ext cx="226800" cy="174600"/>
            <a:chOff x="5718240" y="4195800"/>
            <a:chExt cx="226800" cy="174600"/>
          </a:xfrm>
        </p:grpSpPr>
        <p:sp>
          <p:nvSpPr>
            <p:cNvPr id="3568" name=""/>
            <p:cNvSpPr/>
            <p:nvPr/>
          </p:nvSpPr>
          <p:spPr>
            <a:xfrm>
              <a:off x="5718240" y="4195800"/>
              <a:ext cx="22680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569" name=""/>
            <p:cNvGrpSpPr/>
            <p:nvPr/>
          </p:nvGrpSpPr>
          <p:grpSpPr>
            <a:xfrm>
              <a:off x="5734080" y="4206960"/>
              <a:ext cx="182160" cy="158760"/>
              <a:chOff x="5734080" y="4206960"/>
              <a:chExt cx="182160" cy="158760"/>
            </a:xfrm>
          </p:grpSpPr>
          <p:sp>
            <p:nvSpPr>
              <p:cNvPr id="3570" name=""/>
              <p:cNvSpPr/>
              <p:nvPr/>
            </p:nvSpPr>
            <p:spPr>
              <a:xfrm>
                <a:off x="5734080" y="4206960"/>
                <a:ext cx="1821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Henry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71" name=""/>
              <p:cNvSpPr/>
              <p:nvPr/>
            </p:nvSpPr>
            <p:spPr>
              <a:xfrm>
                <a:off x="5765400" y="428940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3572" name=""/>
          <p:cNvGrpSpPr/>
          <p:nvPr/>
        </p:nvGrpSpPr>
        <p:grpSpPr>
          <a:xfrm>
            <a:off x="2774880" y="2400480"/>
            <a:ext cx="227160" cy="174600"/>
            <a:chOff x="2774880" y="2400480"/>
            <a:chExt cx="227160" cy="174600"/>
          </a:xfrm>
        </p:grpSpPr>
        <p:sp>
          <p:nvSpPr>
            <p:cNvPr id="3573" name=""/>
            <p:cNvSpPr/>
            <p:nvPr/>
          </p:nvSpPr>
          <p:spPr>
            <a:xfrm>
              <a:off x="2774880" y="2400480"/>
              <a:ext cx="22716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574" name=""/>
            <p:cNvGrpSpPr/>
            <p:nvPr/>
          </p:nvGrpSpPr>
          <p:grpSpPr>
            <a:xfrm>
              <a:off x="2810880" y="2408400"/>
              <a:ext cx="142920" cy="159120"/>
              <a:chOff x="2810880" y="2408400"/>
              <a:chExt cx="142920" cy="159120"/>
            </a:xfrm>
          </p:grpSpPr>
          <p:sp>
            <p:nvSpPr>
              <p:cNvPr id="3575" name=""/>
              <p:cNvSpPr/>
              <p:nvPr/>
            </p:nvSpPr>
            <p:spPr>
              <a:xfrm>
                <a:off x="2810880" y="2408400"/>
                <a:ext cx="1429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COB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76" name=""/>
              <p:cNvSpPr/>
              <p:nvPr/>
            </p:nvSpPr>
            <p:spPr>
              <a:xfrm>
                <a:off x="2819520" y="249120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3577" name=""/>
          <p:cNvGrpSpPr/>
          <p:nvPr/>
        </p:nvGrpSpPr>
        <p:grpSpPr>
          <a:xfrm>
            <a:off x="5935680" y="2611440"/>
            <a:ext cx="287280" cy="174600"/>
            <a:chOff x="5935680" y="2611440"/>
            <a:chExt cx="287280" cy="174600"/>
          </a:xfrm>
        </p:grpSpPr>
        <p:sp>
          <p:nvSpPr>
            <p:cNvPr id="3578" name=""/>
            <p:cNvSpPr/>
            <p:nvPr/>
          </p:nvSpPr>
          <p:spPr>
            <a:xfrm>
              <a:off x="5935680" y="2611440"/>
              <a:ext cx="28728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579" name=""/>
            <p:cNvGrpSpPr/>
            <p:nvPr/>
          </p:nvGrpSpPr>
          <p:grpSpPr>
            <a:xfrm>
              <a:off x="5947200" y="2622600"/>
              <a:ext cx="239040" cy="158760"/>
              <a:chOff x="5947200" y="2622600"/>
              <a:chExt cx="239040" cy="158760"/>
            </a:xfrm>
          </p:grpSpPr>
          <p:sp>
            <p:nvSpPr>
              <p:cNvPr id="3580" name=""/>
              <p:cNvSpPr/>
              <p:nvPr/>
            </p:nvSpPr>
            <p:spPr>
              <a:xfrm>
                <a:off x="5947200" y="2622600"/>
                <a:ext cx="239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Cinergy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81" name=""/>
              <p:cNvSpPr/>
              <p:nvPr/>
            </p:nvSpPr>
            <p:spPr>
              <a:xfrm>
                <a:off x="6008760" y="270504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3582" name=""/>
          <p:cNvSpPr/>
          <p:nvPr/>
        </p:nvSpPr>
        <p:spPr>
          <a:xfrm>
            <a:off x="5329080" y="4237200"/>
            <a:ext cx="21276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3" name=""/>
          <p:cNvSpPr/>
          <p:nvPr/>
        </p:nvSpPr>
        <p:spPr>
          <a:xfrm>
            <a:off x="4221000" y="2714760"/>
            <a:ext cx="21276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84" name=""/>
          <p:cNvGrpSpPr/>
          <p:nvPr/>
        </p:nvGrpSpPr>
        <p:grpSpPr>
          <a:xfrm>
            <a:off x="3292560" y="3592440"/>
            <a:ext cx="228600" cy="260280"/>
            <a:chOff x="3292560" y="3592440"/>
            <a:chExt cx="228600" cy="260280"/>
          </a:xfrm>
        </p:grpSpPr>
        <p:sp>
          <p:nvSpPr>
            <p:cNvPr id="3585" name=""/>
            <p:cNvSpPr/>
            <p:nvPr/>
          </p:nvSpPr>
          <p:spPr>
            <a:xfrm>
              <a:off x="3292560" y="3592440"/>
              <a:ext cx="228600" cy="2602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86" name=""/>
            <p:cNvSpPr/>
            <p:nvPr/>
          </p:nvSpPr>
          <p:spPr>
            <a:xfrm>
              <a:off x="3336480" y="3603600"/>
              <a:ext cx="1537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Palo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87" name=""/>
            <p:cNvSpPr/>
            <p:nvPr/>
          </p:nvSpPr>
          <p:spPr>
            <a:xfrm>
              <a:off x="3313800" y="3686040"/>
              <a:ext cx="178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88" name=""/>
            <p:cNvSpPr/>
            <p:nvPr/>
          </p:nvSpPr>
          <p:spPr>
            <a:xfrm>
              <a:off x="3342240" y="376884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89" name=""/>
          <p:cNvSpPr/>
          <p:nvPr/>
        </p:nvSpPr>
        <p:spPr>
          <a:xfrm>
            <a:off x="2436840" y="2603520"/>
            <a:ext cx="21420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90" name=""/>
          <p:cNvGrpSpPr/>
          <p:nvPr/>
        </p:nvGrpSpPr>
        <p:grpSpPr>
          <a:xfrm>
            <a:off x="2384280" y="2935440"/>
            <a:ext cx="273240" cy="258120"/>
            <a:chOff x="2384280" y="2935440"/>
            <a:chExt cx="273240" cy="258120"/>
          </a:xfrm>
        </p:grpSpPr>
        <p:sp>
          <p:nvSpPr>
            <p:cNvPr id="3591" name=""/>
            <p:cNvSpPr/>
            <p:nvPr/>
          </p:nvSpPr>
          <p:spPr>
            <a:xfrm>
              <a:off x="2413080" y="2935440"/>
              <a:ext cx="120600" cy="1155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92" name=""/>
            <p:cNvSpPr/>
            <p:nvPr/>
          </p:nvSpPr>
          <p:spPr>
            <a:xfrm>
              <a:off x="2384280" y="3019320"/>
              <a:ext cx="273240" cy="1742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593" name=""/>
          <p:cNvGrpSpPr/>
          <p:nvPr/>
        </p:nvGrpSpPr>
        <p:grpSpPr>
          <a:xfrm>
            <a:off x="5557680" y="2468520"/>
            <a:ext cx="544680" cy="631800"/>
            <a:chOff x="5557680" y="2468520"/>
            <a:chExt cx="544680" cy="631800"/>
          </a:xfrm>
        </p:grpSpPr>
        <p:grpSp>
          <p:nvGrpSpPr>
            <p:cNvPr id="3594" name=""/>
            <p:cNvGrpSpPr/>
            <p:nvPr/>
          </p:nvGrpSpPr>
          <p:grpSpPr>
            <a:xfrm>
              <a:off x="5557680" y="2468520"/>
              <a:ext cx="272880" cy="258840"/>
              <a:chOff x="5557680" y="2468520"/>
              <a:chExt cx="272880" cy="258840"/>
            </a:xfrm>
          </p:grpSpPr>
          <p:sp>
            <p:nvSpPr>
              <p:cNvPr id="3595" name=""/>
              <p:cNvSpPr/>
              <p:nvPr/>
            </p:nvSpPr>
            <p:spPr>
              <a:xfrm>
                <a:off x="5586120" y="2468520"/>
                <a:ext cx="120600" cy="114120"/>
              </a:xfrm>
              <a:prstGeom prst="rect">
                <a:avLst/>
              </a:prstGeom>
              <a:solidFill>
                <a:srgbClr val="ffff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96" name=""/>
              <p:cNvSpPr/>
              <p:nvPr/>
            </p:nvSpPr>
            <p:spPr>
              <a:xfrm>
                <a:off x="5557680" y="2552400"/>
                <a:ext cx="272880" cy="174960"/>
              </a:xfrm>
              <a:prstGeom prst="rect">
                <a:avLst/>
              </a:prstGeom>
              <a:solidFill>
                <a:srgbClr val="ffff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3597" name=""/>
            <p:cNvSpPr/>
            <p:nvPr/>
          </p:nvSpPr>
          <p:spPr>
            <a:xfrm>
              <a:off x="5856120" y="2841480"/>
              <a:ext cx="122400" cy="1159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98" name=""/>
            <p:cNvSpPr/>
            <p:nvPr/>
          </p:nvSpPr>
          <p:spPr>
            <a:xfrm>
              <a:off x="5829120" y="2925720"/>
              <a:ext cx="273240" cy="174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599" name=""/>
          <p:cNvGrpSpPr/>
          <p:nvPr/>
        </p:nvGrpSpPr>
        <p:grpSpPr>
          <a:xfrm>
            <a:off x="6195960" y="3097080"/>
            <a:ext cx="272880" cy="260640"/>
            <a:chOff x="6195960" y="3097080"/>
            <a:chExt cx="272880" cy="260640"/>
          </a:xfrm>
        </p:grpSpPr>
        <p:sp>
          <p:nvSpPr>
            <p:cNvPr id="3600" name=""/>
            <p:cNvSpPr/>
            <p:nvPr/>
          </p:nvSpPr>
          <p:spPr>
            <a:xfrm>
              <a:off x="6224400" y="3097080"/>
              <a:ext cx="120600" cy="1159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01" name=""/>
            <p:cNvSpPr/>
            <p:nvPr/>
          </p:nvSpPr>
          <p:spPr>
            <a:xfrm>
              <a:off x="6195960" y="3181320"/>
              <a:ext cx="272880" cy="1764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02" name=""/>
          <p:cNvGrpSpPr/>
          <p:nvPr/>
        </p:nvGrpSpPr>
        <p:grpSpPr>
          <a:xfrm>
            <a:off x="6229440" y="3678120"/>
            <a:ext cx="272880" cy="258840"/>
            <a:chOff x="6229440" y="3678120"/>
            <a:chExt cx="272880" cy="258840"/>
          </a:xfrm>
        </p:grpSpPr>
        <p:sp>
          <p:nvSpPr>
            <p:cNvPr id="3603" name=""/>
            <p:cNvSpPr/>
            <p:nvPr/>
          </p:nvSpPr>
          <p:spPr>
            <a:xfrm>
              <a:off x="6257880" y="3678120"/>
              <a:ext cx="120240" cy="1159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04" name=""/>
            <p:cNvSpPr/>
            <p:nvPr/>
          </p:nvSpPr>
          <p:spPr>
            <a:xfrm>
              <a:off x="6229440" y="3762360"/>
              <a:ext cx="272880" cy="174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05" name=""/>
          <p:cNvGrpSpPr/>
          <p:nvPr/>
        </p:nvGrpSpPr>
        <p:grpSpPr>
          <a:xfrm>
            <a:off x="6006960" y="3511440"/>
            <a:ext cx="274680" cy="260640"/>
            <a:chOff x="6006960" y="3511440"/>
            <a:chExt cx="274680" cy="260640"/>
          </a:xfrm>
        </p:grpSpPr>
        <p:sp>
          <p:nvSpPr>
            <p:cNvPr id="3606" name=""/>
            <p:cNvSpPr/>
            <p:nvPr/>
          </p:nvSpPr>
          <p:spPr>
            <a:xfrm>
              <a:off x="6035400" y="3511440"/>
              <a:ext cx="122400" cy="1159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07" name=""/>
            <p:cNvSpPr/>
            <p:nvPr/>
          </p:nvSpPr>
          <p:spPr>
            <a:xfrm>
              <a:off x="6006960" y="3595680"/>
              <a:ext cx="274680" cy="1764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08" name=""/>
          <p:cNvSpPr/>
          <p:nvPr/>
        </p:nvSpPr>
        <p:spPr>
          <a:xfrm>
            <a:off x="6070680" y="3922560"/>
            <a:ext cx="120600" cy="1144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9" name=""/>
          <p:cNvSpPr/>
          <p:nvPr/>
        </p:nvSpPr>
        <p:spPr>
          <a:xfrm>
            <a:off x="6041880" y="4005360"/>
            <a:ext cx="273240" cy="1760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0" name=""/>
          <p:cNvSpPr/>
          <p:nvPr/>
        </p:nvSpPr>
        <p:spPr>
          <a:xfrm>
            <a:off x="5880240" y="3719520"/>
            <a:ext cx="120600" cy="114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1" name=""/>
          <p:cNvSpPr/>
          <p:nvPr/>
        </p:nvSpPr>
        <p:spPr>
          <a:xfrm>
            <a:off x="5856120" y="3798720"/>
            <a:ext cx="274680" cy="17496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2" name=""/>
          <p:cNvSpPr/>
          <p:nvPr/>
        </p:nvSpPr>
        <p:spPr>
          <a:xfrm>
            <a:off x="7118280" y="2900520"/>
            <a:ext cx="120600" cy="114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3" name=""/>
          <p:cNvSpPr/>
          <p:nvPr/>
        </p:nvSpPr>
        <p:spPr>
          <a:xfrm>
            <a:off x="6743880" y="2443320"/>
            <a:ext cx="474480" cy="4744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4" name=""/>
          <p:cNvSpPr/>
          <p:nvPr/>
        </p:nvSpPr>
        <p:spPr>
          <a:xfrm>
            <a:off x="6723000" y="2751120"/>
            <a:ext cx="238320" cy="22716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5" name=""/>
          <p:cNvSpPr/>
          <p:nvPr/>
        </p:nvSpPr>
        <p:spPr>
          <a:xfrm>
            <a:off x="7267680" y="2560680"/>
            <a:ext cx="237960" cy="2268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16" name=""/>
          <p:cNvGrpSpPr/>
          <p:nvPr/>
        </p:nvGrpSpPr>
        <p:grpSpPr>
          <a:xfrm>
            <a:off x="7023240" y="2703600"/>
            <a:ext cx="342360" cy="641160"/>
            <a:chOff x="7023240" y="2703600"/>
            <a:chExt cx="342360" cy="641160"/>
          </a:xfrm>
        </p:grpSpPr>
        <p:sp>
          <p:nvSpPr>
            <p:cNvPr id="3617" name=""/>
            <p:cNvSpPr/>
            <p:nvPr/>
          </p:nvSpPr>
          <p:spPr>
            <a:xfrm>
              <a:off x="7111800" y="2703600"/>
              <a:ext cx="120240" cy="1141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18" name=""/>
            <p:cNvSpPr/>
            <p:nvPr/>
          </p:nvSpPr>
          <p:spPr>
            <a:xfrm>
              <a:off x="7083360" y="2776680"/>
              <a:ext cx="272520" cy="1746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19" name=""/>
            <p:cNvSpPr/>
            <p:nvPr/>
          </p:nvSpPr>
          <p:spPr>
            <a:xfrm>
              <a:off x="7118280" y="2906640"/>
              <a:ext cx="12024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20" name=""/>
            <p:cNvSpPr/>
            <p:nvPr/>
          </p:nvSpPr>
          <p:spPr>
            <a:xfrm>
              <a:off x="7091280" y="2973240"/>
              <a:ext cx="274320" cy="1746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21" name=""/>
            <p:cNvSpPr/>
            <p:nvPr/>
          </p:nvSpPr>
          <p:spPr>
            <a:xfrm>
              <a:off x="7051680" y="3084480"/>
              <a:ext cx="121680" cy="1159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22" name=""/>
            <p:cNvSpPr/>
            <p:nvPr/>
          </p:nvSpPr>
          <p:spPr>
            <a:xfrm>
              <a:off x="7023240" y="3168720"/>
              <a:ext cx="274320" cy="1760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23" name=""/>
          <p:cNvGrpSpPr/>
          <p:nvPr/>
        </p:nvGrpSpPr>
        <p:grpSpPr>
          <a:xfrm>
            <a:off x="2604960" y="3238560"/>
            <a:ext cx="181080" cy="188640"/>
            <a:chOff x="2604960" y="3238560"/>
            <a:chExt cx="181080" cy="188640"/>
          </a:xfrm>
        </p:grpSpPr>
        <p:sp>
          <p:nvSpPr>
            <p:cNvPr id="3624" name=""/>
            <p:cNvSpPr/>
            <p:nvPr/>
          </p:nvSpPr>
          <p:spPr>
            <a:xfrm>
              <a:off x="260496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25" name=""/>
            <p:cNvSpPr/>
            <p:nvPr/>
          </p:nvSpPr>
          <p:spPr>
            <a:xfrm>
              <a:off x="2604960" y="3238560"/>
              <a:ext cx="181080" cy="4752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26" name=""/>
            <p:cNvSpPr/>
            <p:nvPr/>
          </p:nvSpPr>
          <p:spPr>
            <a:xfrm>
              <a:off x="2604960" y="3238560"/>
              <a:ext cx="181080" cy="18864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27" name=""/>
            <p:cNvSpPr/>
            <p:nvPr/>
          </p:nvSpPr>
          <p:spPr>
            <a:xfrm>
              <a:off x="2604960" y="3262320"/>
              <a:ext cx="18108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28" name=""/>
          <p:cNvGrpSpPr/>
          <p:nvPr/>
        </p:nvGrpSpPr>
        <p:grpSpPr>
          <a:xfrm>
            <a:off x="2432160" y="1730520"/>
            <a:ext cx="274680" cy="259920"/>
            <a:chOff x="2432160" y="1730520"/>
            <a:chExt cx="274680" cy="259920"/>
          </a:xfrm>
        </p:grpSpPr>
        <p:sp>
          <p:nvSpPr>
            <p:cNvPr id="3629" name=""/>
            <p:cNvSpPr/>
            <p:nvPr/>
          </p:nvSpPr>
          <p:spPr>
            <a:xfrm>
              <a:off x="2460600" y="1730520"/>
              <a:ext cx="122400" cy="1155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30" name=""/>
            <p:cNvSpPr/>
            <p:nvPr/>
          </p:nvSpPr>
          <p:spPr>
            <a:xfrm>
              <a:off x="2432160" y="1814400"/>
              <a:ext cx="274680" cy="1760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31" name=""/>
          <p:cNvGrpSpPr/>
          <p:nvPr/>
        </p:nvGrpSpPr>
        <p:grpSpPr>
          <a:xfrm>
            <a:off x="2616120" y="1527120"/>
            <a:ext cx="274680" cy="259920"/>
            <a:chOff x="2616120" y="1527120"/>
            <a:chExt cx="274680" cy="259920"/>
          </a:xfrm>
        </p:grpSpPr>
        <p:sp>
          <p:nvSpPr>
            <p:cNvPr id="3632" name=""/>
            <p:cNvSpPr/>
            <p:nvPr/>
          </p:nvSpPr>
          <p:spPr>
            <a:xfrm>
              <a:off x="2644560" y="1527120"/>
              <a:ext cx="122400" cy="1155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33" name=""/>
            <p:cNvSpPr/>
            <p:nvPr/>
          </p:nvSpPr>
          <p:spPr>
            <a:xfrm>
              <a:off x="2616120" y="1611000"/>
              <a:ext cx="274680" cy="1760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34" name=""/>
          <p:cNvGrpSpPr/>
          <p:nvPr/>
        </p:nvGrpSpPr>
        <p:grpSpPr>
          <a:xfrm>
            <a:off x="2289240" y="2057400"/>
            <a:ext cx="274680" cy="259920"/>
            <a:chOff x="2289240" y="2057400"/>
            <a:chExt cx="274680" cy="259920"/>
          </a:xfrm>
        </p:grpSpPr>
        <p:sp>
          <p:nvSpPr>
            <p:cNvPr id="3635" name=""/>
            <p:cNvSpPr/>
            <p:nvPr/>
          </p:nvSpPr>
          <p:spPr>
            <a:xfrm>
              <a:off x="2317680" y="2057400"/>
              <a:ext cx="122400" cy="1155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36" name=""/>
            <p:cNvSpPr/>
            <p:nvPr/>
          </p:nvSpPr>
          <p:spPr>
            <a:xfrm>
              <a:off x="2289240" y="2141280"/>
              <a:ext cx="274680" cy="1760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37" name=""/>
          <p:cNvGrpSpPr/>
          <p:nvPr/>
        </p:nvGrpSpPr>
        <p:grpSpPr>
          <a:xfrm>
            <a:off x="3048120" y="1876320"/>
            <a:ext cx="337680" cy="315720"/>
            <a:chOff x="3048120" y="1876320"/>
            <a:chExt cx="337680" cy="315720"/>
          </a:xfrm>
        </p:grpSpPr>
        <p:grpSp>
          <p:nvGrpSpPr>
            <p:cNvPr id="3638" name=""/>
            <p:cNvGrpSpPr/>
            <p:nvPr/>
          </p:nvGrpSpPr>
          <p:grpSpPr>
            <a:xfrm>
              <a:off x="3048120" y="1876320"/>
              <a:ext cx="274320" cy="259920"/>
              <a:chOff x="3048120" y="1876320"/>
              <a:chExt cx="274320" cy="259920"/>
            </a:xfrm>
          </p:grpSpPr>
          <p:sp>
            <p:nvSpPr>
              <p:cNvPr id="3639" name=""/>
              <p:cNvSpPr/>
              <p:nvPr/>
            </p:nvSpPr>
            <p:spPr>
              <a:xfrm>
                <a:off x="3076200" y="1876320"/>
                <a:ext cx="122040" cy="1155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40" name=""/>
              <p:cNvSpPr/>
              <p:nvPr/>
            </p:nvSpPr>
            <p:spPr>
              <a:xfrm>
                <a:off x="3048120" y="1960200"/>
                <a:ext cx="274320" cy="17604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641" name=""/>
            <p:cNvGrpSpPr/>
            <p:nvPr/>
          </p:nvGrpSpPr>
          <p:grpSpPr>
            <a:xfrm>
              <a:off x="3079440" y="1901880"/>
              <a:ext cx="274320" cy="259920"/>
              <a:chOff x="3079440" y="1901880"/>
              <a:chExt cx="274320" cy="259920"/>
            </a:xfrm>
          </p:grpSpPr>
          <p:sp>
            <p:nvSpPr>
              <p:cNvPr id="3642" name=""/>
              <p:cNvSpPr/>
              <p:nvPr/>
            </p:nvSpPr>
            <p:spPr>
              <a:xfrm>
                <a:off x="3107520" y="1901880"/>
                <a:ext cx="122040" cy="1155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43" name=""/>
              <p:cNvSpPr/>
              <p:nvPr/>
            </p:nvSpPr>
            <p:spPr>
              <a:xfrm>
                <a:off x="3079440" y="1985760"/>
                <a:ext cx="274320" cy="17604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644" name=""/>
            <p:cNvGrpSpPr/>
            <p:nvPr/>
          </p:nvGrpSpPr>
          <p:grpSpPr>
            <a:xfrm>
              <a:off x="3111480" y="1932120"/>
              <a:ext cx="274320" cy="259920"/>
              <a:chOff x="3111480" y="1932120"/>
              <a:chExt cx="274320" cy="259920"/>
            </a:xfrm>
          </p:grpSpPr>
          <p:sp>
            <p:nvSpPr>
              <p:cNvPr id="3645" name=""/>
              <p:cNvSpPr/>
              <p:nvPr/>
            </p:nvSpPr>
            <p:spPr>
              <a:xfrm>
                <a:off x="3139560" y="1932120"/>
                <a:ext cx="122040" cy="1155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46" name=""/>
              <p:cNvSpPr/>
              <p:nvPr/>
            </p:nvSpPr>
            <p:spPr>
              <a:xfrm>
                <a:off x="3111480" y="2016000"/>
                <a:ext cx="274320" cy="17604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3647" name=""/>
          <p:cNvGrpSpPr/>
          <p:nvPr/>
        </p:nvGrpSpPr>
        <p:grpSpPr>
          <a:xfrm>
            <a:off x="2757600" y="1938240"/>
            <a:ext cx="371520" cy="365400"/>
            <a:chOff x="2757600" y="1938240"/>
            <a:chExt cx="371520" cy="365400"/>
          </a:xfrm>
        </p:grpSpPr>
        <p:grpSp>
          <p:nvGrpSpPr>
            <p:cNvPr id="3648" name=""/>
            <p:cNvGrpSpPr/>
            <p:nvPr/>
          </p:nvGrpSpPr>
          <p:grpSpPr>
            <a:xfrm>
              <a:off x="2757600" y="1938240"/>
              <a:ext cx="274680" cy="259920"/>
              <a:chOff x="2757600" y="1938240"/>
              <a:chExt cx="274680" cy="259920"/>
            </a:xfrm>
          </p:grpSpPr>
          <p:sp>
            <p:nvSpPr>
              <p:cNvPr id="3649" name=""/>
              <p:cNvSpPr/>
              <p:nvPr/>
            </p:nvSpPr>
            <p:spPr>
              <a:xfrm>
                <a:off x="2786040" y="1938240"/>
                <a:ext cx="122400" cy="1155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50" name=""/>
              <p:cNvSpPr/>
              <p:nvPr/>
            </p:nvSpPr>
            <p:spPr>
              <a:xfrm>
                <a:off x="2757600" y="2022120"/>
                <a:ext cx="274680" cy="17604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651" name=""/>
            <p:cNvGrpSpPr/>
            <p:nvPr/>
          </p:nvGrpSpPr>
          <p:grpSpPr>
            <a:xfrm>
              <a:off x="2783160" y="1976400"/>
              <a:ext cx="274680" cy="259920"/>
              <a:chOff x="2783160" y="1976400"/>
              <a:chExt cx="274680" cy="259920"/>
            </a:xfrm>
          </p:grpSpPr>
          <p:sp>
            <p:nvSpPr>
              <p:cNvPr id="3652" name=""/>
              <p:cNvSpPr/>
              <p:nvPr/>
            </p:nvSpPr>
            <p:spPr>
              <a:xfrm>
                <a:off x="2811600" y="1976400"/>
                <a:ext cx="122400" cy="1155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53" name=""/>
              <p:cNvSpPr/>
              <p:nvPr/>
            </p:nvSpPr>
            <p:spPr>
              <a:xfrm>
                <a:off x="2783160" y="2060280"/>
                <a:ext cx="274680" cy="17604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654" name=""/>
            <p:cNvGrpSpPr/>
            <p:nvPr/>
          </p:nvGrpSpPr>
          <p:grpSpPr>
            <a:xfrm>
              <a:off x="2818080" y="2011320"/>
              <a:ext cx="274680" cy="259920"/>
              <a:chOff x="2818080" y="2011320"/>
              <a:chExt cx="274680" cy="259920"/>
            </a:xfrm>
          </p:grpSpPr>
          <p:sp>
            <p:nvSpPr>
              <p:cNvPr id="3655" name=""/>
              <p:cNvSpPr/>
              <p:nvPr/>
            </p:nvSpPr>
            <p:spPr>
              <a:xfrm>
                <a:off x="2846520" y="2011320"/>
                <a:ext cx="122400" cy="1155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56" name=""/>
              <p:cNvSpPr/>
              <p:nvPr/>
            </p:nvSpPr>
            <p:spPr>
              <a:xfrm>
                <a:off x="2818080" y="2095200"/>
                <a:ext cx="274680" cy="17604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657" name=""/>
            <p:cNvGrpSpPr/>
            <p:nvPr/>
          </p:nvGrpSpPr>
          <p:grpSpPr>
            <a:xfrm>
              <a:off x="2854440" y="2043000"/>
              <a:ext cx="274680" cy="260640"/>
              <a:chOff x="2854440" y="2043000"/>
              <a:chExt cx="274680" cy="260640"/>
            </a:xfrm>
          </p:grpSpPr>
          <p:sp>
            <p:nvSpPr>
              <p:cNvPr id="3658" name=""/>
              <p:cNvSpPr/>
              <p:nvPr/>
            </p:nvSpPr>
            <p:spPr>
              <a:xfrm>
                <a:off x="2882880" y="2043000"/>
                <a:ext cx="122400" cy="11592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59" name=""/>
              <p:cNvSpPr/>
              <p:nvPr/>
            </p:nvSpPr>
            <p:spPr>
              <a:xfrm>
                <a:off x="2854440" y="2127240"/>
                <a:ext cx="274680" cy="17640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3660" name=""/>
          <p:cNvSpPr/>
          <p:nvPr/>
        </p:nvSpPr>
        <p:spPr>
          <a:xfrm>
            <a:off x="2459160" y="1925640"/>
            <a:ext cx="33804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1" name=""/>
          <p:cNvSpPr/>
          <p:nvPr/>
        </p:nvSpPr>
        <p:spPr>
          <a:xfrm>
            <a:off x="2335320" y="2087640"/>
            <a:ext cx="338040" cy="3380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62" name=""/>
          <p:cNvGrpSpPr/>
          <p:nvPr/>
        </p:nvGrpSpPr>
        <p:grpSpPr>
          <a:xfrm>
            <a:off x="5746680" y="3990960"/>
            <a:ext cx="287280" cy="174600"/>
            <a:chOff x="5746680" y="3990960"/>
            <a:chExt cx="287280" cy="174600"/>
          </a:xfrm>
        </p:grpSpPr>
        <p:sp>
          <p:nvSpPr>
            <p:cNvPr id="3663" name=""/>
            <p:cNvSpPr/>
            <p:nvPr/>
          </p:nvSpPr>
          <p:spPr>
            <a:xfrm>
              <a:off x="5746680" y="3990960"/>
              <a:ext cx="28728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664" name=""/>
            <p:cNvGrpSpPr/>
            <p:nvPr/>
          </p:nvGrpSpPr>
          <p:grpSpPr>
            <a:xfrm>
              <a:off x="5758920" y="4002120"/>
              <a:ext cx="239040" cy="158760"/>
              <a:chOff x="5758920" y="4002120"/>
              <a:chExt cx="239040" cy="158760"/>
            </a:xfrm>
          </p:grpSpPr>
          <p:sp>
            <p:nvSpPr>
              <p:cNvPr id="3665" name=""/>
              <p:cNvSpPr/>
              <p:nvPr/>
            </p:nvSpPr>
            <p:spPr>
              <a:xfrm>
                <a:off x="5758920" y="4002120"/>
                <a:ext cx="239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Entergy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66" name=""/>
              <p:cNvSpPr/>
              <p:nvPr/>
            </p:nvSpPr>
            <p:spPr>
              <a:xfrm>
                <a:off x="5821200" y="408456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3667" name=""/>
          <p:cNvSpPr/>
          <p:nvPr/>
        </p:nvSpPr>
        <p:spPr>
          <a:xfrm>
            <a:off x="4935600" y="5221440"/>
            <a:ext cx="21276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8" name=""/>
          <p:cNvSpPr/>
          <p:nvPr/>
        </p:nvSpPr>
        <p:spPr>
          <a:xfrm>
            <a:off x="2422440" y="4545000"/>
            <a:ext cx="1998720" cy="1511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9" name=""/>
          <p:cNvSpPr/>
          <p:nvPr/>
        </p:nvSpPr>
        <p:spPr>
          <a:xfrm>
            <a:off x="2462040" y="4459320"/>
            <a:ext cx="80352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0" name=""/>
          <p:cNvSpPr/>
          <p:nvPr/>
        </p:nvSpPr>
        <p:spPr>
          <a:xfrm>
            <a:off x="2457360" y="4890960"/>
            <a:ext cx="81288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1" name=""/>
          <p:cNvSpPr/>
          <p:nvPr/>
        </p:nvSpPr>
        <p:spPr>
          <a:xfrm>
            <a:off x="2462040" y="4459320"/>
            <a:ext cx="80352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2" name=""/>
          <p:cNvSpPr/>
          <p:nvPr/>
        </p:nvSpPr>
        <p:spPr>
          <a:xfrm>
            <a:off x="2457360" y="4890960"/>
            <a:ext cx="81288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3" name=""/>
          <p:cNvSpPr/>
          <p:nvPr/>
        </p:nvSpPr>
        <p:spPr>
          <a:xfrm>
            <a:off x="2516040" y="5753160"/>
            <a:ext cx="182880" cy="18252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4" name=""/>
          <p:cNvSpPr/>
          <p:nvPr/>
        </p:nvSpPr>
        <p:spPr>
          <a:xfrm>
            <a:off x="2858400" y="5675400"/>
            <a:ext cx="13600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 Marketing Activity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5" name=""/>
          <p:cNvSpPr/>
          <p:nvPr/>
        </p:nvSpPr>
        <p:spPr>
          <a:xfrm>
            <a:off x="2723760" y="4527720"/>
            <a:ext cx="1753560" cy="72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Marketing 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Owned and Leased Capacity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NYMEX Trading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76" name=""/>
          <p:cNvGrpSpPr/>
          <p:nvPr/>
        </p:nvGrpSpPr>
        <p:grpSpPr>
          <a:xfrm>
            <a:off x="2548080" y="5540400"/>
            <a:ext cx="151920" cy="146160"/>
            <a:chOff x="2548080" y="5540400"/>
            <a:chExt cx="151920" cy="146160"/>
          </a:xfrm>
        </p:grpSpPr>
        <p:sp>
          <p:nvSpPr>
            <p:cNvPr id="3677" name=""/>
            <p:cNvSpPr/>
            <p:nvPr/>
          </p:nvSpPr>
          <p:spPr>
            <a:xfrm>
              <a:off x="2564280" y="5540400"/>
              <a:ext cx="65880" cy="63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920" bIns="169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78" name=""/>
            <p:cNvSpPr/>
            <p:nvPr/>
          </p:nvSpPr>
          <p:spPr>
            <a:xfrm>
              <a:off x="2548080" y="5588280"/>
              <a:ext cx="151920" cy="98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79" name=""/>
          <p:cNvGrpSpPr/>
          <p:nvPr/>
        </p:nvGrpSpPr>
        <p:grpSpPr>
          <a:xfrm>
            <a:off x="2548080" y="5329080"/>
            <a:ext cx="151920" cy="145800"/>
            <a:chOff x="2548080" y="5329080"/>
            <a:chExt cx="151920" cy="145800"/>
          </a:xfrm>
        </p:grpSpPr>
        <p:sp>
          <p:nvSpPr>
            <p:cNvPr id="3680" name=""/>
            <p:cNvSpPr/>
            <p:nvPr/>
          </p:nvSpPr>
          <p:spPr>
            <a:xfrm>
              <a:off x="2564280" y="5329080"/>
              <a:ext cx="65880" cy="633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560" bIns="16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81" name=""/>
            <p:cNvSpPr/>
            <p:nvPr/>
          </p:nvSpPr>
          <p:spPr>
            <a:xfrm>
              <a:off x="2548080" y="5376600"/>
              <a:ext cx="151920" cy="9828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82" name=""/>
          <p:cNvSpPr/>
          <p:nvPr/>
        </p:nvSpPr>
        <p:spPr>
          <a:xfrm>
            <a:off x="2479680" y="4906800"/>
            <a:ext cx="2779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3" name=""/>
          <p:cNvSpPr/>
          <p:nvPr/>
        </p:nvSpPr>
        <p:spPr>
          <a:xfrm>
            <a:off x="2535120" y="4602240"/>
            <a:ext cx="179640" cy="1648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8280" bIns="8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4" name=""/>
          <p:cNvSpPr/>
          <p:nvPr/>
        </p:nvSpPr>
        <p:spPr>
          <a:xfrm>
            <a:off x="2734920" y="5072040"/>
            <a:ext cx="921600" cy="3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20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Power Plants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5" name=""/>
          <p:cNvSpPr/>
          <p:nvPr/>
        </p:nvSpPr>
        <p:spPr>
          <a:xfrm>
            <a:off x="2738160" y="5256360"/>
            <a:ext cx="128340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 Operation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Under 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6" name=""/>
          <p:cNvSpPr/>
          <p:nvPr/>
        </p:nvSpPr>
        <p:spPr>
          <a:xfrm>
            <a:off x="2546280" y="5018040"/>
            <a:ext cx="162000" cy="157320"/>
          </a:xfrm>
          <a:prstGeom prst="rect">
            <a:avLst/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7" name=""/>
          <p:cNvSpPr/>
          <p:nvPr/>
        </p:nvSpPr>
        <p:spPr>
          <a:xfrm>
            <a:off x="312840" y="490680"/>
            <a:ext cx="10287000" cy="82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741240"/>
                <a:tab algn="l" pos="1482840"/>
                <a:tab algn="l" pos="2224080"/>
                <a:tab algn="l" pos="2965320"/>
                <a:tab algn="l" pos="3706920"/>
                <a:tab algn="l" pos="4448160"/>
                <a:tab algn="l" pos="5189400"/>
                <a:tab algn="l" pos="5931000"/>
                <a:tab algn="l" pos="6672240"/>
                <a:tab algn="l" pos="7413480"/>
                <a:tab algn="l" pos="8155080"/>
                <a:tab algn="l" pos="8896320"/>
                <a:tab algn="l" pos="9637560"/>
                <a:tab algn="l" pos="1037916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 America Power Wholesale Network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88" name=""/>
          <p:cNvGrpSpPr/>
          <p:nvPr/>
        </p:nvGrpSpPr>
        <p:grpSpPr>
          <a:xfrm>
            <a:off x="8190360" y="3025800"/>
            <a:ext cx="1918080" cy="1360440"/>
            <a:chOff x="8190360" y="3025800"/>
            <a:chExt cx="1918080" cy="1360440"/>
          </a:xfrm>
        </p:grpSpPr>
        <p:sp>
          <p:nvSpPr>
            <p:cNvPr id="3689" name=""/>
            <p:cNvSpPr/>
            <p:nvPr/>
          </p:nvSpPr>
          <p:spPr>
            <a:xfrm>
              <a:off x="8352000" y="3679560"/>
              <a:ext cx="156960" cy="185760"/>
            </a:xfrm>
            <a:prstGeom prst="triangle">
              <a:avLst>
                <a:gd name="adj" fmla="val 49977"/>
              </a:avLst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0" name=""/>
            <p:cNvSpPr/>
            <p:nvPr/>
          </p:nvSpPr>
          <p:spPr>
            <a:xfrm>
              <a:off x="9269280" y="3633840"/>
              <a:ext cx="158760" cy="185760"/>
            </a:xfrm>
            <a:prstGeom prst="triangle">
              <a:avLst>
                <a:gd name="adj" fmla="val 49977"/>
              </a:avLst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1" name=""/>
            <p:cNvSpPr/>
            <p:nvPr/>
          </p:nvSpPr>
          <p:spPr>
            <a:xfrm>
              <a:off x="8217000" y="3057480"/>
              <a:ext cx="1874880" cy="1328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2" name=""/>
            <p:cNvSpPr/>
            <p:nvPr/>
          </p:nvSpPr>
          <p:spPr>
            <a:xfrm>
              <a:off x="8190360" y="3025800"/>
              <a:ext cx="191808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Number of Counterparties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aphicFrame>
          <p:nvGraphicFramePr>
            <p:cNvPr id="3693" name=""/>
            <p:cNvGraphicFramePr/>
            <p:nvPr/>
          </p:nvGraphicFramePr>
          <p:xfrm>
            <a:off x="8285040" y="3294000"/>
            <a:ext cx="1722600" cy="95580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3694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8285040" y="3294000"/>
                      <a:ext cx="1722600" cy="9558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695" name=""/>
            <p:cNvSpPr/>
            <p:nvPr/>
          </p:nvSpPr>
          <p:spPr>
            <a:xfrm>
              <a:off x="8273160" y="4170240"/>
              <a:ext cx="4078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6" name=""/>
            <p:cNvSpPr/>
            <p:nvPr/>
          </p:nvSpPr>
          <p:spPr>
            <a:xfrm>
              <a:off x="9093960" y="4170240"/>
              <a:ext cx="4078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7" name=""/>
            <p:cNvSpPr/>
            <p:nvPr/>
          </p:nvSpPr>
          <p:spPr>
            <a:xfrm>
              <a:off x="8678160" y="4170240"/>
              <a:ext cx="4078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8" name=""/>
            <p:cNvSpPr/>
            <p:nvPr/>
          </p:nvSpPr>
          <p:spPr>
            <a:xfrm>
              <a:off x="9503640" y="4170240"/>
              <a:ext cx="4078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99" name=""/>
          <p:cNvSpPr/>
          <p:nvPr/>
        </p:nvSpPr>
        <p:spPr>
          <a:xfrm>
            <a:off x="8346960" y="1722600"/>
            <a:ext cx="157320" cy="18540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0" name=""/>
          <p:cNvSpPr/>
          <p:nvPr/>
        </p:nvSpPr>
        <p:spPr>
          <a:xfrm>
            <a:off x="9264600" y="1676520"/>
            <a:ext cx="1587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1" name=""/>
          <p:cNvSpPr/>
          <p:nvPr/>
        </p:nvSpPr>
        <p:spPr>
          <a:xfrm>
            <a:off x="8211960" y="1100160"/>
            <a:ext cx="1874880" cy="1328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2" name=""/>
          <p:cNvSpPr/>
          <p:nvPr/>
        </p:nvSpPr>
        <p:spPr>
          <a:xfrm>
            <a:off x="8352720" y="2157480"/>
            <a:ext cx="40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3" name=""/>
          <p:cNvSpPr/>
          <p:nvPr/>
        </p:nvSpPr>
        <p:spPr>
          <a:xfrm>
            <a:off x="9455760" y="2157480"/>
            <a:ext cx="40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4" name=""/>
          <p:cNvSpPr/>
          <p:nvPr/>
        </p:nvSpPr>
        <p:spPr>
          <a:xfrm>
            <a:off x="8400960" y="1068480"/>
            <a:ext cx="1497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Peaking Generation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(MW)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705" name=""/>
          <p:cNvGraphicFramePr/>
          <p:nvPr/>
        </p:nvGraphicFramePr>
        <p:xfrm>
          <a:off x="8259840" y="1603440"/>
          <a:ext cx="1712880" cy="6350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706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8259840" y="1603440"/>
                    <a:ext cx="1712880" cy="63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07" name=""/>
          <p:cNvSpPr/>
          <p:nvPr/>
        </p:nvSpPr>
        <p:spPr>
          <a:xfrm>
            <a:off x="8904960" y="2157480"/>
            <a:ext cx="40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8" name=""/>
          <p:cNvSpPr/>
          <p:nvPr/>
        </p:nvSpPr>
        <p:spPr>
          <a:xfrm>
            <a:off x="8437680" y="199224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9" name=""/>
          <p:cNvSpPr/>
          <p:nvPr/>
        </p:nvSpPr>
        <p:spPr>
          <a:xfrm>
            <a:off x="9441720" y="145908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2,800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0" name=""/>
          <p:cNvSpPr/>
          <p:nvPr/>
        </p:nvSpPr>
        <p:spPr>
          <a:xfrm>
            <a:off x="8890920" y="175104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1,300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1" name=""/>
          <p:cNvSpPr/>
          <p:nvPr/>
        </p:nvSpPr>
        <p:spPr>
          <a:xfrm>
            <a:off x="390600" y="3676680"/>
            <a:ext cx="1569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2" name=""/>
          <p:cNvSpPr/>
          <p:nvPr/>
        </p:nvSpPr>
        <p:spPr>
          <a:xfrm>
            <a:off x="1308240" y="3630600"/>
            <a:ext cx="1587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3" name=""/>
          <p:cNvSpPr/>
          <p:nvPr/>
        </p:nvSpPr>
        <p:spPr>
          <a:xfrm>
            <a:off x="255600" y="3054240"/>
            <a:ext cx="1874880" cy="1328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4" name=""/>
          <p:cNvSpPr/>
          <p:nvPr/>
        </p:nvSpPr>
        <p:spPr>
          <a:xfrm>
            <a:off x="506880" y="4111560"/>
            <a:ext cx="405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&lt;1Yr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5" name=""/>
          <p:cNvSpPr/>
          <p:nvPr/>
        </p:nvSpPr>
        <p:spPr>
          <a:xfrm>
            <a:off x="1610280" y="4111560"/>
            <a:ext cx="40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6" name=""/>
          <p:cNvSpPr/>
          <p:nvPr/>
        </p:nvSpPr>
        <p:spPr>
          <a:xfrm>
            <a:off x="497520" y="3022560"/>
            <a:ext cx="13881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Term of Contracts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7" name=""/>
          <p:cNvSpPr/>
          <p:nvPr/>
        </p:nvSpPr>
        <p:spPr>
          <a:xfrm>
            <a:off x="1031040" y="4111560"/>
            <a:ext cx="461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&lt;10Yr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718" name=""/>
          <p:cNvGraphicFramePr/>
          <p:nvPr/>
        </p:nvGraphicFramePr>
        <p:xfrm>
          <a:off x="272880" y="3325680"/>
          <a:ext cx="1887840" cy="8812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3719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72880" y="3325680"/>
                    <a:ext cx="1887840" cy="881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20" name=""/>
          <p:cNvSpPr/>
          <p:nvPr/>
        </p:nvSpPr>
        <p:spPr>
          <a:xfrm>
            <a:off x="468360" y="4181400"/>
            <a:ext cx="88920" cy="88920"/>
          </a:xfrm>
          <a:prstGeom prst="rect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1" name=""/>
          <p:cNvSpPr/>
          <p:nvPr/>
        </p:nvSpPr>
        <p:spPr>
          <a:xfrm>
            <a:off x="1001880" y="4181400"/>
            <a:ext cx="88560" cy="88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2" name=""/>
          <p:cNvSpPr/>
          <p:nvPr/>
        </p:nvSpPr>
        <p:spPr>
          <a:xfrm>
            <a:off x="1585800" y="4181400"/>
            <a:ext cx="88920" cy="88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3" name=""/>
          <p:cNvSpPr/>
          <p:nvPr/>
        </p:nvSpPr>
        <p:spPr>
          <a:xfrm>
            <a:off x="225360" y="1035000"/>
            <a:ext cx="1874880" cy="141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724" name=""/>
          <p:cNvGraphicFramePr/>
          <p:nvPr/>
        </p:nvGraphicFramePr>
        <p:xfrm>
          <a:off x="222120" y="1312920"/>
          <a:ext cx="1887840" cy="88092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3725" name="" descr="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222120" y="1312920"/>
                    <a:ext cx="1887840" cy="88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26" name=""/>
          <p:cNvSpPr/>
          <p:nvPr/>
        </p:nvSpPr>
        <p:spPr>
          <a:xfrm>
            <a:off x="155880" y="1003320"/>
            <a:ext cx="20192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 Type by Customer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7" name=""/>
          <p:cNvSpPr/>
          <p:nvPr/>
        </p:nvSpPr>
        <p:spPr>
          <a:xfrm>
            <a:off x="929520" y="2133720"/>
            <a:ext cx="663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8" name=""/>
          <p:cNvSpPr/>
          <p:nvPr/>
        </p:nvSpPr>
        <p:spPr>
          <a:xfrm>
            <a:off x="334800" y="2195640"/>
            <a:ext cx="88920" cy="88920"/>
          </a:xfrm>
          <a:prstGeom prst="rect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9" name=""/>
          <p:cNvSpPr/>
          <p:nvPr/>
        </p:nvSpPr>
        <p:spPr>
          <a:xfrm>
            <a:off x="880920" y="2195640"/>
            <a:ext cx="88920" cy="88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0" name=""/>
          <p:cNvSpPr/>
          <p:nvPr/>
        </p:nvSpPr>
        <p:spPr>
          <a:xfrm>
            <a:off x="1566720" y="2197080"/>
            <a:ext cx="88920" cy="88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1" name=""/>
          <p:cNvSpPr/>
          <p:nvPr/>
        </p:nvSpPr>
        <p:spPr>
          <a:xfrm>
            <a:off x="352440" y="2133720"/>
            <a:ext cx="549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2" name=""/>
          <p:cNvSpPr/>
          <p:nvPr/>
        </p:nvSpPr>
        <p:spPr>
          <a:xfrm>
            <a:off x="1612800" y="2133720"/>
            <a:ext cx="509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Michael Darnall</cp:lastModifiedBy>
  <cp:lastPrinted>1999-12-13T18:19:20Z</cp:lastPrinted>
  <dcterms:modified xsi:type="dcterms:W3CDTF">2000-01-05T22:35:09Z</dcterms:modified>
  <cp:revision>242</cp:revision>
  <dc:subject/>
  <dc:title>No Slide Title</dc:title>
</cp:coreProperties>
</file>