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4091DE-7C78-4FE7-BF51-C7D132B485E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47B1D6-0AF5-4E66-AEF1-54E99FD4E29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80880" y="0"/>
            <a:ext cx="9674280" cy="7162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2001-10-18T20:51:33Z</dcterms:created>
  <dc:creator>dmoren1</dc:creator>
  <dc:description/>
  <dc:language>en-US</dc:language>
  <cp:lastModifiedBy>dmoren1</cp:lastModifiedBy>
  <dcterms:modified xsi:type="dcterms:W3CDTF">2001-10-18T20:51:56Z</dcterms:modified>
  <cp:revision>1</cp:revision>
  <dc:subject/>
  <dc:title>PowerPoint Presentation</dc:title>
</cp:coreProperties>
</file>